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18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1" r:id="rId16"/>
    <p:sldId id="270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B0F0"/>
    <a:srgbClr val="FF000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752" autoAdjust="0"/>
    <p:restoredTop sz="94784"/>
  </p:normalViewPr>
  <p:slideViewPr>
    <p:cSldViewPr snapToGrid="0" snapToObjects="1">
      <p:cViewPr varScale="1">
        <p:scale>
          <a:sx n="68" d="100"/>
          <a:sy n="68" d="100"/>
        </p:scale>
        <p:origin x="582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iagrams/_rels/data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svg"/><Relationship Id="rId3" Type="http://schemas.openxmlformats.org/officeDocument/2006/relationships/image" Target="../media/image24.png"/><Relationship Id="rId7" Type="http://schemas.openxmlformats.org/officeDocument/2006/relationships/image" Target="../media/image28.png"/><Relationship Id="rId12" Type="http://schemas.openxmlformats.org/officeDocument/2006/relationships/image" Target="../media/image33.svg"/><Relationship Id="rId2" Type="http://schemas.openxmlformats.org/officeDocument/2006/relationships/image" Target="../media/image23.svg"/><Relationship Id="rId1" Type="http://schemas.openxmlformats.org/officeDocument/2006/relationships/image" Target="../media/image22.png"/><Relationship Id="rId6" Type="http://schemas.openxmlformats.org/officeDocument/2006/relationships/image" Target="../media/image27.svg"/><Relationship Id="rId11" Type="http://schemas.openxmlformats.org/officeDocument/2006/relationships/image" Target="../media/image32.png"/><Relationship Id="rId5" Type="http://schemas.openxmlformats.org/officeDocument/2006/relationships/image" Target="../media/image26.png"/><Relationship Id="rId10" Type="http://schemas.openxmlformats.org/officeDocument/2006/relationships/image" Target="../media/image31.svg"/><Relationship Id="rId4" Type="http://schemas.openxmlformats.org/officeDocument/2006/relationships/image" Target="../media/image25.svg"/><Relationship Id="rId9" Type="http://schemas.openxmlformats.org/officeDocument/2006/relationships/image" Target="../media/image30.png"/></Relationships>
</file>

<file path=ppt/diagrams/_rels/data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svg"/><Relationship Id="rId3" Type="http://schemas.openxmlformats.org/officeDocument/2006/relationships/image" Target="../media/image42.png"/><Relationship Id="rId7" Type="http://schemas.openxmlformats.org/officeDocument/2006/relationships/image" Target="../media/image46.png"/><Relationship Id="rId2" Type="http://schemas.openxmlformats.org/officeDocument/2006/relationships/image" Target="../media/image41.svg"/><Relationship Id="rId1" Type="http://schemas.openxmlformats.org/officeDocument/2006/relationships/image" Target="../media/image40.png"/><Relationship Id="rId6" Type="http://schemas.openxmlformats.org/officeDocument/2006/relationships/image" Target="../media/image45.svg"/><Relationship Id="rId5" Type="http://schemas.openxmlformats.org/officeDocument/2006/relationships/image" Target="../media/image44.png"/><Relationship Id="rId4" Type="http://schemas.openxmlformats.org/officeDocument/2006/relationships/image" Target="../media/image43.svg"/></Relationships>
</file>

<file path=ppt/diagrams/_rels/data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7.svg"/><Relationship Id="rId3" Type="http://schemas.openxmlformats.org/officeDocument/2006/relationships/image" Target="../media/image30.png"/><Relationship Id="rId7" Type="http://schemas.openxmlformats.org/officeDocument/2006/relationships/image" Target="../media/image56.png"/><Relationship Id="rId2" Type="http://schemas.openxmlformats.org/officeDocument/2006/relationships/image" Target="../media/image53.svg"/><Relationship Id="rId1" Type="http://schemas.openxmlformats.org/officeDocument/2006/relationships/image" Target="../media/image52.png"/><Relationship Id="rId6" Type="http://schemas.openxmlformats.org/officeDocument/2006/relationships/image" Target="../media/image55.svg"/><Relationship Id="rId5" Type="http://schemas.openxmlformats.org/officeDocument/2006/relationships/image" Target="../media/image54.png"/><Relationship Id="rId4" Type="http://schemas.openxmlformats.org/officeDocument/2006/relationships/image" Target="../media/image31.svg"/></Relationships>
</file>

<file path=ppt/diagrams/_rels/data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6.png"/><Relationship Id="rId13" Type="http://schemas.openxmlformats.org/officeDocument/2006/relationships/image" Target="../media/image31.svg"/><Relationship Id="rId3" Type="http://schemas.openxmlformats.org/officeDocument/2006/relationships/image" Target="../media/image64.png"/><Relationship Id="rId7" Type="http://schemas.openxmlformats.org/officeDocument/2006/relationships/image" Target="../media/image55.svg"/><Relationship Id="rId12" Type="http://schemas.openxmlformats.org/officeDocument/2006/relationships/image" Target="../media/image30.png"/><Relationship Id="rId2" Type="http://schemas.openxmlformats.org/officeDocument/2006/relationships/image" Target="../media/image63.svg"/><Relationship Id="rId1" Type="http://schemas.openxmlformats.org/officeDocument/2006/relationships/image" Target="../media/image62.png"/><Relationship Id="rId6" Type="http://schemas.openxmlformats.org/officeDocument/2006/relationships/image" Target="../media/image54.png"/><Relationship Id="rId11" Type="http://schemas.openxmlformats.org/officeDocument/2006/relationships/image" Target="../media/image68.svg"/><Relationship Id="rId5" Type="http://schemas.openxmlformats.org/officeDocument/2006/relationships/image" Target="../media/image66.svg"/><Relationship Id="rId10" Type="http://schemas.openxmlformats.org/officeDocument/2006/relationships/image" Target="../media/image67.png"/><Relationship Id="rId4" Type="http://schemas.openxmlformats.org/officeDocument/2006/relationships/image" Target="../media/image65.png"/><Relationship Id="rId9" Type="http://schemas.openxmlformats.org/officeDocument/2006/relationships/image" Target="../media/image57.svg"/></Relationships>
</file>

<file path=ppt/diagrams/_rels/drawing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svg"/><Relationship Id="rId3" Type="http://schemas.openxmlformats.org/officeDocument/2006/relationships/image" Target="../media/image35.png"/><Relationship Id="rId7" Type="http://schemas.openxmlformats.org/officeDocument/2006/relationships/image" Target="../media/image37.png"/><Relationship Id="rId12" Type="http://schemas.openxmlformats.org/officeDocument/2006/relationships/image" Target="../media/image33.svg"/><Relationship Id="rId2" Type="http://schemas.openxmlformats.org/officeDocument/2006/relationships/image" Target="../media/image23.svg"/><Relationship Id="rId1" Type="http://schemas.openxmlformats.org/officeDocument/2006/relationships/image" Target="../media/image34.png"/><Relationship Id="rId6" Type="http://schemas.openxmlformats.org/officeDocument/2006/relationships/image" Target="../media/image27.svg"/><Relationship Id="rId11" Type="http://schemas.openxmlformats.org/officeDocument/2006/relationships/image" Target="../media/image39.png"/><Relationship Id="rId5" Type="http://schemas.openxmlformats.org/officeDocument/2006/relationships/image" Target="../media/image36.png"/><Relationship Id="rId10" Type="http://schemas.openxmlformats.org/officeDocument/2006/relationships/image" Target="../media/image31.svg"/><Relationship Id="rId4" Type="http://schemas.openxmlformats.org/officeDocument/2006/relationships/image" Target="../media/image25.svg"/><Relationship Id="rId9" Type="http://schemas.openxmlformats.org/officeDocument/2006/relationships/image" Target="../media/image38.png"/></Relationships>
</file>

<file path=ppt/diagrams/_rels/drawing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svg"/><Relationship Id="rId3" Type="http://schemas.openxmlformats.org/officeDocument/2006/relationships/image" Target="../media/image49.png"/><Relationship Id="rId7" Type="http://schemas.openxmlformats.org/officeDocument/2006/relationships/image" Target="../media/image51.png"/><Relationship Id="rId2" Type="http://schemas.openxmlformats.org/officeDocument/2006/relationships/image" Target="../media/image41.svg"/><Relationship Id="rId1" Type="http://schemas.openxmlformats.org/officeDocument/2006/relationships/image" Target="../media/image48.png"/><Relationship Id="rId6" Type="http://schemas.openxmlformats.org/officeDocument/2006/relationships/image" Target="../media/image45.svg"/><Relationship Id="rId5" Type="http://schemas.openxmlformats.org/officeDocument/2006/relationships/image" Target="../media/image50.png"/><Relationship Id="rId4" Type="http://schemas.openxmlformats.org/officeDocument/2006/relationships/image" Target="../media/image43.svg"/></Relationships>
</file>

<file path=ppt/diagrams/_rels/drawing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7.svg"/><Relationship Id="rId3" Type="http://schemas.openxmlformats.org/officeDocument/2006/relationships/image" Target="../media/image38.png"/><Relationship Id="rId7" Type="http://schemas.openxmlformats.org/officeDocument/2006/relationships/image" Target="../media/image60.png"/><Relationship Id="rId2" Type="http://schemas.openxmlformats.org/officeDocument/2006/relationships/image" Target="../media/image53.svg"/><Relationship Id="rId1" Type="http://schemas.openxmlformats.org/officeDocument/2006/relationships/image" Target="../media/image58.png"/><Relationship Id="rId6" Type="http://schemas.openxmlformats.org/officeDocument/2006/relationships/image" Target="../media/image55.svg"/><Relationship Id="rId5" Type="http://schemas.openxmlformats.org/officeDocument/2006/relationships/image" Target="../media/image59.png"/><Relationship Id="rId4" Type="http://schemas.openxmlformats.org/officeDocument/2006/relationships/image" Target="../media/image31.svg"/></Relationships>
</file>

<file path=ppt/diagrams/_rels/drawing8.xml.rels><?xml version="1.0" encoding="UTF-8" standalone="yes"?>
<Relationships xmlns="http://schemas.openxmlformats.org/package/2006/relationships"><Relationship Id="rId8" Type="http://schemas.openxmlformats.org/officeDocument/2006/relationships/image" Target="../media/image60.png"/><Relationship Id="rId13" Type="http://schemas.openxmlformats.org/officeDocument/2006/relationships/image" Target="../media/image31.svg"/><Relationship Id="rId3" Type="http://schemas.openxmlformats.org/officeDocument/2006/relationships/image" Target="../media/image64.png"/><Relationship Id="rId7" Type="http://schemas.openxmlformats.org/officeDocument/2006/relationships/image" Target="../media/image55.svg"/><Relationship Id="rId12" Type="http://schemas.openxmlformats.org/officeDocument/2006/relationships/image" Target="../media/image38.png"/><Relationship Id="rId2" Type="http://schemas.openxmlformats.org/officeDocument/2006/relationships/image" Target="../media/image63.svg"/><Relationship Id="rId1" Type="http://schemas.openxmlformats.org/officeDocument/2006/relationships/image" Target="../media/image69.png"/><Relationship Id="rId6" Type="http://schemas.openxmlformats.org/officeDocument/2006/relationships/image" Target="../media/image59.png"/><Relationship Id="rId11" Type="http://schemas.openxmlformats.org/officeDocument/2006/relationships/image" Target="../media/image68.svg"/><Relationship Id="rId5" Type="http://schemas.openxmlformats.org/officeDocument/2006/relationships/image" Target="../media/image66.svg"/><Relationship Id="rId10" Type="http://schemas.openxmlformats.org/officeDocument/2006/relationships/image" Target="../media/image71.png"/><Relationship Id="rId4" Type="http://schemas.openxmlformats.org/officeDocument/2006/relationships/image" Target="../media/image70.png"/><Relationship Id="rId9" Type="http://schemas.openxmlformats.org/officeDocument/2006/relationships/image" Target="../media/image57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18/5/colors/Iconchunking_neutralicon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18/5/colors/Iconchunking_neutralicon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18/5/colors/Iconchunking_neutralicon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18/5/colors/Iconchunking_neutralicon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1507B77-D02E-4DEA-9F05-CADCF95AB700}" type="doc">
      <dgm:prSet loTypeId="urn:microsoft.com/office/officeart/2005/8/layout/default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9CDF7FE1-65B7-4540-9366-F4F15FAB19A1}">
      <dgm:prSet/>
      <dgm:spPr>
        <a:solidFill>
          <a:srgbClr val="00B0F0"/>
        </a:solidFill>
      </dgm:spPr>
      <dgm:t>
        <a:bodyPr/>
        <a:lstStyle/>
        <a:p>
          <a:r>
            <a:rPr lang="en-US"/>
            <a:t>Communication with non-technical users</a:t>
          </a:r>
        </a:p>
      </dgm:t>
    </dgm:pt>
    <dgm:pt modelId="{D334DE47-8923-47A3-9806-C888618D597E}" type="parTrans" cxnId="{8896B4C7-D204-4837-BAF0-4B0CD895C2AD}">
      <dgm:prSet/>
      <dgm:spPr/>
      <dgm:t>
        <a:bodyPr/>
        <a:lstStyle/>
        <a:p>
          <a:endParaRPr lang="en-US"/>
        </a:p>
      </dgm:t>
    </dgm:pt>
    <dgm:pt modelId="{C48A4746-572C-457C-BBE5-8785694E0001}" type="sibTrans" cxnId="{8896B4C7-D204-4837-BAF0-4B0CD895C2AD}">
      <dgm:prSet/>
      <dgm:spPr/>
      <dgm:t>
        <a:bodyPr/>
        <a:lstStyle/>
        <a:p>
          <a:endParaRPr lang="en-US"/>
        </a:p>
      </dgm:t>
    </dgm:pt>
    <dgm:pt modelId="{671CB67A-10E7-4E2F-8602-ECF39AB577A6}">
      <dgm:prSet/>
      <dgm:spPr>
        <a:solidFill>
          <a:srgbClr val="00B0F0"/>
        </a:solidFill>
      </dgm:spPr>
      <dgm:t>
        <a:bodyPr/>
        <a:lstStyle/>
        <a:p>
          <a:r>
            <a:rPr lang="en-US"/>
            <a:t>"Always learning" attitude</a:t>
          </a:r>
        </a:p>
      </dgm:t>
    </dgm:pt>
    <dgm:pt modelId="{50F3B5B6-81A0-4A47-92C8-83156456D6A9}" type="parTrans" cxnId="{26BECD71-A185-4E9C-8A90-32019C9D0E2B}">
      <dgm:prSet/>
      <dgm:spPr/>
      <dgm:t>
        <a:bodyPr/>
        <a:lstStyle/>
        <a:p>
          <a:endParaRPr lang="en-US"/>
        </a:p>
      </dgm:t>
    </dgm:pt>
    <dgm:pt modelId="{958C24B7-5807-4C2C-96B4-A0E728A52E5E}" type="sibTrans" cxnId="{26BECD71-A185-4E9C-8A90-32019C9D0E2B}">
      <dgm:prSet/>
      <dgm:spPr/>
      <dgm:t>
        <a:bodyPr/>
        <a:lstStyle/>
        <a:p>
          <a:endParaRPr lang="en-US"/>
        </a:p>
      </dgm:t>
    </dgm:pt>
    <dgm:pt modelId="{D6C3BA72-8C40-4978-A6A8-855B3941DAAA}">
      <dgm:prSet/>
      <dgm:spPr>
        <a:solidFill>
          <a:srgbClr val="00B0F0"/>
        </a:solidFill>
      </dgm:spPr>
      <dgm:t>
        <a:bodyPr/>
        <a:lstStyle/>
        <a:p>
          <a:r>
            <a:rPr lang="en-US"/>
            <a:t>Where to find Azure updates &amp; changes</a:t>
          </a:r>
        </a:p>
      </dgm:t>
    </dgm:pt>
    <dgm:pt modelId="{E8C0570D-23CF-43CE-AC00-D4E84C41981C}" type="parTrans" cxnId="{511BF477-0315-461A-B82D-C0DFF4F53875}">
      <dgm:prSet/>
      <dgm:spPr/>
      <dgm:t>
        <a:bodyPr/>
        <a:lstStyle/>
        <a:p>
          <a:endParaRPr lang="en-US"/>
        </a:p>
      </dgm:t>
    </dgm:pt>
    <dgm:pt modelId="{6E4F323B-F35A-4DE2-A5B0-EDBA721C323C}" type="sibTrans" cxnId="{511BF477-0315-461A-B82D-C0DFF4F53875}">
      <dgm:prSet/>
      <dgm:spPr/>
      <dgm:t>
        <a:bodyPr/>
        <a:lstStyle/>
        <a:p>
          <a:endParaRPr lang="en-US"/>
        </a:p>
      </dgm:t>
    </dgm:pt>
    <dgm:pt modelId="{B1CF0A71-CEED-4EC5-AC3D-A3FCA19A8EF7}">
      <dgm:prSet/>
      <dgm:spPr>
        <a:solidFill>
          <a:srgbClr val="00B0F0"/>
        </a:solidFill>
      </dgm:spPr>
      <dgm:t>
        <a:bodyPr/>
        <a:lstStyle/>
        <a:p>
          <a:r>
            <a:rPr lang="en-US"/>
            <a:t>Understanding Azure signing &amp; features </a:t>
          </a:r>
        </a:p>
      </dgm:t>
    </dgm:pt>
    <dgm:pt modelId="{D44469C9-8737-4BD1-BE10-AC2065D3C165}" type="parTrans" cxnId="{B31B833D-6BBD-4CBB-9211-BD2415A8CE9C}">
      <dgm:prSet/>
      <dgm:spPr/>
      <dgm:t>
        <a:bodyPr/>
        <a:lstStyle/>
        <a:p>
          <a:endParaRPr lang="en-US"/>
        </a:p>
      </dgm:t>
    </dgm:pt>
    <dgm:pt modelId="{1E3439CF-52F3-4DDE-94A1-E22AE76F28A6}" type="sibTrans" cxnId="{B31B833D-6BBD-4CBB-9211-BD2415A8CE9C}">
      <dgm:prSet/>
      <dgm:spPr/>
      <dgm:t>
        <a:bodyPr/>
        <a:lstStyle/>
        <a:p>
          <a:endParaRPr lang="en-US"/>
        </a:p>
      </dgm:t>
    </dgm:pt>
    <dgm:pt modelId="{B5DA5406-92A0-4868-BE90-F8D3B13ED672}">
      <dgm:prSet/>
      <dgm:spPr>
        <a:solidFill>
          <a:srgbClr val="00B0F0"/>
        </a:solidFill>
      </dgm:spPr>
      <dgm:t>
        <a:bodyPr/>
        <a:lstStyle/>
        <a:p>
          <a:r>
            <a:rPr lang="en-US"/>
            <a:t>Azure pricing </a:t>
          </a:r>
        </a:p>
      </dgm:t>
    </dgm:pt>
    <dgm:pt modelId="{921742D5-B33C-4900-A674-E2B788157852}" type="parTrans" cxnId="{A0EBBD5B-867F-45A7-A7DE-35AAD65CC3CD}">
      <dgm:prSet/>
      <dgm:spPr/>
      <dgm:t>
        <a:bodyPr/>
        <a:lstStyle/>
        <a:p>
          <a:endParaRPr lang="en-US"/>
        </a:p>
      </dgm:t>
    </dgm:pt>
    <dgm:pt modelId="{40657F94-07D5-47BA-BFA2-0B68FB72DC46}" type="sibTrans" cxnId="{A0EBBD5B-867F-45A7-A7DE-35AAD65CC3CD}">
      <dgm:prSet/>
      <dgm:spPr/>
      <dgm:t>
        <a:bodyPr/>
        <a:lstStyle/>
        <a:p>
          <a:endParaRPr lang="en-US"/>
        </a:p>
      </dgm:t>
    </dgm:pt>
    <dgm:pt modelId="{02033F8A-33E7-4298-AA03-833FCA712275}">
      <dgm:prSet/>
      <dgm:spPr>
        <a:solidFill>
          <a:srgbClr val="00B0F0"/>
        </a:solidFill>
      </dgm:spPr>
      <dgm:t>
        <a:bodyPr/>
        <a:lstStyle/>
        <a:p>
          <a:r>
            <a:rPr lang="en-US"/>
            <a:t>Managing your Azure bill </a:t>
          </a:r>
        </a:p>
      </dgm:t>
    </dgm:pt>
    <dgm:pt modelId="{254E40DB-F0C0-4DEC-885B-CA490CDFEF73}" type="parTrans" cxnId="{910727AF-6E6B-4DCE-A620-C5CE3EC8F5C4}">
      <dgm:prSet/>
      <dgm:spPr/>
      <dgm:t>
        <a:bodyPr/>
        <a:lstStyle/>
        <a:p>
          <a:endParaRPr lang="en-US"/>
        </a:p>
      </dgm:t>
    </dgm:pt>
    <dgm:pt modelId="{388AF894-5D59-42D4-8B69-654750349400}" type="sibTrans" cxnId="{910727AF-6E6B-4DCE-A620-C5CE3EC8F5C4}">
      <dgm:prSet/>
      <dgm:spPr/>
      <dgm:t>
        <a:bodyPr/>
        <a:lstStyle/>
        <a:p>
          <a:endParaRPr lang="en-US"/>
        </a:p>
      </dgm:t>
    </dgm:pt>
    <dgm:pt modelId="{88E35524-F10B-4A2B-BB1C-70D7EC2F7850}">
      <dgm:prSet/>
      <dgm:spPr>
        <a:solidFill>
          <a:srgbClr val="00B0F0"/>
        </a:solidFill>
      </dgm:spPr>
      <dgm:t>
        <a:bodyPr/>
        <a:lstStyle/>
        <a:p>
          <a:r>
            <a:rPr lang="en-US"/>
            <a:t>Listening to understand vs. listening to solve </a:t>
          </a:r>
        </a:p>
      </dgm:t>
    </dgm:pt>
    <dgm:pt modelId="{CE84972F-7AB7-4F36-A22D-70E25CEF0CE8}" type="parTrans" cxnId="{AFED1C9A-7F58-4FAA-A504-C27222ACD907}">
      <dgm:prSet/>
      <dgm:spPr/>
      <dgm:t>
        <a:bodyPr/>
        <a:lstStyle/>
        <a:p>
          <a:endParaRPr lang="en-US"/>
        </a:p>
      </dgm:t>
    </dgm:pt>
    <dgm:pt modelId="{FF6E96A5-E3FD-45F4-9F1E-F881FE8E0785}" type="sibTrans" cxnId="{AFED1C9A-7F58-4FAA-A504-C27222ACD907}">
      <dgm:prSet/>
      <dgm:spPr/>
      <dgm:t>
        <a:bodyPr/>
        <a:lstStyle/>
        <a:p>
          <a:endParaRPr lang="en-US"/>
        </a:p>
      </dgm:t>
    </dgm:pt>
    <dgm:pt modelId="{D3B8619C-DA25-4E18-9AC8-651FA86E8593}">
      <dgm:prSet/>
      <dgm:spPr>
        <a:solidFill>
          <a:srgbClr val="00B0F0"/>
        </a:solidFill>
      </dgm:spPr>
      <dgm:t>
        <a:bodyPr/>
        <a:lstStyle/>
        <a:p>
          <a:r>
            <a:rPr lang="en-US"/>
            <a:t>Cloud mindset changes </a:t>
          </a:r>
        </a:p>
      </dgm:t>
    </dgm:pt>
    <dgm:pt modelId="{B5DE3B57-CCA4-4034-8512-15DAE2BBADB1}" type="parTrans" cxnId="{D87436DC-A2BD-4680-BBF2-801295FE7428}">
      <dgm:prSet/>
      <dgm:spPr/>
      <dgm:t>
        <a:bodyPr/>
        <a:lstStyle/>
        <a:p>
          <a:endParaRPr lang="en-US"/>
        </a:p>
      </dgm:t>
    </dgm:pt>
    <dgm:pt modelId="{D64AF574-DA86-4A65-93C1-5C38B0A24AD2}" type="sibTrans" cxnId="{D87436DC-A2BD-4680-BBF2-801295FE7428}">
      <dgm:prSet/>
      <dgm:spPr/>
      <dgm:t>
        <a:bodyPr/>
        <a:lstStyle/>
        <a:p>
          <a:endParaRPr lang="en-US"/>
        </a:p>
      </dgm:t>
    </dgm:pt>
    <dgm:pt modelId="{24086DB4-CB23-4962-AA9A-664EEFA444B7}">
      <dgm:prSet/>
      <dgm:spPr>
        <a:solidFill>
          <a:srgbClr val="00B0F0"/>
        </a:solidFill>
      </dgm:spPr>
      <dgm:t>
        <a:bodyPr/>
        <a:lstStyle/>
        <a:p>
          <a:r>
            <a:rPr lang="en-US"/>
            <a:t>Adoption/migration planning </a:t>
          </a:r>
        </a:p>
      </dgm:t>
    </dgm:pt>
    <dgm:pt modelId="{C22880E3-61B1-48CD-9389-16DE0D5FE627}" type="parTrans" cxnId="{F0CB2643-315D-4CBD-AE17-A44AD4D581BE}">
      <dgm:prSet/>
      <dgm:spPr/>
      <dgm:t>
        <a:bodyPr/>
        <a:lstStyle/>
        <a:p>
          <a:endParaRPr lang="en-US"/>
        </a:p>
      </dgm:t>
    </dgm:pt>
    <dgm:pt modelId="{81A7A402-1219-4CCC-8795-D0DF2A075A4E}" type="sibTrans" cxnId="{F0CB2643-315D-4CBD-AE17-A44AD4D581BE}">
      <dgm:prSet/>
      <dgm:spPr/>
      <dgm:t>
        <a:bodyPr/>
        <a:lstStyle/>
        <a:p>
          <a:endParaRPr lang="en-US"/>
        </a:p>
      </dgm:t>
    </dgm:pt>
    <dgm:pt modelId="{F5FD6601-99EE-9740-B3A6-1C0EB18CD291}" type="pres">
      <dgm:prSet presAssocID="{C1507B77-D02E-4DEA-9F05-CADCF95AB700}" presName="diagram" presStyleCnt="0">
        <dgm:presLayoutVars>
          <dgm:dir/>
          <dgm:resizeHandles val="exact"/>
        </dgm:presLayoutVars>
      </dgm:prSet>
      <dgm:spPr/>
    </dgm:pt>
    <dgm:pt modelId="{EE5A43C2-EB94-4F47-8B8A-72E52477A249}" type="pres">
      <dgm:prSet presAssocID="{9CDF7FE1-65B7-4540-9366-F4F15FAB19A1}" presName="node" presStyleLbl="node1" presStyleIdx="0" presStyleCnt="9">
        <dgm:presLayoutVars>
          <dgm:bulletEnabled val="1"/>
        </dgm:presLayoutVars>
      </dgm:prSet>
      <dgm:spPr/>
    </dgm:pt>
    <dgm:pt modelId="{5717CED6-9645-FF49-9E11-2C43FC3611B5}" type="pres">
      <dgm:prSet presAssocID="{C48A4746-572C-457C-BBE5-8785694E0001}" presName="sibTrans" presStyleCnt="0"/>
      <dgm:spPr/>
    </dgm:pt>
    <dgm:pt modelId="{D46EAB59-2FF3-8947-B8E3-E3F49712D2BB}" type="pres">
      <dgm:prSet presAssocID="{671CB67A-10E7-4E2F-8602-ECF39AB577A6}" presName="node" presStyleLbl="node1" presStyleIdx="1" presStyleCnt="9">
        <dgm:presLayoutVars>
          <dgm:bulletEnabled val="1"/>
        </dgm:presLayoutVars>
      </dgm:prSet>
      <dgm:spPr/>
    </dgm:pt>
    <dgm:pt modelId="{F0B8F5C5-40EE-5144-A808-93DC037A2020}" type="pres">
      <dgm:prSet presAssocID="{958C24B7-5807-4C2C-96B4-A0E728A52E5E}" presName="sibTrans" presStyleCnt="0"/>
      <dgm:spPr/>
    </dgm:pt>
    <dgm:pt modelId="{279A0956-112E-A14F-8F46-06F3A85AD769}" type="pres">
      <dgm:prSet presAssocID="{D6C3BA72-8C40-4978-A6A8-855B3941DAAA}" presName="node" presStyleLbl="node1" presStyleIdx="2" presStyleCnt="9">
        <dgm:presLayoutVars>
          <dgm:bulletEnabled val="1"/>
        </dgm:presLayoutVars>
      </dgm:prSet>
      <dgm:spPr/>
    </dgm:pt>
    <dgm:pt modelId="{ABFF5B7B-8E5A-4D4D-801A-304B1A996CFA}" type="pres">
      <dgm:prSet presAssocID="{6E4F323B-F35A-4DE2-A5B0-EDBA721C323C}" presName="sibTrans" presStyleCnt="0"/>
      <dgm:spPr/>
    </dgm:pt>
    <dgm:pt modelId="{A2224A93-4916-084A-AE9A-B787EABEE22D}" type="pres">
      <dgm:prSet presAssocID="{B1CF0A71-CEED-4EC5-AC3D-A3FCA19A8EF7}" presName="node" presStyleLbl="node1" presStyleIdx="3" presStyleCnt="9">
        <dgm:presLayoutVars>
          <dgm:bulletEnabled val="1"/>
        </dgm:presLayoutVars>
      </dgm:prSet>
      <dgm:spPr/>
    </dgm:pt>
    <dgm:pt modelId="{89060DE9-F040-2040-B126-5ADDE3EDB4A8}" type="pres">
      <dgm:prSet presAssocID="{1E3439CF-52F3-4DDE-94A1-E22AE76F28A6}" presName="sibTrans" presStyleCnt="0"/>
      <dgm:spPr/>
    </dgm:pt>
    <dgm:pt modelId="{4C6754BF-2960-3D49-A790-FF13DA340E8E}" type="pres">
      <dgm:prSet presAssocID="{B5DA5406-92A0-4868-BE90-F8D3B13ED672}" presName="node" presStyleLbl="node1" presStyleIdx="4" presStyleCnt="9">
        <dgm:presLayoutVars>
          <dgm:bulletEnabled val="1"/>
        </dgm:presLayoutVars>
      </dgm:prSet>
      <dgm:spPr/>
    </dgm:pt>
    <dgm:pt modelId="{8376EBC4-30BA-3647-A80A-D2534164C7E0}" type="pres">
      <dgm:prSet presAssocID="{40657F94-07D5-47BA-BFA2-0B68FB72DC46}" presName="sibTrans" presStyleCnt="0"/>
      <dgm:spPr/>
    </dgm:pt>
    <dgm:pt modelId="{2C9D362A-740A-5047-BFD0-F4CF9A2A521F}" type="pres">
      <dgm:prSet presAssocID="{02033F8A-33E7-4298-AA03-833FCA712275}" presName="node" presStyleLbl="node1" presStyleIdx="5" presStyleCnt="9">
        <dgm:presLayoutVars>
          <dgm:bulletEnabled val="1"/>
        </dgm:presLayoutVars>
      </dgm:prSet>
      <dgm:spPr/>
    </dgm:pt>
    <dgm:pt modelId="{88FEB99E-6CA9-BA40-B26E-3C4E2853216A}" type="pres">
      <dgm:prSet presAssocID="{388AF894-5D59-42D4-8B69-654750349400}" presName="sibTrans" presStyleCnt="0"/>
      <dgm:spPr/>
    </dgm:pt>
    <dgm:pt modelId="{F0B9B1AA-8243-4E47-91D3-31B87D745DF5}" type="pres">
      <dgm:prSet presAssocID="{88E35524-F10B-4A2B-BB1C-70D7EC2F7850}" presName="node" presStyleLbl="node1" presStyleIdx="6" presStyleCnt="9">
        <dgm:presLayoutVars>
          <dgm:bulletEnabled val="1"/>
        </dgm:presLayoutVars>
      </dgm:prSet>
      <dgm:spPr/>
    </dgm:pt>
    <dgm:pt modelId="{BB455936-9BC5-8648-82B5-2DC1D2700457}" type="pres">
      <dgm:prSet presAssocID="{FF6E96A5-E3FD-45F4-9F1E-F881FE8E0785}" presName="sibTrans" presStyleCnt="0"/>
      <dgm:spPr/>
    </dgm:pt>
    <dgm:pt modelId="{8BAD4958-D5D0-E64E-9316-3C00B5FEFD97}" type="pres">
      <dgm:prSet presAssocID="{D3B8619C-DA25-4E18-9AC8-651FA86E8593}" presName="node" presStyleLbl="node1" presStyleIdx="7" presStyleCnt="9">
        <dgm:presLayoutVars>
          <dgm:bulletEnabled val="1"/>
        </dgm:presLayoutVars>
      </dgm:prSet>
      <dgm:spPr/>
    </dgm:pt>
    <dgm:pt modelId="{E1AE27F5-00C4-CC40-A0F9-97A07957AF97}" type="pres">
      <dgm:prSet presAssocID="{D64AF574-DA86-4A65-93C1-5C38B0A24AD2}" presName="sibTrans" presStyleCnt="0"/>
      <dgm:spPr/>
    </dgm:pt>
    <dgm:pt modelId="{9A30D22C-92D3-BD47-8BC7-C116F0E0729C}" type="pres">
      <dgm:prSet presAssocID="{24086DB4-CB23-4962-AA9A-664EEFA444B7}" presName="node" presStyleLbl="node1" presStyleIdx="8" presStyleCnt="9">
        <dgm:presLayoutVars>
          <dgm:bulletEnabled val="1"/>
        </dgm:presLayoutVars>
      </dgm:prSet>
      <dgm:spPr/>
    </dgm:pt>
  </dgm:ptLst>
  <dgm:cxnLst>
    <dgm:cxn modelId="{5C7D0531-1151-B243-AFF6-18EBE932C4CB}" type="presOf" srcId="{D6C3BA72-8C40-4978-A6A8-855B3941DAAA}" destId="{279A0956-112E-A14F-8F46-06F3A85AD769}" srcOrd="0" destOrd="0" presId="urn:microsoft.com/office/officeart/2005/8/layout/default"/>
    <dgm:cxn modelId="{B31B833D-6BBD-4CBB-9211-BD2415A8CE9C}" srcId="{C1507B77-D02E-4DEA-9F05-CADCF95AB700}" destId="{B1CF0A71-CEED-4EC5-AC3D-A3FCA19A8EF7}" srcOrd="3" destOrd="0" parTransId="{D44469C9-8737-4BD1-BE10-AC2065D3C165}" sibTransId="{1E3439CF-52F3-4DDE-94A1-E22AE76F28A6}"/>
    <dgm:cxn modelId="{2AB19E40-138B-DE43-A518-3BECE83B9DD8}" type="presOf" srcId="{671CB67A-10E7-4E2F-8602-ECF39AB577A6}" destId="{D46EAB59-2FF3-8947-B8E3-E3F49712D2BB}" srcOrd="0" destOrd="0" presId="urn:microsoft.com/office/officeart/2005/8/layout/default"/>
    <dgm:cxn modelId="{A0EBBD5B-867F-45A7-A7DE-35AAD65CC3CD}" srcId="{C1507B77-D02E-4DEA-9F05-CADCF95AB700}" destId="{B5DA5406-92A0-4868-BE90-F8D3B13ED672}" srcOrd="4" destOrd="0" parTransId="{921742D5-B33C-4900-A674-E2B788157852}" sibTransId="{40657F94-07D5-47BA-BFA2-0B68FB72DC46}"/>
    <dgm:cxn modelId="{F0CB2643-315D-4CBD-AE17-A44AD4D581BE}" srcId="{C1507B77-D02E-4DEA-9F05-CADCF95AB700}" destId="{24086DB4-CB23-4962-AA9A-664EEFA444B7}" srcOrd="8" destOrd="0" parTransId="{C22880E3-61B1-48CD-9389-16DE0D5FE627}" sibTransId="{81A7A402-1219-4CCC-8795-D0DF2A075A4E}"/>
    <dgm:cxn modelId="{9F09EF49-CEC5-3247-94C5-16E3F60BBE78}" type="presOf" srcId="{B5DA5406-92A0-4868-BE90-F8D3B13ED672}" destId="{4C6754BF-2960-3D49-A790-FF13DA340E8E}" srcOrd="0" destOrd="0" presId="urn:microsoft.com/office/officeart/2005/8/layout/default"/>
    <dgm:cxn modelId="{4C45306A-BB38-0541-936A-95806E35A505}" type="presOf" srcId="{9CDF7FE1-65B7-4540-9366-F4F15FAB19A1}" destId="{EE5A43C2-EB94-4F47-8B8A-72E52477A249}" srcOrd="0" destOrd="0" presId="urn:microsoft.com/office/officeart/2005/8/layout/default"/>
    <dgm:cxn modelId="{26BECD71-A185-4E9C-8A90-32019C9D0E2B}" srcId="{C1507B77-D02E-4DEA-9F05-CADCF95AB700}" destId="{671CB67A-10E7-4E2F-8602-ECF39AB577A6}" srcOrd="1" destOrd="0" parTransId="{50F3B5B6-81A0-4A47-92C8-83156456D6A9}" sibTransId="{958C24B7-5807-4C2C-96B4-A0E728A52E5E}"/>
    <dgm:cxn modelId="{511BF477-0315-461A-B82D-C0DFF4F53875}" srcId="{C1507B77-D02E-4DEA-9F05-CADCF95AB700}" destId="{D6C3BA72-8C40-4978-A6A8-855B3941DAAA}" srcOrd="2" destOrd="0" parTransId="{E8C0570D-23CF-43CE-AC00-D4E84C41981C}" sibTransId="{6E4F323B-F35A-4DE2-A5B0-EDBA721C323C}"/>
    <dgm:cxn modelId="{C3F7AA78-D00A-CF4D-95FA-18D770373416}" type="presOf" srcId="{C1507B77-D02E-4DEA-9F05-CADCF95AB700}" destId="{F5FD6601-99EE-9740-B3A6-1C0EB18CD291}" srcOrd="0" destOrd="0" presId="urn:microsoft.com/office/officeart/2005/8/layout/default"/>
    <dgm:cxn modelId="{E51C1088-323E-C24B-928A-5617888377A2}" type="presOf" srcId="{24086DB4-CB23-4962-AA9A-664EEFA444B7}" destId="{9A30D22C-92D3-BD47-8BC7-C116F0E0729C}" srcOrd="0" destOrd="0" presId="urn:microsoft.com/office/officeart/2005/8/layout/default"/>
    <dgm:cxn modelId="{AFED1C9A-7F58-4FAA-A504-C27222ACD907}" srcId="{C1507B77-D02E-4DEA-9F05-CADCF95AB700}" destId="{88E35524-F10B-4A2B-BB1C-70D7EC2F7850}" srcOrd="6" destOrd="0" parTransId="{CE84972F-7AB7-4F36-A22D-70E25CEF0CE8}" sibTransId="{FF6E96A5-E3FD-45F4-9F1E-F881FE8E0785}"/>
    <dgm:cxn modelId="{3F92DF9C-CC7F-544A-B9EC-A149AFD1AF40}" type="presOf" srcId="{D3B8619C-DA25-4E18-9AC8-651FA86E8593}" destId="{8BAD4958-D5D0-E64E-9316-3C00B5FEFD97}" srcOrd="0" destOrd="0" presId="urn:microsoft.com/office/officeart/2005/8/layout/default"/>
    <dgm:cxn modelId="{89B736A8-4FB3-BC43-B5F3-4F57D5723999}" type="presOf" srcId="{B1CF0A71-CEED-4EC5-AC3D-A3FCA19A8EF7}" destId="{A2224A93-4916-084A-AE9A-B787EABEE22D}" srcOrd="0" destOrd="0" presId="urn:microsoft.com/office/officeart/2005/8/layout/default"/>
    <dgm:cxn modelId="{910727AF-6E6B-4DCE-A620-C5CE3EC8F5C4}" srcId="{C1507B77-D02E-4DEA-9F05-CADCF95AB700}" destId="{02033F8A-33E7-4298-AA03-833FCA712275}" srcOrd="5" destOrd="0" parTransId="{254E40DB-F0C0-4DEC-885B-CA490CDFEF73}" sibTransId="{388AF894-5D59-42D4-8B69-654750349400}"/>
    <dgm:cxn modelId="{8896B4C7-D204-4837-BAF0-4B0CD895C2AD}" srcId="{C1507B77-D02E-4DEA-9F05-CADCF95AB700}" destId="{9CDF7FE1-65B7-4540-9366-F4F15FAB19A1}" srcOrd="0" destOrd="0" parTransId="{D334DE47-8923-47A3-9806-C888618D597E}" sibTransId="{C48A4746-572C-457C-BBE5-8785694E0001}"/>
    <dgm:cxn modelId="{D87436DC-A2BD-4680-BBF2-801295FE7428}" srcId="{C1507B77-D02E-4DEA-9F05-CADCF95AB700}" destId="{D3B8619C-DA25-4E18-9AC8-651FA86E8593}" srcOrd="7" destOrd="0" parTransId="{B5DE3B57-CCA4-4034-8512-15DAE2BBADB1}" sibTransId="{D64AF574-DA86-4A65-93C1-5C38B0A24AD2}"/>
    <dgm:cxn modelId="{3CE41DFB-BEAD-8D40-8C8C-C1D0D9B5A3E8}" type="presOf" srcId="{88E35524-F10B-4A2B-BB1C-70D7EC2F7850}" destId="{F0B9B1AA-8243-4E47-91D3-31B87D745DF5}" srcOrd="0" destOrd="0" presId="urn:microsoft.com/office/officeart/2005/8/layout/default"/>
    <dgm:cxn modelId="{F1BE85FF-CA04-7A44-8202-A53D70810EEA}" type="presOf" srcId="{02033F8A-33E7-4298-AA03-833FCA712275}" destId="{2C9D362A-740A-5047-BFD0-F4CF9A2A521F}" srcOrd="0" destOrd="0" presId="urn:microsoft.com/office/officeart/2005/8/layout/default"/>
    <dgm:cxn modelId="{C44E0868-1E2E-F945-B9DC-22061E3C16CA}" type="presParOf" srcId="{F5FD6601-99EE-9740-B3A6-1C0EB18CD291}" destId="{EE5A43C2-EB94-4F47-8B8A-72E52477A249}" srcOrd="0" destOrd="0" presId="urn:microsoft.com/office/officeart/2005/8/layout/default"/>
    <dgm:cxn modelId="{22A2C9D1-CB80-5842-8D1C-9FA8CFCDFD49}" type="presParOf" srcId="{F5FD6601-99EE-9740-B3A6-1C0EB18CD291}" destId="{5717CED6-9645-FF49-9E11-2C43FC3611B5}" srcOrd="1" destOrd="0" presId="urn:microsoft.com/office/officeart/2005/8/layout/default"/>
    <dgm:cxn modelId="{E2E2D696-CE98-2A40-833B-BCEA8182DE3D}" type="presParOf" srcId="{F5FD6601-99EE-9740-B3A6-1C0EB18CD291}" destId="{D46EAB59-2FF3-8947-B8E3-E3F49712D2BB}" srcOrd="2" destOrd="0" presId="urn:microsoft.com/office/officeart/2005/8/layout/default"/>
    <dgm:cxn modelId="{260A4CF8-01CA-A24D-97A9-024D5851989D}" type="presParOf" srcId="{F5FD6601-99EE-9740-B3A6-1C0EB18CD291}" destId="{F0B8F5C5-40EE-5144-A808-93DC037A2020}" srcOrd="3" destOrd="0" presId="urn:microsoft.com/office/officeart/2005/8/layout/default"/>
    <dgm:cxn modelId="{B4671E9A-6CB0-EF4E-9D31-863A37C8FDBD}" type="presParOf" srcId="{F5FD6601-99EE-9740-B3A6-1C0EB18CD291}" destId="{279A0956-112E-A14F-8F46-06F3A85AD769}" srcOrd="4" destOrd="0" presId="urn:microsoft.com/office/officeart/2005/8/layout/default"/>
    <dgm:cxn modelId="{9B43F03A-592A-AB4A-B549-5614E5ECBE52}" type="presParOf" srcId="{F5FD6601-99EE-9740-B3A6-1C0EB18CD291}" destId="{ABFF5B7B-8E5A-4D4D-801A-304B1A996CFA}" srcOrd="5" destOrd="0" presId="urn:microsoft.com/office/officeart/2005/8/layout/default"/>
    <dgm:cxn modelId="{F6261CEF-DE80-DB46-8364-5D1220CBC8BE}" type="presParOf" srcId="{F5FD6601-99EE-9740-B3A6-1C0EB18CD291}" destId="{A2224A93-4916-084A-AE9A-B787EABEE22D}" srcOrd="6" destOrd="0" presId="urn:microsoft.com/office/officeart/2005/8/layout/default"/>
    <dgm:cxn modelId="{FF6C4ED8-E73D-A647-A8AA-0F09572485D6}" type="presParOf" srcId="{F5FD6601-99EE-9740-B3A6-1C0EB18CD291}" destId="{89060DE9-F040-2040-B126-5ADDE3EDB4A8}" srcOrd="7" destOrd="0" presId="urn:microsoft.com/office/officeart/2005/8/layout/default"/>
    <dgm:cxn modelId="{71C75AEC-A625-E847-AC13-44E60C4955B1}" type="presParOf" srcId="{F5FD6601-99EE-9740-B3A6-1C0EB18CD291}" destId="{4C6754BF-2960-3D49-A790-FF13DA340E8E}" srcOrd="8" destOrd="0" presId="urn:microsoft.com/office/officeart/2005/8/layout/default"/>
    <dgm:cxn modelId="{EAC7D3FB-FE44-3241-BCF6-EC4D431510B4}" type="presParOf" srcId="{F5FD6601-99EE-9740-B3A6-1C0EB18CD291}" destId="{8376EBC4-30BA-3647-A80A-D2534164C7E0}" srcOrd="9" destOrd="0" presId="urn:microsoft.com/office/officeart/2005/8/layout/default"/>
    <dgm:cxn modelId="{2642E163-BF48-C445-B359-583BC54D9003}" type="presParOf" srcId="{F5FD6601-99EE-9740-B3A6-1C0EB18CD291}" destId="{2C9D362A-740A-5047-BFD0-F4CF9A2A521F}" srcOrd="10" destOrd="0" presId="urn:microsoft.com/office/officeart/2005/8/layout/default"/>
    <dgm:cxn modelId="{DCA1C9BE-E8E1-AD40-9B8B-220AE77B95C7}" type="presParOf" srcId="{F5FD6601-99EE-9740-B3A6-1C0EB18CD291}" destId="{88FEB99E-6CA9-BA40-B26E-3C4E2853216A}" srcOrd="11" destOrd="0" presId="urn:microsoft.com/office/officeart/2005/8/layout/default"/>
    <dgm:cxn modelId="{E4B8A51D-1283-514D-92B5-BFB0215996B0}" type="presParOf" srcId="{F5FD6601-99EE-9740-B3A6-1C0EB18CD291}" destId="{F0B9B1AA-8243-4E47-91D3-31B87D745DF5}" srcOrd="12" destOrd="0" presId="urn:microsoft.com/office/officeart/2005/8/layout/default"/>
    <dgm:cxn modelId="{0CC7C41C-4DD4-4649-ADB4-3CCF8812C29E}" type="presParOf" srcId="{F5FD6601-99EE-9740-B3A6-1C0EB18CD291}" destId="{BB455936-9BC5-8648-82B5-2DC1D2700457}" srcOrd="13" destOrd="0" presId="urn:microsoft.com/office/officeart/2005/8/layout/default"/>
    <dgm:cxn modelId="{A1107E42-9779-2E48-BA47-FD5EB97B6F74}" type="presParOf" srcId="{F5FD6601-99EE-9740-B3A6-1C0EB18CD291}" destId="{8BAD4958-D5D0-E64E-9316-3C00B5FEFD97}" srcOrd="14" destOrd="0" presId="urn:microsoft.com/office/officeart/2005/8/layout/default"/>
    <dgm:cxn modelId="{ADBF6446-9F00-274D-8592-D0C16AD4010C}" type="presParOf" srcId="{F5FD6601-99EE-9740-B3A6-1C0EB18CD291}" destId="{E1AE27F5-00C4-CC40-A0F9-97A07957AF97}" srcOrd="15" destOrd="0" presId="urn:microsoft.com/office/officeart/2005/8/layout/default"/>
    <dgm:cxn modelId="{68837A9C-803C-544E-ACA8-8FBB8005415B}" type="presParOf" srcId="{F5FD6601-99EE-9740-B3A6-1C0EB18CD291}" destId="{9A30D22C-92D3-BD47-8BC7-C116F0E0729C}" srcOrd="16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54D68FB-CB1C-4860-B97E-96B1C704442F}" type="doc">
      <dgm:prSet loTypeId="urn:microsoft.com/office/officeart/2018/2/layout/IconCircleList" loCatId="icon" qsTypeId="urn:microsoft.com/office/officeart/2005/8/quickstyle/simple1" qsCatId="simple" csTypeId="urn:microsoft.com/office/officeart/2018/5/colors/Iconchunking_neutralicon_colorful1" csCatId="colorful" phldr="1"/>
      <dgm:spPr/>
      <dgm:t>
        <a:bodyPr/>
        <a:lstStyle/>
        <a:p>
          <a:endParaRPr lang="en-US"/>
        </a:p>
      </dgm:t>
    </dgm:pt>
    <dgm:pt modelId="{994DF9D1-0277-4325-83A3-3B576A2527F2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Azure Analysis Services </a:t>
          </a:r>
        </a:p>
      </dgm:t>
    </dgm:pt>
    <dgm:pt modelId="{DB1D0E2B-23AA-4DA3-9C6B-5185C8B7B0BA}" type="parTrans" cxnId="{3B9B44D3-7A99-4049-AF75-AD3CFBF87611}">
      <dgm:prSet/>
      <dgm:spPr/>
      <dgm:t>
        <a:bodyPr/>
        <a:lstStyle/>
        <a:p>
          <a:endParaRPr lang="en-US"/>
        </a:p>
      </dgm:t>
    </dgm:pt>
    <dgm:pt modelId="{5E832828-F701-4569-972F-8D6DC2AC4E60}" type="sibTrans" cxnId="{3B9B44D3-7A99-4049-AF75-AD3CFBF87611}">
      <dgm:prSet/>
      <dgm:spPr/>
      <dgm:t>
        <a:bodyPr/>
        <a:lstStyle/>
        <a:p>
          <a:pPr>
            <a:lnSpc>
              <a:spcPct val="100000"/>
            </a:lnSpc>
          </a:pPr>
          <a:endParaRPr lang="en-US"/>
        </a:p>
      </dgm:t>
    </dgm:pt>
    <dgm:pt modelId="{1AAEB7D2-66F6-4417-B44E-07C2E79A6462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dirty="0"/>
            <a:t>Databricks Integration</a:t>
          </a:r>
        </a:p>
      </dgm:t>
    </dgm:pt>
    <dgm:pt modelId="{FE526523-50C4-4E3C-AF16-C4076BA89531}" type="parTrans" cxnId="{4C4C6F63-6906-4926-B3D4-4C9024056C11}">
      <dgm:prSet/>
      <dgm:spPr/>
      <dgm:t>
        <a:bodyPr/>
        <a:lstStyle/>
        <a:p>
          <a:endParaRPr lang="en-US"/>
        </a:p>
      </dgm:t>
    </dgm:pt>
    <dgm:pt modelId="{8A44F651-E122-4419-8C6F-B8695DB70F00}" type="sibTrans" cxnId="{4C4C6F63-6906-4926-B3D4-4C9024056C11}">
      <dgm:prSet/>
      <dgm:spPr/>
      <dgm:t>
        <a:bodyPr/>
        <a:lstStyle/>
        <a:p>
          <a:pPr>
            <a:lnSpc>
              <a:spcPct val="100000"/>
            </a:lnSpc>
          </a:pPr>
          <a:endParaRPr lang="en-US"/>
        </a:p>
      </dgm:t>
    </dgm:pt>
    <dgm:pt modelId="{6D53C61D-5DCC-4251-A847-B69A91039670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Azure Machine Learning </a:t>
          </a:r>
        </a:p>
      </dgm:t>
    </dgm:pt>
    <dgm:pt modelId="{60A04D1D-A71D-4E0D-B6FB-0EE68648BB67}" type="parTrans" cxnId="{06017EEE-A523-4310-8F1C-CA2B725E4F8A}">
      <dgm:prSet/>
      <dgm:spPr/>
      <dgm:t>
        <a:bodyPr/>
        <a:lstStyle/>
        <a:p>
          <a:endParaRPr lang="en-US"/>
        </a:p>
      </dgm:t>
    </dgm:pt>
    <dgm:pt modelId="{08974B0D-29DA-40E9-B8CD-B85A30C61E02}" type="sibTrans" cxnId="{06017EEE-A523-4310-8F1C-CA2B725E4F8A}">
      <dgm:prSet/>
      <dgm:spPr/>
      <dgm:t>
        <a:bodyPr/>
        <a:lstStyle/>
        <a:p>
          <a:pPr>
            <a:lnSpc>
              <a:spcPct val="100000"/>
            </a:lnSpc>
          </a:pPr>
          <a:endParaRPr lang="en-US"/>
        </a:p>
      </dgm:t>
    </dgm:pt>
    <dgm:pt modelId="{375D2613-3DC4-4E75-B0AD-D45835D79673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Cognitive Services</a:t>
          </a:r>
        </a:p>
      </dgm:t>
    </dgm:pt>
    <dgm:pt modelId="{7B7C39AE-D577-4C00-B4EC-87013978BA79}" type="parTrans" cxnId="{DF45B2A4-9AAB-4158-A522-106766770A0E}">
      <dgm:prSet/>
      <dgm:spPr/>
      <dgm:t>
        <a:bodyPr/>
        <a:lstStyle/>
        <a:p>
          <a:endParaRPr lang="en-US"/>
        </a:p>
      </dgm:t>
    </dgm:pt>
    <dgm:pt modelId="{D70C70FB-05F1-49C2-8140-AE8E1B8ACA82}" type="sibTrans" cxnId="{DF45B2A4-9AAB-4158-A522-106766770A0E}">
      <dgm:prSet/>
      <dgm:spPr/>
      <dgm:t>
        <a:bodyPr/>
        <a:lstStyle/>
        <a:p>
          <a:pPr>
            <a:lnSpc>
              <a:spcPct val="100000"/>
            </a:lnSpc>
          </a:pPr>
          <a:endParaRPr lang="en-US"/>
        </a:p>
      </dgm:t>
    </dgm:pt>
    <dgm:pt modelId="{B7D24A5B-F0C1-42DD-92C1-B93B752FE4BB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Power Query </a:t>
          </a:r>
        </a:p>
      </dgm:t>
    </dgm:pt>
    <dgm:pt modelId="{D944CA23-3936-427D-8D61-D806C9A51EF5}" type="parTrans" cxnId="{B294A9A4-E07B-45D8-91DD-235E5337A884}">
      <dgm:prSet/>
      <dgm:spPr/>
      <dgm:t>
        <a:bodyPr/>
        <a:lstStyle/>
        <a:p>
          <a:endParaRPr lang="en-US"/>
        </a:p>
      </dgm:t>
    </dgm:pt>
    <dgm:pt modelId="{1A13E827-7FB2-49F9-B9F3-08A70985D829}" type="sibTrans" cxnId="{B294A9A4-E07B-45D8-91DD-235E5337A884}">
      <dgm:prSet/>
      <dgm:spPr/>
      <dgm:t>
        <a:bodyPr/>
        <a:lstStyle/>
        <a:p>
          <a:pPr>
            <a:lnSpc>
              <a:spcPct val="100000"/>
            </a:lnSpc>
          </a:pPr>
          <a:endParaRPr lang="en-US"/>
        </a:p>
      </dgm:t>
    </dgm:pt>
    <dgm:pt modelId="{AF826EEA-A6AF-4AC1-AA41-19862D3EA8C3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Data Flows &amp; Refresh</a:t>
          </a:r>
        </a:p>
      </dgm:t>
    </dgm:pt>
    <dgm:pt modelId="{BB961465-7241-4C34-A542-9BBE806E87A7}" type="parTrans" cxnId="{3A09C108-235E-439D-9D24-BA7EFC2304E3}">
      <dgm:prSet/>
      <dgm:spPr/>
      <dgm:t>
        <a:bodyPr/>
        <a:lstStyle/>
        <a:p>
          <a:endParaRPr lang="en-US"/>
        </a:p>
      </dgm:t>
    </dgm:pt>
    <dgm:pt modelId="{557E442B-1D5D-4F91-BE2A-75C154994645}" type="sibTrans" cxnId="{3A09C108-235E-439D-9D24-BA7EFC2304E3}">
      <dgm:prSet/>
      <dgm:spPr/>
      <dgm:t>
        <a:bodyPr/>
        <a:lstStyle/>
        <a:p>
          <a:endParaRPr lang="en-US"/>
        </a:p>
      </dgm:t>
    </dgm:pt>
    <dgm:pt modelId="{F86EB401-E1AA-40FA-9A90-70B72F0CFA72}" type="pres">
      <dgm:prSet presAssocID="{D54D68FB-CB1C-4860-B97E-96B1C704442F}" presName="root" presStyleCnt="0">
        <dgm:presLayoutVars>
          <dgm:dir/>
          <dgm:resizeHandles val="exact"/>
        </dgm:presLayoutVars>
      </dgm:prSet>
      <dgm:spPr/>
    </dgm:pt>
    <dgm:pt modelId="{EE258BF0-C2D5-4571-8ECE-90722514ACD5}" type="pres">
      <dgm:prSet presAssocID="{D54D68FB-CB1C-4860-B97E-96B1C704442F}" presName="container" presStyleCnt="0">
        <dgm:presLayoutVars>
          <dgm:dir/>
          <dgm:resizeHandles val="exact"/>
        </dgm:presLayoutVars>
      </dgm:prSet>
      <dgm:spPr/>
    </dgm:pt>
    <dgm:pt modelId="{6B397F9D-5AC8-4258-9207-EC64D5D8628D}" type="pres">
      <dgm:prSet presAssocID="{994DF9D1-0277-4325-83A3-3B576A2527F2}" presName="compNode" presStyleCnt="0"/>
      <dgm:spPr/>
    </dgm:pt>
    <dgm:pt modelId="{9076DD32-8C4B-4305-A1C9-99017A9A5E0F}" type="pres">
      <dgm:prSet presAssocID="{994DF9D1-0277-4325-83A3-3B576A2527F2}" presName="iconBgRect" presStyleLbl="bgShp" presStyleIdx="0" presStyleCnt="6"/>
      <dgm:spPr>
        <a:solidFill>
          <a:srgbClr val="00B0F0"/>
        </a:solidFill>
      </dgm:spPr>
    </dgm:pt>
    <dgm:pt modelId="{5499E6EE-D967-4030-B7BF-DB40FE85B80B}" type="pres">
      <dgm:prSet presAssocID="{994DF9D1-0277-4325-83A3-3B576A2527F2}" presName="iconRect" presStyleLbl="node1" presStyleIdx="0" presStyleCnt="6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Bar chart"/>
        </a:ext>
      </dgm:extLst>
    </dgm:pt>
    <dgm:pt modelId="{757384E0-DF32-479C-A2CD-4FC41382854A}" type="pres">
      <dgm:prSet presAssocID="{994DF9D1-0277-4325-83A3-3B576A2527F2}" presName="spaceRect" presStyleCnt="0"/>
      <dgm:spPr/>
    </dgm:pt>
    <dgm:pt modelId="{9C35CDF9-277D-4CDB-8420-B44620062547}" type="pres">
      <dgm:prSet presAssocID="{994DF9D1-0277-4325-83A3-3B576A2527F2}" presName="textRect" presStyleLbl="revTx" presStyleIdx="0" presStyleCnt="6">
        <dgm:presLayoutVars>
          <dgm:chMax val="1"/>
          <dgm:chPref val="1"/>
        </dgm:presLayoutVars>
      </dgm:prSet>
      <dgm:spPr/>
    </dgm:pt>
    <dgm:pt modelId="{63542EB9-E34A-4E03-BE5A-9F29AC5E5DA9}" type="pres">
      <dgm:prSet presAssocID="{5E832828-F701-4569-972F-8D6DC2AC4E60}" presName="sibTrans" presStyleLbl="sibTrans2D1" presStyleIdx="0" presStyleCnt="0"/>
      <dgm:spPr/>
    </dgm:pt>
    <dgm:pt modelId="{A8F34909-5065-4E4D-9FD0-6AD810A86DC8}" type="pres">
      <dgm:prSet presAssocID="{1AAEB7D2-66F6-4417-B44E-07C2E79A6462}" presName="compNode" presStyleCnt="0"/>
      <dgm:spPr/>
    </dgm:pt>
    <dgm:pt modelId="{2E12DDAC-8436-4525-8F9A-2B8EE87D88D3}" type="pres">
      <dgm:prSet presAssocID="{1AAEB7D2-66F6-4417-B44E-07C2E79A6462}" presName="iconBgRect" presStyleLbl="bgShp" presStyleIdx="1" presStyleCnt="6"/>
      <dgm:spPr>
        <a:solidFill>
          <a:srgbClr val="00B0F0"/>
        </a:solidFill>
      </dgm:spPr>
    </dgm:pt>
    <dgm:pt modelId="{B4C158BF-9742-41FE-BCD8-C4483E299AC6}" type="pres">
      <dgm:prSet presAssocID="{1AAEB7D2-66F6-4417-B44E-07C2E79A6462}" presName="iconRect" presStyleLbl="node1" presStyleIdx="1" presStyleCnt="6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Network Diagram"/>
        </a:ext>
      </dgm:extLst>
    </dgm:pt>
    <dgm:pt modelId="{8C0DEC8C-0AD3-45A2-BE3E-9E446243C58C}" type="pres">
      <dgm:prSet presAssocID="{1AAEB7D2-66F6-4417-B44E-07C2E79A6462}" presName="spaceRect" presStyleCnt="0"/>
      <dgm:spPr/>
    </dgm:pt>
    <dgm:pt modelId="{86B94F23-5095-46D2-BBD9-22826BBA50C2}" type="pres">
      <dgm:prSet presAssocID="{1AAEB7D2-66F6-4417-B44E-07C2E79A6462}" presName="textRect" presStyleLbl="revTx" presStyleIdx="1" presStyleCnt="6">
        <dgm:presLayoutVars>
          <dgm:chMax val="1"/>
          <dgm:chPref val="1"/>
        </dgm:presLayoutVars>
      </dgm:prSet>
      <dgm:spPr/>
    </dgm:pt>
    <dgm:pt modelId="{A5ABF981-DF44-472F-B14E-CF691901E114}" type="pres">
      <dgm:prSet presAssocID="{8A44F651-E122-4419-8C6F-B8695DB70F00}" presName="sibTrans" presStyleLbl="sibTrans2D1" presStyleIdx="0" presStyleCnt="0"/>
      <dgm:spPr/>
    </dgm:pt>
    <dgm:pt modelId="{81115E3D-A5D9-46F7-8FCF-54BEE576DE04}" type="pres">
      <dgm:prSet presAssocID="{6D53C61D-5DCC-4251-A847-B69A91039670}" presName="compNode" presStyleCnt="0"/>
      <dgm:spPr/>
    </dgm:pt>
    <dgm:pt modelId="{4BD97C7B-DFE6-49EB-89DD-7787DA235850}" type="pres">
      <dgm:prSet presAssocID="{6D53C61D-5DCC-4251-A847-B69A91039670}" presName="iconBgRect" presStyleLbl="bgShp" presStyleIdx="2" presStyleCnt="6"/>
      <dgm:spPr>
        <a:solidFill>
          <a:srgbClr val="00B0F0"/>
        </a:solidFill>
      </dgm:spPr>
    </dgm:pt>
    <dgm:pt modelId="{10901E7B-037A-4850-A069-57A455ED8377}" type="pres">
      <dgm:prSet presAssocID="{6D53C61D-5DCC-4251-A847-B69A91039670}" presName="iconRect" presStyleLbl="node1" presStyleIdx="2" presStyleCnt="6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Head with Gears"/>
        </a:ext>
      </dgm:extLst>
    </dgm:pt>
    <dgm:pt modelId="{3F5ACC34-0BC4-4BA3-A1F4-828DDA19C760}" type="pres">
      <dgm:prSet presAssocID="{6D53C61D-5DCC-4251-A847-B69A91039670}" presName="spaceRect" presStyleCnt="0"/>
      <dgm:spPr/>
    </dgm:pt>
    <dgm:pt modelId="{981652E3-A501-4C97-AE3E-20B98EB56045}" type="pres">
      <dgm:prSet presAssocID="{6D53C61D-5DCC-4251-A847-B69A91039670}" presName="textRect" presStyleLbl="revTx" presStyleIdx="2" presStyleCnt="6">
        <dgm:presLayoutVars>
          <dgm:chMax val="1"/>
          <dgm:chPref val="1"/>
        </dgm:presLayoutVars>
      </dgm:prSet>
      <dgm:spPr/>
    </dgm:pt>
    <dgm:pt modelId="{D3E85668-87DF-4E09-A689-1B9EE8F9EF2B}" type="pres">
      <dgm:prSet presAssocID="{08974B0D-29DA-40E9-B8CD-B85A30C61E02}" presName="sibTrans" presStyleLbl="sibTrans2D1" presStyleIdx="0" presStyleCnt="0"/>
      <dgm:spPr/>
    </dgm:pt>
    <dgm:pt modelId="{66322E2F-0D23-4B2D-85EB-4C26C91FB109}" type="pres">
      <dgm:prSet presAssocID="{375D2613-3DC4-4E75-B0AD-D45835D79673}" presName="compNode" presStyleCnt="0"/>
      <dgm:spPr/>
    </dgm:pt>
    <dgm:pt modelId="{55C30EAA-B74F-467A-85E4-18CC67747ABD}" type="pres">
      <dgm:prSet presAssocID="{375D2613-3DC4-4E75-B0AD-D45835D79673}" presName="iconBgRect" presStyleLbl="bgShp" presStyleIdx="3" presStyleCnt="6"/>
      <dgm:spPr>
        <a:solidFill>
          <a:srgbClr val="00B0F0"/>
        </a:solidFill>
      </dgm:spPr>
    </dgm:pt>
    <dgm:pt modelId="{0618A466-8EA9-42FA-A937-3126D012913D}" type="pres">
      <dgm:prSet presAssocID="{375D2613-3DC4-4E75-B0AD-D45835D79673}" presName="iconRect" presStyleLbl="node1" presStyleIdx="3" presStyleCnt="6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Brain"/>
        </a:ext>
      </dgm:extLst>
    </dgm:pt>
    <dgm:pt modelId="{DEBA9B49-7448-4F41-873F-8678D87C5B0E}" type="pres">
      <dgm:prSet presAssocID="{375D2613-3DC4-4E75-B0AD-D45835D79673}" presName="spaceRect" presStyleCnt="0"/>
      <dgm:spPr/>
    </dgm:pt>
    <dgm:pt modelId="{897A87B6-E1C0-4C8C-B38C-D64AD566FD18}" type="pres">
      <dgm:prSet presAssocID="{375D2613-3DC4-4E75-B0AD-D45835D79673}" presName="textRect" presStyleLbl="revTx" presStyleIdx="3" presStyleCnt="6">
        <dgm:presLayoutVars>
          <dgm:chMax val="1"/>
          <dgm:chPref val="1"/>
        </dgm:presLayoutVars>
      </dgm:prSet>
      <dgm:spPr/>
    </dgm:pt>
    <dgm:pt modelId="{F5034725-9002-4F43-AD95-C304C85D93E5}" type="pres">
      <dgm:prSet presAssocID="{D70C70FB-05F1-49C2-8140-AE8E1B8ACA82}" presName="sibTrans" presStyleLbl="sibTrans2D1" presStyleIdx="0" presStyleCnt="0"/>
      <dgm:spPr/>
    </dgm:pt>
    <dgm:pt modelId="{C9B812B6-5EB2-4699-86A6-283254E58F84}" type="pres">
      <dgm:prSet presAssocID="{B7D24A5B-F0C1-42DD-92C1-B93B752FE4BB}" presName="compNode" presStyleCnt="0"/>
      <dgm:spPr/>
    </dgm:pt>
    <dgm:pt modelId="{F8687B79-5394-4D26-9B7C-8F5A49727593}" type="pres">
      <dgm:prSet presAssocID="{B7D24A5B-F0C1-42DD-92C1-B93B752FE4BB}" presName="iconBgRect" presStyleLbl="bgShp" presStyleIdx="4" presStyleCnt="6"/>
      <dgm:spPr>
        <a:solidFill>
          <a:srgbClr val="00B0F0"/>
        </a:solidFill>
      </dgm:spPr>
    </dgm:pt>
    <dgm:pt modelId="{238094E2-A2A4-4E31-A376-ADB36FA7158D}" type="pres">
      <dgm:prSet presAssocID="{B7D24A5B-F0C1-42DD-92C1-B93B752FE4BB}" presName="iconRect" presStyleLbl="node1" presStyleIdx="4" presStyleCnt="6"/>
      <dgm:spPr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Database"/>
        </a:ext>
      </dgm:extLst>
    </dgm:pt>
    <dgm:pt modelId="{D5F30966-854E-436D-87DB-52A2953A79E7}" type="pres">
      <dgm:prSet presAssocID="{B7D24A5B-F0C1-42DD-92C1-B93B752FE4BB}" presName="spaceRect" presStyleCnt="0"/>
      <dgm:spPr/>
    </dgm:pt>
    <dgm:pt modelId="{6F6A905B-C878-4A4F-A286-691BCCB3BE3B}" type="pres">
      <dgm:prSet presAssocID="{B7D24A5B-F0C1-42DD-92C1-B93B752FE4BB}" presName="textRect" presStyleLbl="revTx" presStyleIdx="4" presStyleCnt="6">
        <dgm:presLayoutVars>
          <dgm:chMax val="1"/>
          <dgm:chPref val="1"/>
        </dgm:presLayoutVars>
      </dgm:prSet>
      <dgm:spPr/>
    </dgm:pt>
    <dgm:pt modelId="{22E9865A-59AD-40BE-A58C-32F509211BD8}" type="pres">
      <dgm:prSet presAssocID="{1A13E827-7FB2-49F9-B9F3-08A70985D829}" presName="sibTrans" presStyleLbl="sibTrans2D1" presStyleIdx="0" presStyleCnt="0"/>
      <dgm:spPr/>
    </dgm:pt>
    <dgm:pt modelId="{7D6459AF-A223-42AE-BB7C-80BC4FA8CA31}" type="pres">
      <dgm:prSet presAssocID="{AF826EEA-A6AF-4AC1-AA41-19862D3EA8C3}" presName="compNode" presStyleCnt="0"/>
      <dgm:spPr/>
    </dgm:pt>
    <dgm:pt modelId="{ABE72B40-8F83-41DF-AD59-B73708E4E79B}" type="pres">
      <dgm:prSet presAssocID="{AF826EEA-A6AF-4AC1-AA41-19862D3EA8C3}" presName="iconBgRect" presStyleLbl="bgShp" presStyleIdx="5" presStyleCnt="6"/>
      <dgm:spPr>
        <a:solidFill>
          <a:srgbClr val="00B0F0"/>
        </a:solidFill>
      </dgm:spPr>
    </dgm:pt>
    <dgm:pt modelId="{6A9EC22D-95CA-4A39-926C-893074090FBE}" type="pres">
      <dgm:prSet presAssocID="{AF826EEA-A6AF-4AC1-AA41-19862D3EA8C3}" presName="iconRect" presStyleLbl="node1" presStyleIdx="5" presStyleCnt="6"/>
      <dgm:spPr>
        <a:blipFill>
          <a:blip xmlns:r="http://schemas.openxmlformats.org/officeDocument/2006/relationships"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Repeat"/>
        </a:ext>
      </dgm:extLst>
    </dgm:pt>
    <dgm:pt modelId="{A78EAC08-9CAB-4838-8F57-3B842FC8CE31}" type="pres">
      <dgm:prSet presAssocID="{AF826EEA-A6AF-4AC1-AA41-19862D3EA8C3}" presName="spaceRect" presStyleCnt="0"/>
      <dgm:spPr/>
    </dgm:pt>
    <dgm:pt modelId="{6E2C2C34-3D9A-4C5E-994C-2996EDEF0BE1}" type="pres">
      <dgm:prSet presAssocID="{AF826EEA-A6AF-4AC1-AA41-19862D3EA8C3}" presName="textRect" presStyleLbl="revTx" presStyleIdx="5" presStyleCnt="6">
        <dgm:presLayoutVars>
          <dgm:chMax val="1"/>
          <dgm:chPref val="1"/>
        </dgm:presLayoutVars>
      </dgm:prSet>
      <dgm:spPr/>
    </dgm:pt>
  </dgm:ptLst>
  <dgm:cxnLst>
    <dgm:cxn modelId="{3D9D2001-BB7D-0946-9661-63B8FDFE6178}" type="presOf" srcId="{D54D68FB-CB1C-4860-B97E-96B1C704442F}" destId="{F86EB401-E1AA-40FA-9A90-70B72F0CFA72}" srcOrd="0" destOrd="0" presId="urn:microsoft.com/office/officeart/2018/2/layout/IconCircleList"/>
    <dgm:cxn modelId="{169E9608-5143-BF43-AACA-F95CFA361E30}" type="presOf" srcId="{1AAEB7D2-66F6-4417-B44E-07C2E79A6462}" destId="{86B94F23-5095-46D2-BBD9-22826BBA50C2}" srcOrd="0" destOrd="0" presId="urn:microsoft.com/office/officeart/2018/2/layout/IconCircleList"/>
    <dgm:cxn modelId="{3A09C108-235E-439D-9D24-BA7EFC2304E3}" srcId="{D54D68FB-CB1C-4860-B97E-96B1C704442F}" destId="{AF826EEA-A6AF-4AC1-AA41-19862D3EA8C3}" srcOrd="5" destOrd="0" parTransId="{BB961465-7241-4C34-A542-9BBE806E87A7}" sibTransId="{557E442B-1D5D-4F91-BE2A-75C154994645}"/>
    <dgm:cxn modelId="{8FFC4A32-CCAC-E64D-9C61-0D428849D2F8}" type="presOf" srcId="{994DF9D1-0277-4325-83A3-3B576A2527F2}" destId="{9C35CDF9-277D-4CDB-8420-B44620062547}" srcOrd="0" destOrd="0" presId="urn:microsoft.com/office/officeart/2018/2/layout/IconCircleList"/>
    <dgm:cxn modelId="{73C70E33-E80F-ED4C-8B02-FD5A578E6751}" type="presOf" srcId="{B7D24A5B-F0C1-42DD-92C1-B93B752FE4BB}" destId="{6F6A905B-C878-4A4F-A286-691BCCB3BE3B}" srcOrd="0" destOrd="0" presId="urn:microsoft.com/office/officeart/2018/2/layout/IconCircleList"/>
    <dgm:cxn modelId="{4C4C6F63-6906-4926-B3D4-4C9024056C11}" srcId="{D54D68FB-CB1C-4860-B97E-96B1C704442F}" destId="{1AAEB7D2-66F6-4417-B44E-07C2E79A6462}" srcOrd="1" destOrd="0" parTransId="{FE526523-50C4-4E3C-AF16-C4076BA89531}" sibTransId="{8A44F651-E122-4419-8C6F-B8695DB70F00}"/>
    <dgm:cxn modelId="{8AAE6054-9ECD-174F-8B54-10959A6E3B1C}" type="presOf" srcId="{1A13E827-7FB2-49F9-B9F3-08A70985D829}" destId="{22E9865A-59AD-40BE-A58C-32F509211BD8}" srcOrd="0" destOrd="0" presId="urn:microsoft.com/office/officeart/2018/2/layout/IconCircleList"/>
    <dgm:cxn modelId="{54ED3955-7C6F-1842-BA84-C5A2389D0453}" type="presOf" srcId="{375D2613-3DC4-4E75-B0AD-D45835D79673}" destId="{897A87B6-E1C0-4C8C-B38C-D64AD566FD18}" srcOrd="0" destOrd="0" presId="urn:microsoft.com/office/officeart/2018/2/layout/IconCircleList"/>
    <dgm:cxn modelId="{24AC7798-E390-684F-9645-75F025A0769F}" type="presOf" srcId="{8A44F651-E122-4419-8C6F-B8695DB70F00}" destId="{A5ABF981-DF44-472F-B14E-CF691901E114}" srcOrd="0" destOrd="0" presId="urn:microsoft.com/office/officeart/2018/2/layout/IconCircleList"/>
    <dgm:cxn modelId="{94EC559A-CF77-9B43-A947-4FA3A1BA73F4}" type="presOf" srcId="{08974B0D-29DA-40E9-B8CD-B85A30C61E02}" destId="{D3E85668-87DF-4E09-A689-1B9EE8F9EF2B}" srcOrd="0" destOrd="0" presId="urn:microsoft.com/office/officeart/2018/2/layout/IconCircleList"/>
    <dgm:cxn modelId="{B294A9A4-E07B-45D8-91DD-235E5337A884}" srcId="{D54D68FB-CB1C-4860-B97E-96B1C704442F}" destId="{B7D24A5B-F0C1-42DD-92C1-B93B752FE4BB}" srcOrd="4" destOrd="0" parTransId="{D944CA23-3936-427D-8D61-D806C9A51EF5}" sibTransId="{1A13E827-7FB2-49F9-B9F3-08A70985D829}"/>
    <dgm:cxn modelId="{DF45B2A4-9AAB-4158-A522-106766770A0E}" srcId="{D54D68FB-CB1C-4860-B97E-96B1C704442F}" destId="{375D2613-3DC4-4E75-B0AD-D45835D79673}" srcOrd="3" destOrd="0" parTransId="{7B7C39AE-D577-4C00-B4EC-87013978BA79}" sibTransId="{D70C70FB-05F1-49C2-8140-AE8E1B8ACA82}"/>
    <dgm:cxn modelId="{E22BBDA5-FB07-754C-BCDF-FC15D2DA8DD8}" type="presOf" srcId="{D70C70FB-05F1-49C2-8140-AE8E1B8ACA82}" destId="{F5034725-9002-4F43-AD95-C304C85D93E5}" srcOrd="0" destOrd="0" presId="urn:microsoft.com/office/officeart/2018/2/layout/IconCircleList"/>
    <dgm:cxn modelId="{C6FAD9B4-3816-5C49-B045-2C9AEE29404D}" type="presOf" srcId="{5E832828-F701-4569-972F-8D6DC2AC4E60}" destId="{63542EB9-E34A-4E03-BE5A-9F29AC5E5DA9}" srcOrd="0" destOrd="0" presId="urn:microsoft.com/office/officeart/2018/2/layout/IconCircleList"/>
    <dgm:cxn modelId="{87BBFFCB-1D28-C245-ACA4-875AE95E1955}" type="presOf" srcId="{6D53C61D-5DCC-4251-A847-B69A91039670}" destId="{981652E3-A501-4C97-AE3E-20B98EB56045}" srcOrd="0" destOrd="0" presId="urn:microsoft.com/office/officeart/2018/2/layout/IconCircleList"/>
    <dgm:cxn modelId="{3B9B44D3-7A99-4049-AF75-AD3CFBF87611}" srcId="{D54D68FB-CB1C-4860-B97E-96B1C704442F}" destId="{994DF9D1-0277-4325-83A3-3B576A2527F2}" srcOrd="0" destOrd="0" parTransId="{DB1D0E2B-23AA-4DA3-9C6B-5185C8B7B0BA}" sibTransId="{5E832828-F701-4569-972F-8D6DC2AC4E60}"/>
    <dgm:cxn modelId="{06017EEE-A523-4310-8F1C-CA2B725E4F8A}" srcId="{D54D68FB-CB1C-4860-B97E-96B1C704442F}" destId="{6D53C61D-5DCC-4251-A847-B69A91039670}" srcOrd="2" destOrd="0" parTransId="{60A04D1D-A71D-4E0D-B6FB-0EE68648BB67}" sibTransId="{08974B0D-29DA-40E9-B8CD-B85A30C61E02}"/>
    <dgm:cxn modelId="{75B85FF4-E7AA-1C45-8992-6DAA99DC1AE4}" type="presOf" srcId="{AF826EEA-A6AF-4AC1-AA41-19862D3EA8C3}" destId="{6E2C2C34-3D9A-4C5E-994C-2996EDEF0BE1}" srcOrd="0" destOrd="0" presId="urn:microsoft.com/office/officeart/2018/2/layout/IconCircleList"/>
    <dgm:cxn modelId="{2C08DAAB-E280-294F-9047-AD84D58E9482}" type="presParOf" srcId="{F86EB401-E1AA-40FA-9A90-70B72F0CFA72}" destId="{EE258BF0-C2D5-4571-8ECE-90722514ACD5}" srcOrd="0" destOrd="0" presId="urn:microsoft.com/office/officeart/2018/2/layout/IconCircleList"/>
    <dgm:cxn modelId="{028215AE-4C46-414C-840C-397BA3167E39}" type="presParOf" srcId="{EE258BF0-C2D5-4571-8ECE-90722514ACD5}" destId="{6B397F9D-5AC8-4258-9207-EC64D5D8628D}" srcOrd="0" destOrd="0" presId="urn:microsoft.com/office/officeart/2018/2/layout/IconCircleList"/>
    <dgm:cxn modelId="{6DACB1C7-19DE-4A4D-BFFC-00C700F35BB9}" type="presParOf" srcId="{6B397F9D-5AC8-4258-9207-EC64D5D8628D}" destId="{9076DD32-8C4B-4305-A1C9-99017A9A5E0F}" srcOrd="0" destOrd="0" presId="urn:microsoft.com/office/officeart/2018/2/layout/IconCircleList"/>
    <dgm:cxn modelId="{826E418B-0AD3-1847-BCCD-DB75F2687DF4}" type="presParOf" srcId="{6B397F9D-5AC8-4258-9207-EC64D5D8628D}" destId="{5499E6EE-D967-4030-B7BF-DB40FE85B80B}" srcOrd="1" destOrd="0" presId="urn:microsoft.com/office/officeart/2018/2/layout/IconCircleList"/>
    <dgm:cxn modelId="{D124B956-4741-C34A-B3E7-FBA2DF604055}" type="presParOf" srcId="{6B397F9D-5AC8-4258-9207-EC64D5D8628D}" destId="{757384E0-DF32-479C-A2CD-4FC41382854A}" srcOrd="2" destOrd="0" presId="urn:microsoft.com/office/officeart/2018/2/layout/IconCircleList"/>
    <dgm:cxn modelId="{BC885CE0-7FC0-064D-BC36-712128FED49D}" type="presParOf" srcId="{6B397F9D-5AC8-4258-9207-EC64D5D8628D}" destId="{9C35CDF9-277D-4CDB-8420-B44620062547}" srcOrd="3" destOrd="0" presId="urn:microsoft.com/office/officeart/2018/2/layout/IconCircleList"/>
    <dgm:cxn modelId="{FA40BADA-59D2-2D40-ADDD-67BA56D8D28F}" type="presParOf" srcId="{EE258BF0-C2D5-4571-8ECE-90722514ACD5}" destId="{63542EB9-E34A-4E03-BE5A-9F29AC5E5DA9}" srcOrd="1" destOrd="0" presId="urn:microsoft.com/office/officeart/2018/2/layout/IconCircleList"/>
    <dgm:cxn modelId="{B3B3B037-CF99-0340-B8B0-7A6BDDAD3C96}" type="presParOf" srcId="{EE258BF0-C2D5-4571-8ECE-90722514ACD5}" destId="{A8F34909-5065-4E4D-9FD0-6AD810A86DC8}" srcOrd="2" destOrd="0" presId="urn:microsoft.com/office/officeart/2018/2/layout/IconCircleList"/>
    <dgm:cxn modelId="{46DBC5A1-09E3-0840-BBBC-60350F03B092}" type="presParOf" srcId="{A8F34909-5065-4E4D-9FD0-6AD810A86DC8}" destId="{2E12DDAC-8436-4525-8F9A-2B8EE87D88D3}" srcOrd="0" destOrd="0" presId="urn:microsoft.com/office/officeart/2018/2/layout/IconCircleList"/>
    <dgm:cxn modelId="{912E8FB3-D9EB-4847-9FB5-C950526D56DF}" type="presParOf" srcId="{A8F34909-5065-4E4D-9FD0-6AD810A86DC8}" destId="{B4C158BF-9742-41FE-BCD8-C4483E299AC6}" srcOrd="1" destOrd="0" presId="urn:microsoft.com/office/officeart/2018/2/layout/IconCircleList"/>
    <dgm:cxn modelId="{3578D07F-1617-D344-AC14-6FFE2D0B2C0E}" type="presParOf" srcId="{A8F34909-5065-4E4D-9FD0-6AD810A86DC8}" destId="{8C0DEC8C-0AD3-45A2-BE3E-9E446243C58C}" srcOrd="2" destOrd="0" presId="urn:microsoft.com/office/officeart/2018/2/layout/IconCircleList"/>
    <dgm:cxn modelId="{1285EADA-CE6E-5C45-930C-C15277A6C1D9}" type="presParOf" srcId="{A8F34909-5065-4E4D-9FD0-6AD810A86DC8}" destId="{86B94F23-5095-46D2-BBD9-22826BBA50C2}" srcOrd="3" destOrd="0" presId="urn:microsoft.com/office/officeart/2018/2/layout/IconCircleList"/>
    <dgm:cxn modelId="{7116AC79-281F-BA46-8D44-66AEA12BEB12}" type="presParOf" srcId="{EE258BF0-C2D5-4571-8ECE-90722514ACD5}" destId="{A5ABF981-DF44-472F-B14E-CF691901E114}" srcOrd="3" destOrd="0" presId="urn:microsoft.com/office/officeart/2018/2/layout/IconCircleList"/>
    <dgm:cxn modelId="{43ABF6A2-817F-BC44-80FE-611712CA0F57}" type="presParOf" srcId="{EE258BF0-C2D5-4571-8ECE-90722514ACD5}" destId="{81115E3D-A5D9-46F7-8FCF-54BEE576DE04}" srcOrd="4" destOrd="0" presId="urn:microsoft.com/office/officeart/2018/2/layout/IconCircleList"/>
    <dgm:cxn modelId="{0CFCE168-CB28-624C-85BE-685BEA8249EE}" type="presParOf" srcId="{81115E3D-A5D9-46F7-8FCF-54BEE576DE04}" destId="{4BD97C7B-DFE6-49EB-89DD-7787DA235850}" srcOrd="0" destOrd="0" presId="urn:microsoft.com/office/officeart/2018/2/layout/IconCircleList"/>
    <dgm:cxn modelId="{65C93990-7616-9548-B1B7-9B1939D03A4D}" type="presParOf" srcId="{81115E3D-A5D9-46F7-8FCF-54BEE576DE04}" destId="{10901E7B-037A-4850-A069-57A455ED8377}" srcOrd="1" destOrd="0" presId="urn:microsoft.com/office/officeart/2018/2/layout/IconCircleList"/>
    <dgm:cxn modelId="{B7FD4C15-F3B2-4C45-A1DE-9770F69DBB79}" type="presParOf" srcId="{81115E3D-A5D9-46F7-8FCF-54BEE576DE04}" destId="{3F5ACC34-0BC4-4BA3-A1F4-828DDA19C760}" srcOrd="2" destOrd="0" presId="urn:microsoft.com/office/officeart/2018/2/layout/IconCircleList"/>
    <dgm:cxn modelId="{23DA9D94-8511-A747-A445-B9EBD5410766}" type="presParOf" srcId="{81115E3D-A5D9-46F7-8FCF-54BEE576DE04}" destId="{981652E3-A501-4C97-AE3E-20B98EB56045}" srcOrd="3" destOrd="0" presId="urn:microsoft.com/office/officeart/2018/2/layout/IconCircleList"/>
    <dgm:cxn modelId="{4E234212-4C59-664E-9659-AB99CAC92036}" type="presParOf" srcId="{EE258BF0-C2D5-4571-8ECE-90722514ACD5}" destId="{D3E85668-87DF-4E09-A689-1B9EE8F9EF2B}" srcOrd="5" destOrd="0" presId="urn:microsoft.com/office/officeart/2018/2/layout/IconCircleList"/>
    <dgm:cxn modelId="{580A3138-C2CC-D04E-B4BD-A315F5E473C1}" type="presParOf" srcId="{EE258BF0-C2D5-4571-8ECE-90722514ACD5}" destId="{66322E2F-0D23-4B2D-85EB-4C26C91FB109}" srcOrd="6" destOrd="0" presId="urn:microsoft.com/office/officeart/2018/2/layout/IconCircleList"/>
    <dgm:cxn modelId="{F6162354-D8C4-B643-A5F5-625187DA04F0}" type="presParOf" srcId="{66322E2F-0D23-4B2D-85EB-4C26C91FB109}" destId="{55C30EAA-B74F-467A-85E4-18CC67747ABD}" srcOrd="0" destOrd="0" presId="urn:microsoft.com/office/officeart/2018/2/layout/IconCircleList"/>
    <dgm:cxn modelId="{B82C65E5-1BBB-144C-815A-4F808444579A}" type="presParOf" srcId="{66322E2F-0D23-4B2D-85EB-4C26C91FB109}" destId="{0618A466-8EA9-42FA-A937-3126D012913D}" srcOrd="1" destOrd="0" presId="urn:microsoft.com/office/officeart/2018/2/layout/IconCircleList"/>
    <dgm:cxn modelId="{57564D5A-B845-904D-9C86-76A58AFE9E9A}" type="presParOf" srcId="{66322E2F-0D23-4B2D-85EB-4C26C91FB109}" destId="{DEBA9B49-7448-4F41-873F-8678D87C5B0E}" srcOrd="2" destOrd="0" presId="urn:microsoft.com/office/officeart/2018/2/layout/IconCircleList"/>
    <dgm:cxn modelId="{507B0389-6516-7143-BE30-EA112E9A1A16}" type="presParOf" srcId="{66322E2F-0D23-4B2D-85EB-4C26C91FB109}" destId="{897A87B6-E1C0-4C8C-B38C-D64AD566FD18}" srcOrd="3" destOrd="0" presId="urn:microsoft.com/office/officeart/2018/2/layout/IconCircleList"/>
    <dgm:cxn modelId="{224869BC-9EB7-ED4C-959F-C80DC460FB4D}" type="presParOf" srcId="{EE258BF0-C2D5-4571-8ECE-90722514ACD5}" destId="{F5034725-9002-4F43-AD95-C304C85D93E5}" srcOrd="7" destOrd="0" presId="urn:microsoft.com/office/officeart/2018/2/layout/IconCircleList"/>
    <dgm:cxn modelId="{F8A6E3F1-1722-104F-BD7E-796BDAD73760}" type="presParOf" srcId="{EE258BF0-C2D5-4571-8ECE-90722514ACD5}" destId="{C9B812B6-5EB2-4699-86A6-283254E58F84}" srcOrd="8" destOrd="0" presId="urn:microsoft.com/office/officeart/2018/2/layout/IconCircleList"/>
    <dgm:cxn modelId="{B5141E33-017E-3D4B-95D2-50AB9339B984}" type="presParOf" srcId="{C9B812B6-5EB2-4699-86A6-283254E58F84}" destId="{F8687B79-5394-4D26-9B7C-8F5A49727593}" srcOrd="0" destOrd="0" presId="urn:microsoft.com/office/officeart/2018/2/layout/IconCircleList"/>
    <dgm:cxn modelId="{0B1F6ADD-FCCD-E747-A409-B1AF81558D31}" type="presParOf" srcId="{C9B812B6-5EB2-4699-86A6-283254E58F84}" destId="{238094E2-A2A4-4E31-A376-ADB36FA7158D}" srcOrd="1" destOrd="0" presId="urn:microsoft.com/office/officeart/2018/2/layout/IconCircleList"/>
    <dgm:cxn modelId="{15A76655-A034-3247-8B25-0864381B1E2D}" type="presParOf" srcId="{C9B812B6-5EB2-4699-86A6-283254E58F84}" destId="{D5F30966-854E-436D-87DB-52A2953A79E7}" srcOrd="2" destOrd="0" presId="urn:microsoft.com/office/officeart/2018/2/layout/IconCircleList"/>
    <dgm:cxn modelId="{EBE3824B-19C0-F24D-822A-6A31CB89A8E5}" type="presParOf" srcId="{C9B812B6-5EB2-4699-86A6-283254E58F84}" destId="{6F6A905B-C878-4A4F-A286-691BCCB3BE3B}" srcOrd="3" destOrd="0" presId="urn:microsoft.com/office/officeart/2018/2/layout/IconCircleList"/>
    <dgm:cxn modelId="{3FB0CFC6-CD04-AD47-9ABA-FFD9B8AFB4EA}" type="presParOf" srcId="{EE258BF0-C2D5-4571-8ECE-90722514ACD5}" destId="{22E9865A-59AD-40BE-A58C-32F509211BD8}" srcOrd="9" destOrd="0" presId="urn:microsoft.com/office/officeart/2018/2/layout/IconCircleList"/>
    <dgm:cxn modelId="{8A7E3076-EAFA-9449-989A-369385CD2BAE}" type="presParOf" srcId="{EE258BF0-C2D5-4571-8ECE-90722514ACD5}" destId="{7D6459AF-A223-42AE-BB7C-80BC4FA8CA31}" srcOrd="10" destOrd="0" presId="urn:microsoft.com/office/officeart/2018/2/layout/IconCircleList"/>
    <dgm:cxn modelId="{7FAB4599-86FA-3F40-9C64-4953EA2AD107}" type="presParOf" srcId="{7D6459AF-A223-42AE-BB7C-80BC4FA8CA31}" destId="{ABE72B40-8F83-41DF-AD59-B73708E4E79B}" srcOrd="0" destOrd="0" presId="urn:microsoft.com/office/officeart/2018/2/layout/IconCircleList"/>
    <dgm:cxn modelId="{CB086EBB-50E9-AB4B-A5AB-E1C305CC123F}" type="presParOf" srcId="{7D6459AF-A223-42AE-BB7C-80BC4FA8CA31}" destId="{6A9EC22D-95CA-4A39-926C-893074090FBE}" srcOrd="1" destOrd="0" presId="urn:microsoft.com/office/officeart/2018/2/layout/IconCircleList"/>
    <dgm:cxn modelId="{CB947CC4-7BB1-2C41-B020-E42444EC890B}" type="presParOf" srcId="{7D6459AF-A223-42AE-BB7C-80BC4FA8CA31}" destId="{A78EAC08-9CAB-4838-8F57-3B842FC8CE31}" srcOrd="2" destOrd="0" presId="urn:microsoft.com/office/officeart/2018/2/layout/IconCircleList"/>
    <dgm:cxn modelId="{CCD7F9E5-2B43-D747-AEF0-1DAC4AF7192D}" type="presParOf" srcId="{7D6459AF-A223-42AE-BB7C-80BC4FA8CA31}" destId="{6E2C2C34-3D9A-4C5E-994C-2996EDEF0BE1}" srcOrd="3" destOrd="0" presId="urn:microsoft.com/office/officeart/2018/2/layout/IconCircle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DEF4842E-C3CE-4BED-ACD7-A41E1EA50697}" type="doc">
      <dgm:prSet loTypeId="urn:microsoft.com/office/officeart/2018/5/layout/IconCircleLabelList" loCatId="icon" qsTypeId="urn:microsoft.com/office/officeart/2005/8/quickstyle/simple1" qsCatId="simple" csTypeId="urn:microsoft.com/office/officeart/2018/5/colors/Iconchunking_neutralicon_colorful1" csCatId="colorful" phldr="1"/>
      <dgm:spPr/>
      <dgm:t>
        <a:bodyPr/>
        <a:lstStyle/>
        <a:p>
          <a:endParaRPr lang="en-US"/>
        </a:p>
      </dgm:t>
    </dgm:pt>
    <dgm:pt modelId="{6EF3B4A0-8612-4011-9D7F-B7C9E7C0D932}">
      <dgm:prSet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en-US"/>
            <a:t>Managing autoscale </a:t>
          </a:r>
        </a:p>
      </dgm:t>
    </dgm:pt>
    <dgm:pt modelId="{667A4188-781D-4CB1-A389-550A2B290453}" type="parTrans" cxnId="{D7CC47FF-7F6A-4D72-ADCF-784F5880F288}">
      <dgm:prSet/>
      <dgm:spPr/>
      <dgm:t>
        <a:bodyPr/>
        <a:lstStyle/>
        <a:p>
          <a:endParaRPr lang="en-US"/>
        </a:p>
      </dgm:t>
    </dgm:pt>
    <dgm:pt modelId="{BC8A8280-88E0-4856-8EC7-6C247E490777}" type="sibTrans" cxnId="{D7CC47FF-7F6A-4D72-ADCF-784F5880F288}">
      <dgm:prSet/>
      <dgm:spPr/>
      <dgm:t>
        <a:bodyPr/>
        <a:lstStyle/>
        <a:p>
          <a:endParaRPr lang="en-US"/>
        </a:p>
      </dgm:t>
    </dgm:pt>
    <dgm:pt modelId="{E87C6187-34BD-4FBE-A303-EAC269613B94}">
      <dgm:prSet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en-US"/>
            <a:t>Automating scale with PowerShell </a:t>
          </a:r>
        </a:p>
      </dgm:t>
    </dgm:pt>
    <dgm:pt modelId="{D2823758-F156-47CC-89AE-DDBFB2BAD5B3}" type="parTrans" cxnId="{4DBD5A28-9BF0-4733-81F2-70DAE0AF2DDE}">
      <dgm:prSet/>
      <dgm:spPr/>
      <dgm:t>
        <a:bodyPr/>
        <a:lstStyle/>
        <a:p>
          <a:endParaRPr lang="en-US"/>
        </a:p>
      </dgm:t>
    </dgm:pt>
    <dgm:pt modelId="{68FEDA65-A572-4479-BB11-600813FC7F18}" type="sibTrans" cxnId="{4DBD5A28-9BF0-4733-81F2-70DAE0AF2DDE}">
      <dgm:prSet/>
      <dgm:spPr/>
      <dgm:t>
        <a:bodyPr/>
        <a:lstStyle/>
        <a:p>
          <a:endParaRPr lang="en-US"/>
        </a:p>
      </dgm:t>
    </dgm:pt>
    <dgm:pt modelId="{34CFF41A-0784-40F5-BCE0-611D19CE2091}">
      <dgm:prSet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en-US"/>
            <a:t>Dev/Test setup &amp; management</a:t>
          </a:r>
        </a:p>
      </dgm:t>
    </dgm:pt>
    <dgm:pt modelId="{0BB27D84-C8C5-4D99-945F-82707634B22F}" type="parTrans" cxnId="{C396B46D-848F-467F-A44C-808C4815CD1D}">
      <dgm:prSet/>
      <dgm:spPr/>
      <dgm:t>
        <a:bodyPr/>
        <a:lstStyle/>
        <a:p>
          <a:endParaRPr lang="en-US"/>
        </a:p>
      </dgm:t>
    </dgm:pt>
    <dgm:pt modelId="{888D5457-6ADB-48E2-B7ED-1ECE574332C9}" type="sibTrans" cxnId="{C396B46D-848F-467F-A44C-808C4815CD1D}">
      <dgm:prSet/>
      <dgm:spPr/>
      <dgm:t>
        <a:bodyPr/>
        <a:lstStyle/>
        <a:p>
          <a:endParaRPr lang="en-US"/>
        </a:p>
      </dgm:t>
    </dgm:pt>
    <dgm:pt modelId="{345DB456-59E5-44F7-8834-EEE7055493EC}">
      <dgm:prSet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en-US"/>
            <a:t>Managing elasticity architecture</a:t>
          </a:r>
        </a:p>
      </dgm:t>
    </dgm:pt>
    <dgm:pt modelId="{BAAAB108-5609-4D9A-9F06-BC1E10267470}" type="parTrans" cxnId="{768C90DE-7656-4347-B07D-95A24FB856AD}">
      <dgm:prSet/>
      <dgm:spPr/>
      <dgm:t>
        <a:bodyPr/>
        <a:lstStyle/>
        <a:p>
          <a:endParaRPr lang="en-US"/>
        </a:p>
      </dgm:t>
    </dgm:pt>
    <dgm:pt modelId="{B7210F4A-AA5A-44EF-B13B-775A93FBE040}" type="sibTrans" cxnId="{768C90DE-7656-4347-B07D-95A24FB856AD}">
      <dgm:prSet/>
      <dgm:spPr/>
      <dgm:t>
        <a:bodyPr/>
        <a:lstStyle/>
        <a:p>
          <a:endParaRPr lang="en-US"/>
        </a:p>
      </dgm:t>
    </dgm:pt>
    <dgm:pt modelId="{7DB09863-A914-4424-A967-05B712CA4FF5}" type="pres">
      <dgm:prSet presAssocID="{DEF4842E-C3CE-4BED-ACD7-A41E1EA50697}" presName="root" presStyleCnt="0">
        <dgm:presLayoutVars>
          <dgm:dir/>
          <dgm:resizeHandles val="exact"/>
        </dgm:presLayoutVars>
      </dgm:prSet>
      <dgm:spPr/>
    </dgm:pt>
    <dgm:pt modelId="{76F67939-4583-4C98-B75E-D8E1C14F0346}" type="pres">
      <dgm:prSet presAssocID="{6EF3B4A0-8612-4011-9D7F-B7C9E7C0D932}" presName="compNode" presStyleCnt="0"/>
      <dgm:spPr/>
    </dgm:pt>
    <dgm:pt modelId="{2B5DF2BD-E76F-4896-A6EB-06D2A2980CC1}" type="pres">
      <dgm:prSet presAssocID="{6EF3B4A0-8612-4011-9D7F-B7C9E7C0D932}" presName="iconBgRect" presStyleLbl="bgShp" presStyleIdx="0" presStyleCnt="4"/>
      <dgm:spPr>
        <a:solidFill>
          <a:srgbClr val="00B0F0"/>
        </a:solidFill>
      </dgm:spPr>
    </dgm:pt>
    <dgm:pt modelId="{B5605F72-A662-4CF9-AECA-3322E4EC9AC6}" type="pres">
      <dgm:prSet presAssocID="{6EF3B4A0-8612-4011-9D7F-B7C9E7C0D932}" presName="iconRect" presStyleLbl="node1" presStyleIdx="0" presStyleCnt="4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AddTo"/>
        </a:ext>
      </dgm:extLst>
    </dgm:pt>
    <dgm:pt modelId="{6A54AA6B-F896-4598-9593-E43E128429ED}" type="pres">
      <dgm:prSet presAssocID="{6EF3B4A0-8612-4011-9D7F-B7C9E7C0D932}" presName="spaceRect" presStyleCnt="0"/>
      <dgm:spPr/>
    </dgm:pt>
    <dgm:pt modelId="{0A38A8ED-5111-43B3-80B7-6BAC092F6A13}" type="pres">
      <dgm:prSet presAssocID="{6EF3B4A0-8612-4011-9D7F-B7C9E7C0D932}" presName="textRect" presStyleLbl="revTx" presStyleIdx="0" presStyleCnt="4">
        <dgm:presLayoutVars>
          <dgm:chMax val="1"/>
          <dgm:chPref val="1"/>
        </dgm:presLayoutVars>
      </dgm:prSet>
      <dgm:spPr/>
    </dgm:pt>
    <dgm:pt modelId="{FE63AD8F-573A-43BF-8986-B56DC76B3B01}" type="pres">
      <dgm:prSet presAssocID="{BC8A8280-88E0-4856-8EC7-6C247E490777}" presName="sibTrans" presStyleCnt="0"/>
      <dgm:spPr/>
    </dgm:pt>
    <dgm:pt modelId="{13A14038-77DF-46B3-8AAE-7A542CA7EE11}" type="pres">
      <dgm:prSet presAssocID="{E87C6187-34BD-4FBE-A303-EAC269613B94}" presName="compNode" presStyleCnt="0"/>
      <dgm:spPr/>
    </dgm:pt>
    <dgm:pt modelId="{2A9EADFB-8F85-43F1-8F27-472C787950E2}" type="pres">
      <dgm:prSet presAssocID="{E87C6187-34BD-4FBE-A303-EAC269613B94}" presName="iconBgRect" presStyleLbl="bgShp" presStyleIdx="1" presStyleCnt="4"/>
      <dgm:spPr>
        <a:solidFill>
          <a:srgbClr val="00B0F0"/>
        </a:solidFill>
      </dgm:spPr>
    </dgm:pt>
    <dgm:pt modelId="{BE2FFBE6-432E-4E96-B73E-26E1321309FF}" type="pres">
      <dgm:prSet presAssocID="{E87C6187-34BD-4FBE-A303-EAC269613B94}" presName="iconRect" presStyleLbl="node1" presStyleIdx="1" presStyleCnt="4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ScaleUp"/>
        </a:ext>
      </dgm:extLst>
    </dgm:pt>
    <dgm:pt modelId="{1E6D1F66-BC4B-4E8B-A4B9-BD2F336AE5EC}" type="pres">
      <dgm:prSet presAssocID="{E87C6187-34BD-4FBE-A303-EAC269613B94}" presName="spaceRect" presStyleCnt="0"/>
      <dgm:spPr/>
    </dgm:pt>
    <dgm:pt modelId="{9D9BD88E-648D-429A-9F33-1D7139276E88}" type="pres">
      <dgm:prSet presAssocID="{E87C6187-34BD-4FBE-A303-EAC269613B94}" presName="textRect" presStyleLbl="revTx" presStyleIdx="1" presStyleCnt="4">
        <dgm:presLayoutVars>
          <dgm:chMax val="1"/>
          <dgm:chPref val="1"/>
        </dgm:presLayoutVars>
      </dgm:prSet>
      <dgm:spPr/>
    </dgm:pt>
    <dgm:pt modelId="{FCC9A1AD-48D6-470F-A5A8-D3BF81A04AA9}" type="pres">
      <dgm:prSet presAssocID="{68FEDA65-A572-4479-BB11-600813FC7F18}" presName="sibTrans" presStyleCnt="0"/>
      <dgm:spPr/>
    </dgm:pt>
    <dgm:pt modelId="{3BDC584F-9EAA-4190-A001-95E469801B49}" type="pres">
      <dgm:prSet presAssocID="{34CFF41A-0784-40F5-BCE0-611D19CE2091}" presName="compNode" presStyleCnt="0"/>
      <dgm:spPr/>
    </dgm:pt>
    <dgm:pt modelId="{62D3CF65-FFA9-4981-9686-DD0BD0B9F35B}" type="pres">
      <dgm:prSet presAssocID="{34CFF41A-0784-40F5-BCE0-611D19CE2091}" presName="iconBgRect" presStyleLbl="bgShp" presStyleIdx="2" presStyleCnt="4"/>
      <dgm:spPr>
        <a:solidFill>
          <a:srgbClr val="00B0F0"/>
        </a:solidFill>
      </dgm:spPr>
    </dgm:pt>
    <dgm:pt modelId="{08010F37-370B-4CD3-BBD7-9B283270341E}" type="pres">
      <dgm:prSet presAssocID="{34CFF41A-0784-40F5-BCE0-611D19CE2091}" presName="iconRect" presStyleLbl="node1" presStyleIdx="2" presStyleCnt="4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TestPlan"/>
        </a:ext>
      </dgm:extLst>
    </dgm:pt>
    <dgm:pt modelId="{C1492C5D-0BB3-4163-B1A0-2EC0568C1141}" type="pres">
      <dgm:prSet presAssocID="{34CFF41A-0784-40F5-BCE0-611D19CE2091}" presName="spaceRect" presStyleCnt="0"/>
      <dgm:spPr/>
    </dgm:pt>
    <dgm:pt modelId="{F1039325-F43A-43D3-9151-A3F9B83E1E7E}" type="pres">
      <dgm:prSet presAssocID="{34CFF41A-0784-40F5-BCE0-611D19CE2091}" presName="textRect" presStyleLbl="revTx" presStyleIdx="2" presStyleCnt="4">
        <dgm:presLayoutVars>
          <dgm:chMax val="1"/>
          <dgm:chPref val="1"/>
        </dgm:presLayoutVars>
      </dgm:prSet>
      <dgm:spPr/>
    </dgm:pt>
    <dgm:pt modelId="{A2EBB306-C33D-4199-92B2-95368C8D6848}" type="pres">
      <dgm:prSet presAssocID="{888D5457-6ADB-48E2-B7ED-1ECE574332C9}" presName="sibTrans" presStyleCnt="0"/>
      <dgm:spPr/>
    </dgm:pt>
    <dgm:pt modelId="{9DC730C2-9832-4477-B46F-5A4EF14BADF2}" type="pres">
      <dgm:prSet presAssocID="{345DB456-59E5-44F7-8834-EEE7055493EC}" presName="compNode" presStyleCnt="0"/>
      <dgm:spPr/>
    </dgm:pt>
    <dgm:pt modelId="{BFEAB97C-4F03-489D-AB0E-146F4F5F6469}" type="pres">
      <dgm:prSet presAssocID="{345DB456-59E5-44F7-8834-EEE7055493EC}" presName="iconBgRect" presStyleLbl="bgShp" presStyleIdx="3" presStyleCnt="4"/>
      <dgm:spPr>
        <a:solidFill>
          <a:srgbClr val="00B0F0"/>
        </a:solidFill>
      </dgm:spPr>
    </dgm:pt>
    <dgm:pt modelId="{5F9C8314-2651-4C99-9983-6545DBB0FC0B}" type="pres">
      <dgm:prSet presAssocID="{345DB456-59E5-44F7-8834-EEE7055493EC}" presName="iconRect" presStyleLbl="node1" presStyleIdx="3" presStyleCnt="4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Sell"/>
        </a:ext>
      </dgm:extLst>
    </dgm:pt>
    <dgm:pt modelId="{4BD1E78B-6CA9-4B96-BAEC-AC65E6A4BF49}" type="pres">
      <dgm:prSet presAssocID="{345DB456-59E5-44F7-8834-EEE7055493EC}" presName="spaceRect" presStyleCnt="0"/>
      <dgm:spPr/>
    </dgm:pt>
    <dgm:pt modelId="{2C485184-B6F0-4C0C-9E5A-B525550BA09B}" type="pres">
      <dgm:prSet presAssocID="{345DB456-59E5-44F7-8834-EEE7055493EC}" presName="textRect" presStyleLbl="revTx" presStyleIdx="3" presStyleCnt="4">
        <dgm:presLayoutVars>
          <dgm:chMax val="1"/>
          <dgm:chPref val="1"/>
        </dgm:presLayoutVars>
      </dgm:prSet>
      <dgm:spPr/>
    </dgm:pt>
  </dgm:ptLst>
  <dgm:cxnLst>
    <dgm:cxn modelId="{3F51E504-1DD0-A343-8223-D4CE2843C83C}" type="presOf" srcId="{345DB456-59E5-44F7-8834-EEE7055493EC}" destId="{2C485184-B6F0-4C0C-9E5A-B525550BA09B}" srcOrd="0" destOrd="0" presId="urn:microsoft.com/office/officeart/2018/5/layout/IconCircleLabelList"/>
    <dgm:cxn modelId="{B2966506-C92E-704A-8F29-E06A08A4795B}" type="presOf" srcId="{34CFF41A-0784-40F5-BCE0-611D19CE2091}" destId="{F1039325-F43A-43D3-9151-A3F9B83E1E7E}" srcOrd="0" destOrd="0" presId="urn:microsoft.com/office/officeart/2018/5/layout/IconCircleLabelList"/>
    <dgm:cxn modelId="{4DBD5A28-9BF0-4733-81F2-70DAE0AF2DDE}" srcId="{DEF4842E-C3CE-4BED-ACD7-A41E1EA50697}" destId="{E87C6187-34BD-4FBE-A303-EAC269613B94}" srcOrd="1" destOrd="0" parTransId="{D2823758-F156-47CC-89AE-DDBFB2BAD5B3}" sibTransId="{68FEDA65-A572-4479-BB11-600813FC7F18}"/>
    <dgm:cxn modelId="{71637440-F093-694A-A4C7-6DD892ED3A7C}" type="presOf" srcId="{DEF4842E-C3CE-4BED-ACD7-A41E1EA50697}" destId="{7DB09863-A914-4424-A967-05B712CA4FF5}" srcOrd="0" destOrd="0" presId="urn:microsoft.com/office/officeart/2018/5/layout/IconCircleLabelList"/>
    <dgm:cxn modelId="{5A7F6363-8246-6A47-980F-E8F70E1C8221}" type="presOf" srcId="{6EF3B4A0-8612-4011-9D7F-B7C9E7C0D932}" destId="{0A38A8ED-5111-43B3-80B7-6BAC092F6A13}" srcOrd="0" destOrd="0" presId="urn:microsoft.com/office/officeart/2018/5/layout/IconCircleLabelList"/>
    <dgm:cxn modelId="{C396B46D-848F-467F-A44C-808C4815CD1D}" srcId="{DEF4842E-C3CE-4BED-ACD7-A41E1EA50697}" destId="{34CFF41A-0784-40F5-BCE0-611D19CE2091}" srcOrd="2" destOrd="0" parTransId="{0BB27D84-C8C5-4D99-945F-82707634B22F}" sibTransId="{888D5457-6ADB-48E2-B7ED-1ECE574332C9}"/>
    <dgm:cxn modelId="{768C90DE-7656-4347-B07D-95A24FB856AD}" srcId="{DEF4842E-C3CE-4BED-ACD7-A41E1EA50697}" destId="{345DB456-59E5-44F7-8834-EEE7055493EC}" srcOrd="3" destOrd="0" parTransId="{BAAAB108-5609-4D9A-9F06-BC1E10267470}" sibTransId="{B7210F4A-AA5A-44EF-B13B-775A93FBE040}"/>
    <dgm:cxn modelId="{91307FFA-0A4F-D94D-BB20-F5CC18863D13}" type="presOf" srcId="{E87C6187-34BD-4FBE-A303-EAC269613B94}" destId="{9D9BD88E-648D-429A-9F33-1D7139276E88}" srcOrd="0" destOrd="0" presId="urn:microsoft.com/office/officeart/2018/5/layout/IconCircleLabelList"/>
    <dgm:cxn modelId="{D7CC47FF-7F6A-4D72-ADCF-784F5880F288}" srcId="{DEF4842E-C3CE-4BED-ACD7-A41E1EA50697}" destId="{6EF3B4A0-8612-4011-9D7F-B7C9E7C0D932}" srcOrd="0" destOrd="0" parTransId="{667A4188-781D-4CB1-A389-550A2B290453}" sibTransId="{BC8A8280-88E0-4856-8EC7-6C247E490777}"/>
    <dgm:cxn modelId="{C991778D-309A-D144-8518-825D736EE384}" type="presParOf" srcId="{7DB09863-A914-4424-A967-05B712CA4FF5}" destId="{76F67939-4583-4C98-B75E-D8E1C14F0346}" srcOrd="0" destOrd="0" presId="urn:microsoft.com/office/officeart/2018/5/layout/IconCircleLabelList"/>
    <dgm:cxn modelId="{122B1A94-1933-AE41-8849-C9C0BE0E90E2}" type="presParOf" srcId="{76F67939-4583-4C98-B75E-D8E1C14F0346}" destId="{2B5DF2BD-E76F-4896-A6EB-06D2A2980CC1}" srcOrd="0" destOrd="0" presId="urn:microsoft.com/office/officeart/2018/5/layout/IconCircleLabelList"/>
    <dgm:cxn modelId="{1DFC1B63-DFCF-4D45-B38E-6DA27309BDDB}" type="presParOf" srcId="{76F67939-4583-4C98-B75E-D8E1C14F0346}" destId="{B5605F72-A662-4CF9-AECA-3322E4EC9AC6}" srcOrd="1" destOrd="0" presId="urn:microsoft.com/office/officeart/2018/5/layout/IconCircleLabelList"/>
    <dgm:cxn modelId="{CB35C65E-5D78-284E-8E5C-8B4FCEBB241D}" type="presParOf" srcId="{76F67939-4583-4C98-B75E-D8E1C14F0346}" destId="{6A54AA6B-F896-4598-9593-E43E128429ED}" srcOrd="2" destOrd="0" presId="urn:microsoft.com/office/officeart/2018/5/layout/IconCircleLabelList"/>
    <dgm:cxn modelId="{89D9CE48-A708-7C43-A8E0-7C59BC326612}" type="presParOf" srcId="{76F67939-4583-4C98-B75E-D8E1C14F0346}" destId="{0A38A8ED-5111-43B3-80B7-6BAC092F6A13}" srcOrd="3" destOrd="0" presId="urn:microsoft.com/office/officeart/2018/5/layout/IconCircleLabelList"/>
    <dgm:cxn modelId="{BF829DE9-0018-B045-B3B4-5AAF58999968}" type="presParOf" srcId="{7DB09863-A914-4424-A967-05B712CA4FF5}" destId="{FE63AD8F-573A-43BF-8986-B56DC76B3B01}" srcOrd="1" destOrd="0" presId="urn:microsoft.com/office/officeart/2018/5/layout/IconCircleLabelList"/>
    <dgm:cxn modelId="{0F008EA2-BA4C-6241-927B-9E1F65C8CED4}" type="presParOf" srcId="{7DB09863-A914-4424-A967-05B712CA4FF5}" destId="{13A14038-77DF-46B3-8AAE-7A542CA7EE11}" srcOrd="2" destOrd="0" presId="urn:microsoft.com/office/officeart/2018/5/layout/IconCircleLabelList"/>
    <dgm:cxn modelId="{11C398AD-1811-DE40-A4E4-37A90DD64E6D}" type="presParOf" srcId="{13A14038-77DF-46B3-8AAE-7A542CA7EE11}" destId="{2A9EADFB-8F85-43F1-8F27-472C787950E2}" srcOrd="0" destOrd="0" presId="urn:microsoft.com/office/officeart/2018/5/layout/IconCircleLabelList"/>
    <dgm:cxn modelId="{7F05E9EC-E9DA-5140-AB76-E3C077A8998F}" type="presParOf" srcId="{13A14038-77DF-46B3-8AAE-7A542CA7EE11}" destId="{BE2FFBE6-432E-4E96-B73E-26E1321309FF}" srcOrd="1" destOrd="0" presId="urn:microsoft.com/office/officeart/2018/5/layout/IconCircleLabelList"/>
    <dgm:cxn modelId="{186C70E2-360B-8149-9DDB-BCC221FCA95A}" type="presParOf" srcId="{13A14038-77DF-46B3-8AAE-7A542CA7EE11}" destId="{1E6D1F66-BC4B-4E8B-A4B9-BD2F336AE5EC}" srcOrd="2" destOrd="0" presId="urn:microsoft.com/office/officeart/2018/5/layout/IconCircleLabelList"/>
    <dgm:cxn modelId="{A2D5A771-D249-DE4F-9E1D-48B0107721AB}" type="presParOf" srcId="{13A14038-77DF-46B3-8AAE-7A542CA7EE11}" destId="{9D9BD88E-648D-429A-9F33-1D7139276E88}" srcOrd="3" destOrd="0" presId="urn:microsoft.com/office/officeart/2018/5/layout/IconCircleLabelList"/>
    <dgm:cxn modelId="{A19F64E3-E59F-D442-91C0-889199064E61}" type="presParOf" srcId="{7DB09863-A914-4424-A967-05B712CA4FF5}" destId="{FCC9A1AD-48D6-470F-A5A8-D3BF81A04AA9}" srcOrd="3" destOrd="0" presId="urn:microsoft.com/office/officeart/2018/5/layout/IconCircleLabelList"/>
    <dgm:cxn modelId="{CC1C546E-1173-6C46-ADF3-304617C7C58E}" type="presParOf" srcId="{7DB09863-A914-4424-A967-05B712CA4FF5}" destId="{3BDC584F-9EAA-4190-A001-95E469801B49}" srcOrd="4" destOrd="0" presId="urn:microsoft.com/office/officeart/2018/5/layout/IconCircleLabelList"/>
    <dgm:cxn modelId="{947C42F6-3516-0F40-A0F9-47BF5E4C4D5A}" type="presParOf" srcId="{3BDC584F-9EAA-4190-A001-95E469801B49}" destId="{62D3CF65-FFA9-4981-9686-DD0BD0B9F35B}" srcOrd="0" destOrd="0" presId="urn:microsoft.com/office/officeart/2018/5/layout/IconCircleLabelList"/>
    <dgm:cxn modelId="{A715486E-6479-C64C-A512-3885701D193A}" type="presParOf" srcId="{3BDC584F-9EAA-4190-A001-95E469801B49}" destId="{08010F37-370B-4CD3-BBD7-9B283270341E}" srcOrd="1" destOrd="0" presId="urn:microsoft.com/office/officeart/2018/5/layout/IconCircleLabelList"/>
    <dgm:cxn modelId="{3BBF942B-3C4A-0846-987E-CCA3400C3218}" type="presParOf" srcId="{3BDC584F-9EAA-4190-A001-95E469801B49}" destId="{C1492C5D-0BB3-4163-B1A0-2EC0568C1141}" srcOrd="2" destOrd="0" presId="urn:microsoft.com/office/officeart/2018/5/layout/IconCircleLabelList"/>
    <dgm:cxn modelId="{4AD411F8-B399-D84E-A081-DD939C10821B}" type="presParOf" srcId="{3BDC584F-9EAA-4190-A001-95E469801B49}" destId="{F1039325-F43A-43D3-9151-A3F9B83E1E7E}" srcOrd="3" destOrd="0" presId="urn:microsoft.com/office/officeart/2018/5/layout/IconCircleLabelList"/>
    <dgm:cxn modelId="{2C002D40-DFF5-D747-AECB-261CDC14AB03}" type="presParOf" srcId="{7DB09863-A914-4424-A967-05B712CA4FF5}" destId="{A2EBB306-C33D-4199-92B2-95368C8D6848}" srcOrd="5" destOrd="0" presId="urn:microsoft.com/office/officeart/2018/5/layout/IconCircleLabelList"/>
    <dgm:cxn modelId="{C98E23B3-3AEB-4442-B17D-EAAEE948AE01}" type="presParOf" srcId="{7DB09863-A914-4424-A967-05B712CA4FF5}" destId="{9DC730C2-9832-4477-B46F-5A4EF14BADF2}" srcOrd="6" destOrd="0" presId="urn:microsoft.com/office/officeart/2018/5/layout/IconCircleLabelList"/>
    <dgm:cxn modelId="{4D1659D4-EB40-CB48-9B3F-5AEBA8DDDE94}" type="presParOf" srcId="{9DC730C2-9832-4477-B46F-5A4EF14BADF2}" destId="{BFEAB97C-4F03-489D-AB0E-146F4F5F6469}" srcOrd="0" destOrd="0" presId="urn:microsoft.com/office/officeart/2018/5/layout/IconCircleLabelList"/>
    <dgm:cxn modelId="{91420A74-791A-F74C-A97D-60AB421F4452}" type="presParOf" srcId="{9DC730C2-9832-4477-B46F-5A4EF14BADF2}" destId="{5F9C8314-2651-4C99-9983-6545DBB0FC0B}" srcOrd="1" destOrd="0" presId="urn:microsoft.com/office/officeart/2018/5/layout/IconCircleLabelList"/>
    <dgm:cxn modelId="{00B73B60-41D5-264C-B045-98BC5197A1F0}" type="presParOf" srcId="{9DC730C2-9832-4477-B46F-5A4EF14BADF2}" destId="{4BD1E78B-6CA9-4B96-BAEC-AC65E6A4BF49}" srcOrd="2" destOrd="0" presId="urn:microsoft.com/office/officeart/2018/5/layout/IconCircleLabelList"/>
    <dgm:cxn modelId="{B07ADD79-A9F8-6B47-AD53-861BE6C43563}" type="presParOf" srcId="{9DC730C2-9832-4477-B46F-5A4EF14BADF2}" destId="{2C485184-B6F0-4C0C-9E5A-B525550BA09B}" srcOrd="3" destOrd="0" presId="urn:microsoft.com/office/officeart/2018/5/layout/IconCircleLabel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8F92E4F3-0F4F-44C6-B037-567CAA3444FB}" type="doc">
      <dgm:prSet loTypeId="urn:microsoft.com/office/officeart/2005/8/layout/default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7AF5C014-DF2C-4F27-8930-3482A8ABBF11}">
      <dgm:prSet/>
      <dgm:spPr>
        <a:solidFill>
          <a:srgbClr val="00B0F0"/>
        </a:solidFill>
      </dgm:spPr>
      <dgm:t>
        <a:bodyPr/>
        <a:lstStyle/>
        <a:p>
          <a:r>
            <a:rPr lang="en-US"/>
            <a:t>Logic Apps </a:t>
          </a:r>
        </a:p>
      </dgm:t>
    </dgm:pt>
    <dgm:pt modelId="{308D45CC-8798-42F5-B801-1BDDC2117805}" type="parTrans" cxnId="{9322BD1A-0239-4308-8696-0E4390810A19}">
      <dgm:prSet/>
      <dgm:spPr/>
      <dgm:t>
        <a:bodyPr/>
        <a:lstStyle/>
        <a:p>
          <a:endParaRPr lang="en-US"/>
        </a:p>
      </dgm:t>
    </dgm:pt>
    <dgm:pt modelId="{CCD21B27-A16A-4619-8253-87C6BD66E5FD}" type="sibTrans" cxnId="{9322BD1A-0239-4308-8696-0E4390810A19}">
      <dgm:prSet/>
      <dgm:spPr/>
      <dgm:t>
        <a:bodyPr/>
        <a:lstStyle/>
        <a:p>
          <a:endParaRPr lang="en-US"/>
        </a:p>
      </dgm:t>
    </dgm:pt>
    <dgm:pt modelId="{F6288DF1-3FE6-4A5E-B333-5D11D4ACD6D7}">
      <dgm:prSet/>
      <dgm:spPr>
        <a:solidFill>
          <a:srgbClr val="00B0F0"/>
        </a:solidFill>
      </dgm:spPr>
      <dgm:t>
        <a:bodyPr/>
        <a:lstStyle/>
        <a:p>
          <a:r>
            <a:rPr lang="en-US"/>
            <a:t>Azure Data Factory </a:t>
          </a:r>
        </a:p>
      </dgm:t>
    </dgm:pt>
    <dgm:pt modelId="{DFA5F407-98D8-4BFC-9CDB-9189671CB03C}" type="parTrans" cxnId="{426A0A89-CA31-4E31-B994-CB0A2A2674D2}">
      <dgm:prSet/>
      <dgm:spPr/>
      <dgm:t>
        <a:bodyPr/>
        <a:lstStyle/>
        <a:p>
          <a:endParaRPr lang="en-US"/>
        </a:p>
      </dgm:t>
    </dgm:pt>
    <dgm:pt modelId="{97E2A67C-1332-4F78-BB23-BF240BECAEA8}" type="sibTrans" cxnId="{426A0A89-CA31-4E31-B994-CB0A2A2674D2}">
      <dgm:prSet/>
      <dgm:spPr/>
      <dgm:t>
        <a:bodyPr/>
        <a:lstStyle/>
        <a:p>
          <a:endParaRPr lang="en-US"/>
        </a:p>
      </dgm:t>
    </dgm:pt>
    <dgm:pt modelId="{20023C94-C7B2-4C56-B8A2-9C496DF261A6}">
      <dgm:prSet/>
      <dgm:spPr>
        <a:solidFill>
          <a:srgbClr val="00B0F0"/>
        </a:solidFill>
      </dgm:spPr>
      <dgm:t>
        <a:bodyPr/>
        <a:lstStyle/>
        <a:p>
          <a:r>
            <a:rPr lang="en-US"/>
            <a:t>Data loading patterns in Azure</a:t>
          </a:r>
        </a:p>
      </dgm:t>
    </dgm:pt>
    <dgm:pt modelId="{E549F95C-EBB6-41FE-8919-AA9EF276B71A}" type="parTrans" cxnId="{ACDF537A-16BD-461F-9A4B-D070A2B76946}">
      <dgm:prSet/>
      <dgm:spPr/>
      <dgm:t>
        <a:bodyPr/>
        <a:lstStyle/>
        <a:p>
          <a:endParaRPr lang="en-US"/>
        </a:p>
      </dgm:t>
    </dgm:pt>
    <dgm:pt modelId="{3FF7A8B9-6A59-40FB-9D26-79ACCCB196FB}" type="sibTrans" cxnId="{ACDF537A-16BD-461F-9A4B-D070A2B76946}">
      <dgm:prSet/>
      <dgm:spPr/>
      <dgm:t>
        <a:bodyPr/>
        <a:lstStyle/>
        <a:p>
          <a:endParaRPr lang="en-US"/>
        </a:p>
      </dgm:t>
    </dgm:pt>
    <dgm:pt modelId="{9BDE29FA-91B4-4584-AC11-66A071A51320}">
      <dgm:prSet/>
      <dgm:spPr>
        <a:solidFill>
          <a:srgbClr val="00B0F0"/>
        </a:solidFill>
      </dgm:spPr>
      <dgm:t>
        <a:bodyPr/>
        <a:lstStyle/>
        <a:p>
          <a:r>
            <a:rPr lang="en-US"/>
            <a:t>CI/CD with Azure DevOps</a:t>
          </a:r>
        </a:p>
      </dgm:t>
    </dgm:pt>
    <dgm:pt modelId="{A7F29BC1-281E-4CC2-B75F-15CDF569B8AA}" type="parTrans" cxnId="{78002F43-ECAB-43EF-A16C-3EBA90828ECD}">
      <dgm:prSet/>
      <dgm:spPr/>
      <dgm:t>
        <a:bodyPr/>
        <a:lstStyle/>
        <a:p>
          <a:endParaRPr lang="en-US"/>
        </a:p>
      </dgm:t>
    </dgm:pt>
    <dgm:pt modelId="{7F136CE9-653F-44AE-AA50-99F4431652EE}" type="sibTrans" cxnId="{78002F43-ECAB-43EF-A16C-3EBA90828ECD}">
      <dgm:prSet/>
      <dgm:spPr/>
      <dgm:t>
        <a:bodyPr/>
        <a:lstStyle/>
        <a:p>
          <a:endParaRPr lang="en-US"/>
        </a:p>
      </dgm:t>
    </dgm:pt>
    <dgm:pt modelId="{4BC3EC24-20D6-42BF-89B3-A5898863E7F0}">
      <dgm:prSet/>
      <dgm:spPr>
        <a:solidFill>
          <a:srgbClr val="00B0F0"/>
        </a:solidFill>
      </dgm:spPr>
      <dgm:t>
        <a:bodyPr/>
        <a:lstStyle/>
        <a:p>
          <a:r>
            <a:rPr lang="en-US"/>
            <a:t>Ingesting and managing data at scale </a:t>
          </a:r>
        </a:p>
      </dgm:t>
    </dgm:pt>
    <dgm:pt modelId="{E3E40336-6227-4F62-A875-9376C87859CD}" type="parTrans" cxnId="{86D130C2-E131-4554-B823-2348ECD04DE3}">
      <dgm:prSet/>
      <dgm:spPr/>
      <dgm:t>
        <a:bodyPr/>
        <a:lstStyle/>
        <a:p>
          <a:endParaRPr lang="en-US"/>
        </a:p>
      </dgm:t>
    </dgm:pt>
    <dgm:pt modelId="{4F6EEAD6-F924-48D6-9616-3D8212EB012F}" type="sibTrans" cxnId="{86D130C2-E131-4554-B823-2348ECD04DE3}">
      <dgm:prSet/>
      <dgm:spPr/>
      <dgm:t>
        <a:bodyPr/>
        <a:lstStyle/>
        <a:p>
          <a:endParaRPr lang="en-US"/>
        </a:p>
      </dgm:t>
    </dgm:pt>
    <dgm:pt modelId="{B5D530A8-5AD7-4C36-8303-29ABFFA01CE9}">
      <dgm:prSet/>
      <dgm:spPr>
        <a:solidFill>
          <a:srgbClr val="00B0F0"/>
        </a:solidFill>
      </dgm:spPr>
      <dgm:t>
        <a:bodyPr/>
        <a:lstStyle/>
        <a:p>
          <a:r>
            <a:rPr lang="en-US"/>
            <a:t>Connecting services together</a:t>
          </a:r>
        </a:p>
      </dgm:t>
    </dgm:pt>
    <dgm:pt modelId="{B039DEB7-03D4-45CB-B57F-4D3F910956B9}" type="parTrans" cxnId="{9AD616C7-4DB7-41D7-A6D0-D4C221FE9839}">
      <dgm:prSet/>
      <dgm:spPr/>
      <dgm:t>
        <a:bodyPr/>
        <a:lstStyle/>
        <a:p>
          <a:endParaRPr lang="en-US"/>
        </a:p>
      </dgm:t>
    </dgm:pt>
    <dgm:pt modelId="{A921D924-C081-42D7-8D3A-388B78ADAEEE}" type="sibTrans" cxnId="{9AD616C7-4DB7-41D7-A6D0-D4C221FE9839}">
      <dgm:prSet/>
      <dgm:spPr/>
      <dgm:t>
        <a:bodyPr/>
        <a:lstStyle/>
        <a:p>
          <a:endParaRPr lang="en-US"/>
        </a:p>
      </dgm:t>
    </dgm:pt>
    <dgm:pt modelId="{56F0D3B0-EB4A-4C20-879C-2FF1EFB04F70}">
      <dgm:prSet/>
      <dgm:spPr>
        <a:solidFill>
          <a:srgbClr val="00B0F0"/>
        </a:solidFill>
      </dgm:spPr>
      <dgm:t>
        <a:bodyPr/>
        <a:lstStyle/>
        <a:p>
          <a:r>
            <a:rPr lang="en-US"/>
            <a:t>APIs in Azure </a:t>
          </a:r>
        </a:p>
      </dgm:t>
    </dgm:pt>
    <dgm:pt modelId="{12BFD68B-89AB-4D1B-9DE8-9D002782943A}" type="parTrans" cxnId="{1312A015-A07E-48F1-A8B4-10880CE64877}">
      <dgm:prSet/>
      <dgm:spPr/>
      <dgm:t>
        <a:bodyPr/>
        <a:lstStyle/>
        <a:p>
          <a:endParaRPr lang="en-US"/>
        </a:p>
      </dgm:t>
    </dgm:pt>
    <dgm:pt modelId="{E2744D45-EDEF-4A14-98CA-712FA82D3D25}" type="sibTrans" cxnId="{1312A015-A07E-48F1-A8B4-10880CE64877}">
      <dgm:prSet/>
      <dgm:spPr/>
      <dgm:t>
        <a:bodyPr/>
        <a:lstStyle/>
        <a:p>
          <a:endParaRPr lang="en-US"/>
        </a:p>
      </dgm:t>
    </dgm:pt>
    <dgm:pt modelId="{5C4A7A24-19FD-4175-9944-2E21BBC7DA02}">
      <dgm:prSet/>
      <dgm:spPr>
        <a:solidFill>
          <a:srgbClr val="00B0F0"/>
        </a:solidFill>
      </dgm:spPr>
      <dgm:t>
        <a:bodyPr/>
        <a:lstStyle/>
        <a:p>
          <a:r>
            <a:rPr lang="en-US"/>
            <a:t>Azure Event Hub </a:t>
          </a:r>
        </a:p>
      </dgm:t>
    </dgm:pt>
    <dgm:pt modelId="{37726FC4-F63B-494F-AA3E-BBE063F5882B}" type="parTrans" cxnId="{24A3D62E-DCDC-4EED-A0BF-F644CFAD0C9E}">
      <dgm:prSet/>
      <dgm:spPr/>
      <dgm:t>
        <a:bodyPr/>
        <a:lstStyle/>
        <a:p>
          <a:endParaRPr lang="en-US"/>
        </a:p>
      </dgm:t>
    </dgm:pt>
    <dgm:pt modelId="{806525F7-EEF0-4E86-82DE-06F2080825E4}" type="sibTrans" cxnId="{24A3D62E-DCDC-4EED-A0BF-F644CFAD0C9E}">
      <dgm:prSet/>
      <dgm:spPr/>
      <dgm:t>
        <a:bodyPr/>
        <a:lstStyle/>
        <a:p>
          <a:endParaRPr lang="en-US"/>
        </a:p>
      </dgm:t>
    </dgm:pt>
    <dgm:pt modelId="{E6F6A01F-60B9-4C2F-A17F-CBFB70638363}">
      <dgm:prSet/>
      <dgm:spPr>
        <a:solidFill>
          <a:srgbClr val="00B0F0"/>
        </a:solidFill>
      </dgm:spPr>
      <dgm:t>
        <a:bodyPr/>
        <a:lstStyle/>
        <a:p>
          <a:r>
            <a:rPr lang="en-US"/>
            <a:t>Azure Event Grid </a:t>
          </a:r>
        </a:p>
      </dgm:t>
    </dgm:pt>
    <dgm:pt modelId="{359DB5D5-A914-4E6F-9787-7F38AF9F2D4C}" type="parTrans" cxnId="{B9DBAC55-03DF-4CB7-87C3-9D34BF3D9680}">
      <dgm:prSet/>
      <dgm:spPr/>
      <dgm:t>
        <a:bodyPr/>
        <a:lstStyle/>
        <a:p>
          <a:endParaRPr lang="en-US"/>
        </a:p>
      </dgm:t>
    </dgm:pt>
    <dgm:pt modelId="{B0D48183-EDC9-45D6-BC23-931A8CEF5CB7}" type="sibTrans" cxnId="{B9DBAC55-03DF-4CB7-87C3-9D34BF3D9680}">
      <dgm:prSet/>
      <dgm:spPr/>
      <dgm:t>
        <a:bodyPr/>
        <a:lstStyle/>
        <a:p>
          <a:endParaRPr lang="en-US"/>
        </a:p>
      </dgm:t>
    </dgm:pt>
    <dgm:pt modelId="{D28EAA3E-68C8-284E-981F-7248DEE23D6A}" type="pres">
      <dgm:prSet presAssocID="{8F92E4F3-0F4F-44C6-B037-567CAA3444FB}" presName="diagram" presStyleCnt="0">
        <dgm:presLayoutVars>
          <dgm:dir/>
          <dgm:resizeHandles val="exact"/>
        </dgm:presLayoutVars>
      </dgm:prSet>
      <dgm:spPr/>
    </dgm:pt>
    <dgm:pt modelId="{AEC0F231-A0C4-8A4C-94ED-39375C988CD2}" type="pres">
      <dgm:prSet presAssocID="{7AF5C014-DF2C-4F27-8930-3482A8ABBF11}" presName="node" presStyleLbl="node1" presStyleIdx="0" presStyleCnt="9">
        <dgm:presLayoutVars>
          <dgm:bulletEnabled val="1"/>
        </dgm:presLayoutVars>
      </dgm:prSet>
      <dgm:spPr/>
    </dgm:pt>
    <dgm:pt modelId="{B79A44FF-2D33-A047-96FF-FB2104687923}" type="pres">
      <dgm:prSet presAssocID="{CCD21B27-A16A-4619-8253-87C6BD66E5FD}" presName="sibTrans" presStyleCnt="0"/>
      <dgm:spPr/>
    </dgm:pt>
    <dgm:pt modelId="{B083ED37-1B54-5943-A62F-5796729210D1}" type="pres">
      <dgm:prSet presAssocID="{F6288DF1-3FE6-4A5E-B333-5D11D4ACD6D7}" presName="node" presStyleLbl="node1" presStyleIdx="1" presStyleCnt="9">
        <dgm:presLayoutVars>
          <dgm:bulletEnabled val="1"/>
        </dgm:presLayoutVars>
      </dgm:prSet>
      <dgm:spPr/>
    </dgm:pt>
    <dgm:pt modelId="{789BBEE4-40FA-7F46-80FD-B28B47B30636}" type="pres">
      <dgm:prSet presAssocID="{97E2A67C-1332-4F78-BB23-BF240BECAEA8}" presName="sibTrans" presStyleCnt="0"/>
      <dgm:spPr/>
    </dgm:pt>
    <dgm:pt modelId="{393C682E-D4CD-2D4A-ADEF-DD028590FCCD}" type="pres">
      <dgm:prSet presAssocID="{20023C94-C7B2-4C56-B8A2-9C496DF261A6}" presName="node" presStyleLbl="node1" presStyleIdx="2" presStyleCnt="9">
        <dgm:presLayoutVars>
          <dgm:bulletEnabled val="1"/>
        </dgm:presLayoutVars>
      </dgm:prSet>
      <dgm:spPr/>
    </dgm:pt>
    <dgm:pt modelId="{98F59AE4-429D-DC42-9B3B-A2B9C52BEC97}" type="pres">
      <dgm:prSet presAssocID="{3FF7A8B9-6A59-40FB-9D26-79ACCCB196FB}" presName="sibTrans" presStyleCnt="0"/>
      <dgm:spPr/>
    </dgm:pt>
    <dgm:pt modelId="{B757C2BE-B441-B44A-BD71-8F85AE683717}" type="pres">
      <dgm:prSet presAssocID="{9BDE29FA-91B4-4584-AC11-66A071A51320}" presName="node" presStyleLbl="node1" presStyleIdx="3" presStyleCnt="9">
        <dgm:presLayoutVars>
          <dgm:bulletEnabled val="1"/>
        </dgm:presLayoutVars>
      </dgm:prSet>
      <dgm:spPr/>
    </dgm:pt>
    <dgm:pt modelId="{713876EC-35F9-A445-860E-8C61B580A15E}" type="pres">
      <dgm:prSet presAssocID="{7F136CE9-653F-44AE-AA50-99F4431652EE}" presName="sibTrans" presStyleCnt="0"/>
      <dgm:spPr/>
    </dgm:pt>
    <dgm:pt modelId="{0B37DD48-903B-DD48-999F-9CC382082A2D}" type="pres">
      <dgm:prSet presAssocID="{4BC3EC24-20D6-42BF-89B3-A5898863E7F0}" presName="node" presStyleLbl="node1" presStyleIdx="4" presStyleCnt="9">
        <dgm:presLayoutVars>
          <dgm:bulletEnabled val="1"/>
        </dgm:presLayoutVars>
      </dgm:prSet>
      <dgm:spPr/>
    </dgm:pt>
    <dgm:pt modelId="{B8ABE23A-C65F-6246-A36F-72B6E35D3A39}" type="pres">
      <dgm:prSet presAssocID="{4F6EEAD6-F924-48D6-9616-3D8212EB012F}" presName="sibTrans" presStyleCnt="0"/>
      <dgm:spPr/>
    </dgm:pt>
    <dgm:pt modelId="{C897121D-72A3-1847-8066-D239B873AFB2}" type="pres">
      <dgm:prSet presAssocID="{B5D530A8-5AD7-4C36-8303-29ABFFA01CE9}" presName="node" presStyleLbl="node1" presStyleIdx="5" presStyleCnt="9">
        <dgm:presLayoutVars>
          <dgm:bulletEnabled val="1"/>
        </dgm:presLayoutVars>
      </dgm:prSet>
      <dgm:spPr/>
    </dgm:pt>
    <dgm:pt modelId="{12382162-B8F3-DB4E-9D29-F18DC544E8E3}" type="pres">
      <dgm:prSet presAssocID="{A921D924-C081-42D7-8D3A-388B78ADAEEE}" presName="sibTrans" presStyleCnt="0"/>
      <dgm:spPr/>
    </dgm:pt>
    <dgm:pt modelId="{FECE1E91-204F-4A42-9453-804F864E6E7D}" type="pres">
      <dgm:prSet presAssocID="{56F0D3B0-EB4A-4C20-879C-2FF1EFB04F70}" presName="node" presStyleLbl="node1" presStyleIdx="6" presStyleCnt="9">
        <dgm:presLayoutVars>
          <dgm:bulletEnabled val="1"/>
        </dgm:presLayoutVars>
      </dgm:prSet>
      <dgm:spPr/>
    </dgm:pt>
    <dgm:pt modelId="{C2B34997-EDDF-0E45-85AB-4E6C3883B97A}" type="pres">
      <dgm:prSet presAssocID="{E2744D45-EDEF-4A14-98CA-712FA82D3D25}" presName="sibTrans" presStyleCnt="0"/>
      <dgm:spPr/>
    </dgm:pt>
    <dgm:pt modelId="{4FC93AFB-CD6D-6745-9C6D-6AA8AD73CBA7}" type="pres">
      <dgm:prSet presAssocID="{5C4A7A24-19FD-4175-9944-2E21BBC7DA02}" presName="node" presStyleLbl="node1" presStyleIdx="7" presStyleCnt="9">
        <dgm:presLayoutVars>
          <dgm:bulletEnabled val="1"/>
        </dgm:presLayoutVars>
      </dgm:prSet>
      <dgm:spPr/>
    </dgm:pt>
    <dgm:pt modelId="{C7E3C518-5C6B-904A-B30E-A3ECCFAB1A5B}" type="pres">
      <dgm:prSet presAssocID="{806525F7-EEF0-4E86-82DE-06F2080825E4}" presName="sibTrans" presStyleCnt="0"/>
      <dgm:spPr/>
    </dgm:pt>
    <dgm:pt modelId="{2E5AED01-5354-094A-98E3-1E67B4854F21}" type="pres">
      <dgm:prSet presAssocID="{E6F6A01F-60B9-4C2F-A17F-CBFB70638363}" presName="node" presStyleLbl="node1" presStyleIdx="8" presStyleCnt="9">
        <dgm:presLayoutVars>
          <dgm:bulletEnabled val="1"/>
        </dgm:presLayoutVars>
      </dgm:prSet>
      <dgm:spPr/>
    </dgm:pt>
  </dgm:ptLst>
  <dgm:cxnLst>
    <dgm:cxn modelId="{2FBF950C-9A77-AA41-9403-6EB8B768434A}" type="presOf" srcId="{5C4A7A24-19FD-4175-9944-2E21BBC7DA02}" destId="{4FC93AFB-CD6D-6745-9C6D-6AA8AD73CBA7}" srcOrd="0" destOrd="0" presId="urn:microsoft.com/office/officeart/2005/8/layout/default"/>
    <dgm:cxn modelId="{1312A015-A07E-48F1-A8B4-10880CE64877}" srcId="{8F92E4F3-0F4F-44C6-B037-567CAA3444FB}" destId="{56F0D3B0-EB4A-4C20-879C-2FF1EFB04F70}" srcOrd="6" destOrd="0" parTransId="{12BFD68B-89AB-4D1B-9DE8-9D002782943A}" sibTransId="{E2744D45-EDEF-4A14-98CA-712FA82D3D25}"/>
    <dgm:cxn modelId="{9322BD1A-0239-4308-8696-0E4390810A19}" srcId="{8F92E4F3-0F4F-44C6-B037-567CAA3444FB}" destId="{7AF5C014-DF2C-4F27-8930-3482A8ABBF11}" srcOrd="0" destOrd="0" parTransId="{308D45CC-8798-42F5-B801-1BDDC2117805}" sibTransId="{CCD21B27-A16A-4619-8253-87C6BD66E5FD}"/>
    <dgm:cxn modelId="{24A3D62E-DCDC-4EED-A0BF-F644CFAD0C9E}" srcId="{8F92E4F3-0F4F-44C6-B037-567CAA3444FB}" destId="{5C4A7A24-19FD-4175-9944-2E21BBC7DA02}" srcOrd="7" destOrd="0" parTransId="{37726FC4-F63B-494F-AA3E-BBE063F5882B}" sibTransId="{806525F7-EEF0-4E86-82DE-06F2080825E4}"/>
    <dgm:cxn modelId="{929D0761-5592-F74C-BE35-9145F782ED83}" type="presOf" srcId="{56F0D3B0-EB4A-4C20-879C-2FF1EFB04F70}" destId="{FECE1E91-204F-4A42-9453-804F864E6E7D}" srcOrd="0" destOrd="0" presId="urn:microsoft.com/office/officeart/2005/8/layout/default"/>
    <dgm:cxn modelId="{78002F43-ECAB-43EF-A16C-3EBA90828ECD}" srcId="{8F92E4F3-0F4F-44C6-B037-567CAA3444FB}" destId="{9BDE29FA-91B4-4584-AC11-66A071A51320}" srcOrd="3" destOrd="0" parTransId="{A7F29BC1-281E-4CC2-B75F-15CDF569B8AA}" sibTransId="{7F136CE9-653F-44AE-AA50-99F4431652EE}"/>
    <dgm:cxn modelId="{C97FAF67-AA83-1443-950E-D1F5A83498FB}" type="presOf" srcId="{E6F6A01F-60B9-4C2F-A17F-CBFB70638363}" destId="{2E5AED01-5354-094A-98E3-1E67B4854F21}" srcOrd="0" destOrd="0" presId="urn:microsoft.com/office/officeart/2005/8/layout/default"/>
    <dgm:cxn modelId="{690C8A4F-9C6B-E24E-822A-D3258A9A6DA1}" type="presOf" srcId="{9BDE29FA-91B4-4584-AC11-66A071A51320}" destId="{B757C2BE-B441-B44A-BD71-8F85AE683717}" srcOrd="0" destOrd="0" presId="urn:microsoft.com/office/officeart/2005/8/layout/default"/>
    <dgm:cxn modelId="{12247170-7C1A-3F4A-B15B-A54E3B6191A6}" type="presOf" srcId="{8F92E4F3-0F4F-44C6-B037-567CAA3444FB}" destId="{D28EAA3E-68C8-284E-981F-7248DEE23D6A}" srcOrd="0" destOrd="0" presId="urn:microsoft.com/office/officeart/2005/8/layout/default"/>
    <dgm:cxn modelId="{B9DBAC55-03DF-4CB7-87C3-9D34BF3D9680}" srcId="{8F92E4F3-0F4F-44C6-B037-567CAA3444FB}" destId="{E6F6A01F-60B9-4C2F-A17F-CBFB70638363}" srcOrd="8" destOrd="0" parTransId="{359DB5D5-A914-4E6F-9787-7F38AF9F2D4C}" sibTransId="{B0D48183-EDC9-45D6-BC23-931A8CEF5CB7}"/>
    <dgm:cxn modelId="{ACDF537A-16BD-461F-9A4B-D070A2B76946}" srcId="{8F92E4F3-0F4F-44C6-B037-567CAA3444FB}" destId="{20023C94-C7B2-4C56-B8A2-9C496DF261A6}" srcOrd="2" destOrd="0" parTransId="{E549F95C-EBB6-41FE-8919-AA9EF276B71A}" sibTransId="{3FF7A8B9-6A59-40FB-9D26-79ACCCB196FB}"/>
    <dgm:cxn modelId="{C418DB5A-8862-3E4E-96C0-98C433954D1D}" type="presOf" srcId="{F6288DF1-3FE6-4A5E-B333-5D11D4ACD6D7}" destId="{B083ED37-1B54-5943-A62F-5796729210D1}" srcOrd="0" destOrd="0" presId="urn:microsoft.com/office/officeart/2005/8/layout/default"/>
    <dgm:cxn modelId="{426A0A89-CA31-4E31-B994-CB0A2A2674D2}" srcId="{8F92E4F3-0F4F-44C6-B037-567CAA3444FB}" destId="{F6288DF1-3FE6-4A5E-B333-5D11D4ACD6D7}" srcOrd="1" destOrd="0" parTransId="{DFA5F407-98D8-4BFC-9CDB-9189671CB03C}" sibTransId="{97E2A67C-1332-4F78-BB23-BF240BECAEA8}"/>
    <dgm:cxn modelId="{2019CAA9-78BB-B741-B8F0-A8929F9B5174}" type="presOf" srcId="{20023C94-C7B2-4C56-B8A2-9C496DF261A6}" destId="{393C682E-D4CD-2D4A-ADEF-DD028590FCCD}" srcOrd="0" destOrd="0" presId="urn:microsoft.com/office/officeart/2005/8/layout/default"/>
    <dgm:cxn modelId="{86D130C2-E131-4554-B823-2348ECD04DE3}" srcId="{8F92E4F3-0F4F-44C6-B037-567CAA3444FB}" destId="{4BC3EC24-20D6-42BF-89B3-A5898863E7F0}" srcOrd="4" destOrd="0" parTransId="{E3E40336-6227-4F62-A875-9376C87859CD}" sibTransId="{4F6EEAD6-F924-48D6-9616-3D8212EB012F}"/>
    <dgm:cxn modelId="{9AD616C7-4DB7-41D7-A6D0-D4C221FE9839}" srcId="{8F92E4F3-0F4F-44C6-B037-567CAA3444FB}" destId="{B5D530A8-5AD7-4C36-8303-29ABFFA01CE9}" srcOrd="5" destOrd="0" parTransId="{B039DEB7-03D4-45CB-B57F-4D3F910956B9}" sibTransId="{A921D924-C081-42D7-8D3A-388B78ADAEEE}"/>
    <dgm:cxn modelId="{BB1A5EDB-135A-7F47-8734-3702846FE8C6}" type="presOf" srcId="{7AF5C014-DF2C-4F27-8930-3482A8ABBF11}" destId="{AEC0F231-A0C4-8A4C-94ED-39375C988CD2}" srcOrd="0" destOrd="0" presId="urn:microsoft.com/office/officeart/2005/8/layout/default"/>
    <dgm:cxn modelId="{71EBD3E5-ECA8-2A42-880E-25244875822B}" type="presOf" srcId="{4BC3EC24-20D6-42BF-89B3-A5898863E7F0}" destId="{0B37DD48-903B-DD48-999F-9CC382082A2D}" srcOrd="0" destOrd="0" presId="urn:microsoft.com/office/officeart/2005/8/layout/default"/>
    <dgm:cxn modelId="{2A0BCAF8-E14C-8C4E-A00A-5159C96849A0}" type="presOf" srcId="{B5D530A8-5AD7-4C36-8303-29ABFFA01CE9}" destId="{C897121D-72A3-1847-8066-D239B873AFB2}" srcOrd="0" destOrd="0" presId="urn:microsoft.com/office/officeart/2005/8/layout/default"/>
    <dgm:cxn modelId="{C08F9394-2D77-4242-81DB-1DFA13C1C77D}" type="presParOf" srcId="{D28EAA3E-68C8-284E-981F-7248DEE23D6A}" destId="{AEC0F231-A0C4-8A4C-94ED-39375C988CD2}" srcOrd="0" destOrd="0" presId="urn:microsoft.com/office/officeart/2005/8/layout/default"/>
    <dgm:cxn modelId="{634A6888-D372-F149-A2AE-516EE63D3EC7}" type="presParOf" srcId="{D28EAA3E-68C8-284E-981F-7248DEE23D6A}" destId="{B79A44FF-2D33-A047-96FF-FB2104687923}" srcOrd="1" destOrd="0" presId="urn:microsoft.com/office/officeart/2005/8/layout/default"/>
    <dgm:cxn modelId="{3AB72687-1260-FA41-B7AF-741700E5497E}" type="presParOf" srcId="{D28EAA3E-68C8-284E-981F-7248DEE23D6A}" destId="{B083ED37-1B54-5943-A62F-5796729210D1}" srcOrd="2" destOrd="0" presId="urn:microsoft.com/office/officeart/2005/8/layout/default"/>
    <dgm:cxn modelId="{84117DF1-0C1A-E84A-9BE2-9B2B20120F02}" type="presParOf" srcId="{D28EAA3E-68C8-284E-981F-7248DEE23D6A}" destId="{789BBEE4-40FA-7F46-80FD-B28B47B30636}" srcOrd="3" destOrd="0" presId="urn:microsoft.com/office/officeart/2005/8/layout/default"/>
    <dgm:cxn modelId="{B75C2D48-864F-0D45-BF0B-F7F32230B626}" type="presParOf" srcId="{D28EAA3E-68C8-284E-981F-7248DEE23D6A}" destId="{393C682E-D4CD-2D4A-ADEF-DD028590FCCD}" srcOrd="4" destOrd="0" presId="urn:microsoft.com/office/officeart/2005/8/layout/default"/>
    <dgm:cxn modelId="{57D48B1C-DC3B-7A41-828D-ED00DFAC9BA0}" type="presParOf" srcId="{D28EAA3E-68C8-284E-981F-7248DEE23D6A}" destId="{98F59AE4-429D-DC42-9B3B-A2B9C52BEC97}" srcOrd="5" destOrd="0" presId="urn:microsoft.com/office/officeart/2005/8/layout/default"/>
    <dgm:cxn modelId="{27115D07-9953-D047-AACE-B540EC24EBB3}" type="presParOf" srcId="{D28EAA3E-68C8-284E-981F-7248DEE23D6A}" destId="{B757C2BE-B441-B44A-BD71-8F85AE683717}" srcOrd="6" destOrd="0" presId="urn:microsoft.com/office/officeart/2005/8/layout/default"/>
    <dgm:cxn modelId="{12CA6FF1-421B-F14E-BC3F-4E0AB3124B4D}" type="presParOf" srcId="{D28EAA3E-68C8-284E-981F-7248DEE23D6A}" destId="{713876EC-35F9-A445-860E-8C61B580A15E}" srcOrd="7" destOrd="0" presId="urn:microsoft.com/office/officeart/2005/8/layout/default"/>
    <dgm:cxn modelId="{9D412302-C2C3-A54B-9F72-645FCE4D408C}" type="presParOf" srcId="{D28EAA3E-68C8-284E-981F-7248DEE23D6A}" destId="{0B37DD48-903B-DD48-999F-9CC382082A2D}" srcOrd="8" destOrd="0" presId="urn:microsoft.com/office/officeart/2005/8/layout/default"/>
    <dgm:cxn modelId="{1884D827-FEA1-5A4E-A04E-5171F9A6A873}" type="presParOf" srcId="{D28EAA3E-68C8-284E-981F-7248DEE23D6A}" destId="{B8ABE23A-C65F-6246-A36F-72B6E35D3A39}" srcOrd="9" destOrd="0" presId="urn:microsoft.com/office/officeart/2005/8/layout/default"/>
    <dgm:cxn modelId="{560CBAB3-066D-814F-A269-A3C1081DEF6E}" type="presParOf" srcId="{D28EAA3E-68C8-284E-981F-7248DEE23D6A}" destId="{C897121D-72A3-1847-8066-D239B873AFB2}" srcOrd="10" destOrd="0" presId="urn:microsoft.com/office/officeart/2005/8/layout/default"/>
    <dgm:cxn modelId="{C4CB480B-1EFC-5840-A111-9720ABD6471E}" type="presParOf" srcId="{D28EAA3E-68C8-284E-981F-7248DEE23D6A}" destId="{12382162-B8F3-DB4E-9D29-F18DC544E8E3}" srcOrd="11" destOrd="0" presId="urn:microsoft.com/office/officeart/2005/8/layout/default"/>
    <dgm:cxn modelId="{15FF2922-E1F8-E14C-AD6A-E7D2560CE43B}" type="presParOf" srcId="{D28EAA3E-68C8-284E-981F-7248DEE23D6A}" destId="{FECE1E91-204F-4A42-9453-804F864E6E7D}" srcOrd="12" destOrd="0" presId="urn:microsoft.com/office/officeart/2005/8/layout/default"/>
    <dgm:cxn modelId="{8362E45F-6DE0-1841-BF76-CC231D9CDE75}" type="presParOf" srcId="{D28EAA3E-68C8-284E-981F-7248DEE23D6A}" destId="{C2B34997-EDDF-0E45-85AB-4E6C3883B97A}" srcOrd="13" destOrd="0" presId="urn:microsoft.com/office/officeart/2005/8/layout/default"/>
    <dgm:cxn modelId="{DD046D23-D1BF-5042-ABD4-C471E08C49F0}" type="presParOf" srcId="{D28EAA3E-68C8-284E-981F-7248DEE23D6A}" destId="{4FC93AFB-CD6D-6745-9C6D-6AA8AD73CBA7}" srcOrd="14" destOrd="0" presId="urn:microsoft.com/office/officeart/2005/8/layout/default"/>
    <dgm:cxn modelId="{4D4E48F1-85BE-6F4D-8D94-E0599E1A8149}" type="presParOf" srcId="{D28EAA3E-68C8-284E-981F-7248DEE23D6A}" destId="{C7E3C518-5C6B-904A-B30E-A3ECCFAB1A5B}" srcOrd="15" destOrd="0" presId="urn:microsoft.com/office/officeart/2005/8/layout/default"/>
    <dgm:cxn modelId="{0027BD3D-5B58-124F-B9E9-37215D1CB414}" type="presParOf" srcId="{D28EAA3E-68C8-284E-981F-7248DEE23D6A}" destId="{2E5AED01-5354-094A-98E3-1E67B4854F21}" srcOrd="16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A9F99078-242E-466B-A97D-D726F6FF64FC}" type="doc">
      <dgm:prSet loTypeId="urn:microsoft.com/office/officeart/2005/8/layout/default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4A4E82B4-71BD-4CC5-A9A1-CB639B627E62}">
      <dgm:prSet/>
      <dgm:spPr>
        <a:solidFill>
          <a:srgbClr val="00B0F0"/>
        </a:solidFill>
      </dgm:spPr>
      <dgm:t>
        <a:bodyPr/>
        <a:lstStyle/>
        <a:p>
          <a:r>
            <a:rPr lang="en-US"/>
            <a:t>Azure Active Directory</a:t>
          </a:r>
        </a:p>
      </dgm:t>
    </dgm:pt>
    <dgm:pt modelId="{661F190B-ACD5-4BB8-9B50-6AF60D73C915}" type="parTrans" cxnId="{F6D53F29-72BA-487C-B746-CD183027823C}">
      <dgm:prSet/>
      <dgm:spPr/>
      <dgm:t>
        <a:bodyPr/>
        <a:lstStyle/>
        <a:p>
          <a:endParaRPr lang="en-US"/>
        </a:p>
      </dgm:t>
    </dgm:pt>
    <dgm:pt modelId="{1E532150-FF20-4CBB-B9F6-75EF201F3DE6}" type="sibTrans" cxnId="{F6D53F29-72BA-487C-B746-CD183027823C}">
      <dgm:prSet/>
      <dgm:spPr/>
      <dgm:t>
        <a:bodyPr/>
        <a:lstStyle/>
        <a:p>
          <a:endParaRPr lang="en-US"/>
        </a:p>
      </dgm:t>
    </dgm:pt>
    <dgm:pt modelId="{919F2EDA-0D96-415C-A868-66B8D0390080}">
      <dgm:prSet/>
      <dgm:spPr>
        <a:solidFill>
          <a:srgbClr val="00B0F0"/>
        </a:solidFill>
      </dgm:spPr>
      <dgm:t>
        <a:bodyPr/>
        <a:lstStyle/>
        <a:p>
          <a:r>
            <a:rPr lang="en-US"/>
            <a:t>O365 &amp; Power BI tenant management</a:t>
          </a:r>
        </a:p>
      </dgm:t>
    </dgm:pt>
    <dgm:pt modelId="{8142A6E9-8E7D-43D6-B84D-BC58D13C7B35}" type="parTrans" cxnId="{1253B36D-2C75-4CF2-A7B8-4ED2D1FC65D7}">
      <dgm:prSet/>
      <dgm:spPr/>
      <dgm:t>
        <a:bodyPr/>
        <a:lstStyle/>
        <a:p>
          <a:endParaRPr lang="en-US"/>
        </a:p>
      </dgm:t>
    </dgm:pt>
    <dgm:pt modelId="{EE7BEC02-9C3E-4DE9-959C-8E19E53FB496}" type="sibTrans" cxnId="{1253B36D-2C75-4CF2-A7B8-4ED2D1FC65D7}">
      <dgm:prSet/>
      <dgm:spPr/>
      <dgm:t>
        <a:bodyPr/>
        <a:lstStyle/>
        <a:p>
          <a:endParaRPr lang="en-US"/>
        </a:p>
      </dgm:t>
    </dgm:pt>
    <dgm:pt modelId="{1ACE3948-E9B3-4481-9AA5-8962245E72AE}">
      <dgm:prSet/>
      <dgm:spPr>
        <a:solidFill>
          <a:srgbClr val="00B0F0"/>
        </a:solidFill>
      </dgm:spPr>
      <dgm:t>
        <a:bodyPr/>
        <a:lstStyle/>
        <a:p>
          <a:r>
            <a:rPr lang="en-US"/>
            <a:t>Azure security center </a:t>
          </a:r>
        </a:p>
      </dgm:t>
    </dgm:pt>
    <dgm:pt modelId="{C84A56D8-6DB2-41AA-B126-E2A14AD50969}" type="parTrans" cxnId="{61B91C53-10A2-4984-91C3-BEA1FC3F6C16}">
      <dgm:prSet/>
      <dgm:spPr/>
      <dgm:t>
        <a:bodyPr/>
        <a:lstStyle/>
        <a:p>
          <a:endParaRPr lang="en-US"/>
        </a:p>
      </dgm:t>
    </dgm:pt>
    <dgm:pt modelId="{84AD278D-0EA8-4406-BDA6-C711078FCAEA}" type="sibTrans" cxnId="{61B91C53-10A2-4984-91C3-BEA1FC3F6C16}">
      <dgm:prSet/>
      <dgm:spPr/>
      <dgm:t>
        <a:bodyPr/>
        <a:lstStyle/>
        <a:p>
          <a:endParaRPr lang="en-US"/>
        </a:p>
      </dgm:t>
    </dgm:pt>
    <dgm:pt modelId="{818AEAB8-B65E-47AA-9C7D-55918653FB25}">
      <dgm:prSet/>
      <dgm:spPr>
        <a:solidFill>
          <a:srgbClr val="00B0F0"/>
        </a:solidFill>
      </dgm:spPr>
      <dgm:t>
        <a:bodyPr/>
        <a:lstStyle/>
        <a:p>
          <a:r>
            <a:rPr lang="en-US"/>
            <a:t>Role Based Access Control</a:t>
          </a:r>
        </a:p>
      </dgm:t>
    </dgm:pt>
    <dgm:pt modelId="{369F32FF-ED86-4525-B31B-D4E9ABAA9912}" type="parTrans" cxnId="{5314E2EF-4E61-4E1F-A3E0-D2A0261B064C}">
      <dgm:prSet/>
      <dgm:spPr/>
      <dgm:t>
        <a:bodyPr/>
        <a:lstStyle/>
        <a:p>
          <a:endParaRPr lang="en-US"/>
        </a:p>
      </dgm:t>
    </dgm:pt>
    <dgm:pt modelId="{9B3ACE0A-4AAF-4A91-A92A-1E2A8FDDC532}" type="sibTrans" cxnId="{5314E2EF-4E61-4E1F-A3E0-D2A0261B064C}">
      <dgm:prSet/>
      <dgm:spPr/>
      <dgm:t>
        <a:bodyPr/>
        <a:lstStyle/>
        <a:p>
          <a:endParaRPr lang="en-US"/>
        </a:p>
      </dgm:t>
    </dgm:pt>
    <dgm:pt modelId="{22A29232-6934-4062-B40A-0D8FA64E66E0}">
      <dgm:prSet/>
      <dgm:spPr>
        <a:solidFill>
          <a:srgbClr val="00B0F0"/>
        </a:solidFill>
      </dgm:spPr>
      <dgm:t>
        <a:bodyPr/>
        <a:lstStyle/>
        <a:p>
          <a:r>
            <a:rPr lang="en-US"/>
            <a:t>Row Level Security</a:t>
          </a:r>
        </a:p>
      </dgm:t>
    </dgm:pt>
    <dgm:pt modelId="{CD165B57-2F08-4ADF-93DF-670A62AD6EDB}" type="parTrans" cxnId="{EE23FB94-CD2F-45DC-8F87-73CBA09DD854}">
      <dgm:prSet/>
      <dgm:spPr/>
      <dgm:t>
        <a:bodyPr/>
        <a:lstStyle/>
        <a:p>
          <a:endParaRPr lang="en-US"/>
        </a:p>
      </dgm:t>
    </dgm:pt>
    <dgm:pt modelId="{8AA8D1BA-D775-434C-AC8B-BEDDC3600F8F}" type="sibTrans" cxnId="{EE23FB94-CD2F-45DC-8F87-73CBA09DD854}">
      <dgm:prSet/>
      <dgm:spPr/>
      <dgm:t>
        <a:bodyPr/>
        <a:lstStyle/>
        <a:p>
          <a:endParaRPr lang="en-US"/>
        </a:p>
      </dgm:t>
    </dgm:pt>
    <dgm:pt modelId="{D5FF6135-E2CF-4988-9560-50AC112E37EC}">
      <dgm:prSet/>
      <dgm:spPr>
        <a:solidFill>
          <a:srgbClr val="00B0F0"/>
        </a:solidFill>
      </dgm:spPr>
      <dgm:t>
        <a:bodyPr/>
        <a:lstStyle/>
        <a:p>
          <a:r>
            <a:rPr lang="en-US"/>
            <a:t>Threat protection features </a:t>
          </a:r>
        </a:p>
      </dgm:t>
    </dgm:pt>
    <dgm:pt modelId="{2C27572C-F3E6-4942-BF93-F0869583A238}" type="parTrans" cxnId="{F24DA99C-D678-4DFC-ABA9-E7A5FA4F27D5}">
      <dgm:prSet/>
      <dgm:spPr/>
      <dgm:t>
        <a:bodyPr/>
        <a:lstStyle/>
        <a:p>
          <a:endParaRPr lang="en-US"/>
        </a:p>
      </dgm:t>
    </dgm:pt>
    <dgm:pt modelId="{A224DD83-A68E-49A8-8F1D-6D0355BD3C75}" type="sibTrans" cxnId="{F24DA99C-D678-4DFC-ABA9-E7A5FA4F27D5}">
      <dgm:prSet/>
      <dgm:spPr/>
      <dgm:t>
        <a:bodyPr/>
        <a:lstStyle/>
        <a:p>
          <a:endParaRPr lang="en-US"/>
        </a:p>
      </dgm:t>
    </dgm:pt>
    <dgm:pt modelId="{7ACEB94D-2373-43BA-9C44-265671D85E5A}">
      <dgm:prSet/>
      <dgm:spPr>
        <a:solidFill>
          <a:srgbClr val="00B0F0"/>
        </a:solidFill>
      </dgm:spPr>
      <dgm:t>
        <a:bodyPr/>
        <a:lstStyle/>
        <a:p>
          <a:r>
            <a:rPr lang="en-US"/>
            <a:t>Understanding roles in Azure </a:t>
          </a:r>
        </a:p>
      </dgm:t>
    </dgm:pt>
    <dgm:pt modelId="{4B297173-BF03-488D-ABF6-3ED5B3A5004F}" type="parTrans" cxnId="{9B00A543-677C-4345-B485-4565FA1FC4BC}">
      <dgm:prSet/>
      <dgm:spPr/>
      <dgm:t>
        <a:bodyPr/>
        <a:lstStyle/>
        <a:p>
          <a:endParaRPr lang="en-US"/>
        </a:p>
      </dgm:t>
    </dgm:pt>
    <dgm:pt modelId="{68AE8BE2-5EC3-4A22-98AE-E3437EA5FA45}" type="sibTrans" cxnId="{9B00A543-677C-4345-B485-4565FA1FC4BC}">
      <dgm:prSet/>
      <dgm:spPr/>
      <dgm:t>
        <a:bodyPr/>
        <a:lstStyle/>
        <a:p>
          <a:endParaRPr lang="en-US"/>
        </a:p>
      </dgm:t>
    </dgm:pt>
    <dgm:pt modelId="{14AE5B5D-439D-448E-A2E4-24F8FE785F2B}">
      <dgm:prSet/>
      <dgm:spPr>
        <a:solidFill>
          <a:srgbClr val="00B0F0"/>
        </a:solidFill>
      </dgm:spPr>
      <dgm:t>
        <a:bodyPr/>
        <a:lstStyle/>
        <a:p>
          <a:r>
            <a:rPr lang="en-US"/>
            <a:t>Azure Key Vault</a:t>
          </a:r>
        </a:p>
      </dgm:t>
    </dgm:pt>
    <dgm:pt modelId="{86E0D7B1-CDB8-4E60-9631-ED08130DC23F}" type="parTrans" cxnId="{8D5EAB74-5F7B-4F6F-9B25-EEBEFDE70CC7}">
      <dgm:prSet/>
      <dgm:spPr/>
      <dgm:t>
        <a:bodyPr/>
        <a:lstStyle/>
        <a:p>
          <a:endParaRPr lang="en-US"/>
        </a:p>
      </dgm:t>
    </dgm:pt>
    <dgm:pt modelId="{F3B69235-00D0-48BC-BDBA-7085C7CDF040}" type="sibTrans" cxnId="{8D5EAB74-5F7B-4F6F-9B25-EEBEFDE70CC7}">
      <dgm:prSet/>
      <dgm:spPr/>
      <dgm:t>
        <a:bodyPr/>
        <a:lstStyle/>
        <a:p>
          <a:endParaRPr lang="en-US"/>
        </a:p>
      </dgm:t>
    </dgm:pt>
    <dgm:pt modelId="{10CA57DA-E5B1-2648-95A4-46D4697EB55F}" type="pres">
      <dgm:prSet presAssocID="{A9F99078-242E-466B-A97D-D726F6FF64FC}" presName="diagram" presStyleCnt="0">
        <dgm:presLayoutVars>
          <dgm:dir/>
          <dgm:resizeHandles val="exact"/>
        </dgm:presLayoutVars>
      </dgm:prSet>
      <dgm:spPr/>
    </dgm:pt>
    <dgm:pt modelId="{DC1EEB69-B889-8546-9A0F-731B145A5708}" type="pres">
      <dgm:prSet presAssocID="{4A4E82B4-71BD-4CC5-A9A1-CB639B627E62}" presName="node" presStyleLbl="node1" presStyleIdx="0" presStyleCnt="8">
        <dgm:presLayoutVars>
          <dgm:bulletEnabled val="1"/>
        </dgm:presLayoutVars>
      </dgm:prSet>
      <dgm:spPr/>
    </dgm:pt>
    <dgm:pt modelId="{574622F6-EFB5-6140-AC99-47205F56D760}" type="pres">
      <dgm:prSet presAssocID="{1E532150-FF20-4CBB-B9F6-75EF201F3DE6}" presName="sibTrans" presStyleCnt="0"/>
      <dgm:spPr/>
    </dgm:pt>
    <dgm:pt modelId="{C9246D8F-78CE-644E-89A7-58FE63A86EFD}" type="pres">
      <dgm:prSet presAssocID="{919F2EDA-0D96-415C-A868-66B8D0390080}" presName="node" presStyleLbl="node1" presStyleIdx="1" presStyleCnt="8">
        <dgm:presLayoutVars>
          <dgm:bulletEnabled val="1"/>
        </dgm:presLayoutVars>
      </dgm:prSet>
      <dgm:spPr/>
    </dgm:pt>
    <dgm:pt modelId="{1B39D2C7-4A55-7846-A34C-8FAE7E464B04}" type="pres">
      <dgm:prSet presAssocID="{EE7BEC02-9C3E-4DE9-959C-8E19E53FB496}" presName="sibTrans" presStyleCnt="0"/>
      <dgm:spPr/>
    </dgm:pt>
    <dgm:pt modelId="{2DDF9530-D1E3-8941-95FC-5F4446848839}" type="pres">
      <dgm:prSet presAssocID="{1ACE3948-E9B3-4481-9AA5-8962245E72AE}" presName="node" presStyleLbl="node1" presStyleIdx="2" presStyleCnt="8">
        <dgm:presLayoutVars>
          <dgm:bulletEnabled val="1"/>
        </dgm:presLayoutVars>
      </dgm:prSet>
      <dgm:spPr/>
    </dgm:pt>
    <dgm:pt modelId="{7983195B-7627-5440-94ED-05D683FEA727}" type="pres">
      <dgm:prSet presAssocID="{84AD278D-0EA8-4406-BDA6-C711078FCAEA}" presName="sibTrans" presStyleCnt="0"/>
      <dgm:spPr/>
    </dgm:pt>
    <dgm:pt modelId="{7C808E09-9592-CB49-89D7-DCE806DC53B6}" type="pres">
      <dgm:prSet presAssocID="{818AEAB8-B65E-47AA-9C7D-55918653FB25}" presName="node" presStyleLbl="node1" presStyleIdx="3" presStyleCnt="8">
        <dgm:presLayoutVars>
          <dgm:bulletEnabled val="1"/>
        </dgm:presLayoutVars>
      </dgm:prSet>
      <dgm:spPr/>
    </dgm:pt>
    <dgm:pt modelId="{4F9AD676-E90A-9E4C-914B-ED020E9EA661}" type="pres">
      <dgm:prSet presAssocID="{9B3ACE0A-4AAF-4A91-A92A-1E2A8FDDC532}" presName="sibTrans" presStyleCnt="0"/>
      <dgm:spPr/>
    </dgm:pt>
    <dgm:pt modelId="{4131F3CE-FE56-E642-B38C-B05FBA8BFDA7}" type="pres">
      <dgm:prSet presAssocID="{22A29232-6934-4062-B40A-0D8FA64E66E0}" presName="node" presStyleLbl="node1" presStyleIdx="4" presStyleCnt="8">
        <dgm:presLayoutVars>
          <dgm:bulletEnabled val="1"/>
        </dgm:presLayoutVars>
      </dgm:prSet>
      <dgm:spPr/>
    </dgm:pt>
    <dgm:pt modelId="{BB3F2276-4807-5240-9D53-45C8AF8BDCFF}" type="pres">
      <dgm:prSet presAssocID="{8AA8D1BA-D775-434C-AC8B-BEDDC3600F8F}" presName="sibTrans" presStyleCnt="0"/>
      <dgm:spPr/>
    </dgm:pt>
    <dgm:pt modelId="{8C07D08E-294F-F44A-97D1-539E3DF523E2}" type="pres">
      <dgm:prSet presAssocID="{D5FF6135-E2CF-4988-9560-50AC112E37EC}" presName="node" presStyleLbl="node1" presStyleIdx="5" presStyleCnt="8">
        <dgm:presLayoutVars>
          <dgm:bulletEnabled val="1"/>
        </dgm:presLayoutVars>
      </dgm:prSet>
      <dgm:spPr/>
    </dgm:pt>
    <dgm:pt modelId="{8D7FB84E-9BCB-0A43-AA58-EF4BDE9813F6}" type="pres">
      <dgm:prSet presAssocID="{A224DD83-A68E-49A8-8F1D-6D0355BD3C75}" presName="sibTrans" presStyleCnt="0"/>
      <dgm:spPr/>
    </dgm:pt>
    <dgm:pt modelId="{8B4D2385-F7AD-284F-A564-2CF595C98129}" type="pres">
      <dgm:prSet presAssocID="{7ACEB94D-2373-43BA-9C44-265671D85E5A}" presName="node" presStyleLbl="node1" presStyleIdx="6" presStyleCnt="8">
        <dgm:presLayoutVars>
          <dgm:bulletEnabled val="1"/>
        </dgm:presLayoutVars>
      </dgm:prSet>
      <dgm:spPr/>
    </dgm:pt>
    <dgm:pt modelId="{52EB7948-CE07-CD4A-BA9B-F989C153A183}" type="pres">
      <dgm:prSet presAssocID="{68AE8BE2-5EC3-4A22-98AE-E3437EA5FA45}" presName="sibTrans" presStyleCnt="0"/>
      <dgm:spPr/>
    </dgm:pt>
    <dgm:pt modelId="{FA5A3353-5F69-3B46-8E5C-B75685F3EC3E}" type="pres">
      <dgm:prSet presAssocID="{14AE5B5D-439D-448E-A2E4-24F8FE785F2B}" presName="node" presStyleLbl="node1" presStyleIdx="7" presStyleCnt="8">
        <dgm:presLayoutVars>
          <dgm:bulletEnabled val="1"/>
        </dgm:presLayoutVars>
      </dgm:prSet>
      <dgm:spPr/>
    </dgm:pt>
  </dgm:ptLst>
  <dgm:cxnLst>
    <dgm:cxn modelId="{86628727-0D3D-2A45-A0D9-9ED36D38C7AB}" type="presOf" srcId="{22A29232-6934-4062-B40A-0D8FA64E66E0}" destId="{4131F3CE-FE56-E642-B38C-B05FBA8BFDA7}" srcOrd="0" destOrd="0" presId="urn:microsoft.com/office/officeart/2005/8/layout/default"/>
    <dgm:cxn modelId="{F6D53F29-72BA-487C-B746-CD183027823C}" srcId="{A9F99078-242E-466B-A97D-D726F6FF64FC}" destId="{4A4E82B4-71BD-4CC5-A9A1-CB639B627E62}" srcOrd="0" destOrd="0" parTransId="{661F190B-ACD5-4BB8-9B50-6AF60D73C915}" sibTransId="{1E532150-FF20-4CBB-B9F6-75EF201F3DE6}"/>
    <dgm:cxn modelId="{DDB51D32-82E5-BE4C-8DD8-3CF3BEF65467}" type="presOf" srcId="{818AEAB8-B65E-47AA-9C7D-55918653FB25}" destId="{7C808E09-9592-CB49-89D7-DCE806DC53B6}" srcOrd="0" destOrd="0" presId="urn:microsoft.com/office/officeart/2005/8/layout/default"/>
    <dgm:cxn modelId="{9B00A543-677C-4345-B485-4565FA1FC4BC}" srcId="{A9F99078-242E-466B-A97D-D726F6FF64FC}" destId="{7ACEB94D-2373-43BA-9C44-265671D85E5A}" srcOrd="6" destOrd="0" parTransId="{4B297173-BF03-488D-ABF6-3ED5B3A5004F}" sibTransId="{68AE8BE2-5EC3-4A22-98AE-E3437EA5FA45}"/>
    <dgm:cxn modelId="{9A79284D-B5EE-FE4C-8617-A3C3BC8CF71F}" type="presOf" srcId="{A9F99078-242E-466B-A97D-D726F6FF64FC}" destId="{10CA57DA-E5B1-2648-95A4-46D4697EB55F}" srcOrd="0" destOrd="0" presId="urn:microsoft.com/office/officeart/2005/8/layout/default"/>
    <dgm:cxn modelId="{1253B36D-2C75-4CF2-A7B8-4ED2D1FC65D7}" srcId="{A9F99078-242E-466B-A97D-D726F6FF64FC}" destId="{919F2EDA-0D96-415C-A868-66B8D0390080}" srcOrd="1" destOrd="0" parTransId="{8142A6E9-8E7D-43D6-B84D-BC58D13C7B35}" sibTransId="{EE7BEC02-9C3E-4DE9-959C-8E19E53FB496}"/>
    <dgm:cxn modelId="{3598F970-89F0-C04A-9F26-21E4488A48FD}" type="presOf" srcId="{7ACEB94D-2373-43BA-9C44-265671D85E5A}" destId="{8B4D2385-F7AD-284F-A564-2CF595C98129}" srcOrd="0" destOrd="0" presId="urn:microsoft.com/office/officeart/2005/8/layout/default"/>
    <dgm:cxn modelId="{61B91C53-10A2-4984-91C3-BEA1FC3F6C16}" srcId="{A9F99078-242E-466B-A97D-D726F6FF64FC}" destId="{1ACE3948-E9B3-4481-9AA5-8962245E72AE}" srcOrd="2" destOrd="0" parTransId="{C84A56D8-6DB2-41AA-B126-E2A14AD50969}" sibTransId="{84AD278D-0EA8-4406-BDA6-C711078FCAEA}"/>
    <dgm:cxn modelId="{36CBA473-19C7-454E-95A0-7ED19EEB10D6}" type="presOf" srcId="{1ACE3948-E9B3-4481-9AA5-8962245E72AE}" destId="{2DDF9530-D1E3-8941-95FC-5F4446848839}" srcOrd="0" destOrd="0" presId="urn:microsoft.com/office/officeart/2005/8/layout/default"/>
    <dgm:cxn modelId="{8D5EAB74-5F7B-4F6F-9B25-EEBEFDE70CC7}" srcId="{A9F99078-242E-466B-A97D-D726F6FF64FC}" destId="{14AE5B5D-439D-448E-A2E4-24F8FE785F2B}" srcOrd="7" destOrd="0" parTransId="{86E0D7B1-CDB8-4E60-9631-ED08130DC23F}" sibTransId="{F3B69235-00D0-48BC-BDBA-7085C7CDF040}"/>
    <dgm:cxn modelId="{EE23FB94-CD2F-45DC-8F87-73CBA09DD854}" srcId="{A9F99078-242E-466B-A97D-D726F6FF64FC}" destId="{22A29232-6934-4062-B40A-0D8FA64E66E0}" srcOrd="4" destOrd="0" parTransId="{CD165B57-2F08-4ADF-93DF-670A62AD6EDB}" sibTransId="{8AA8D1BA-D775-434C-AC8B-BEDDC3600F8F}"/>
    <dgm:cxn modelId="{F24DA99C-D678-4DFC-ABA9-E7A5FA4F27D5}" srcId="{A9F99078-242E-466B-A97D-D726F6FF64FC}" destId="{D5FF6135-E2CF-4988-9560-50AC112E37EC}" srcOrd="5" destOrd="0" parTransId="{2C27572C-F3E6-4942-BF93-F0869583A238}" sibTransId="{A224DD83-A68E-49A8-8F1D-6D0355BD3C75}"/>
    <dgm:cxn modelId="{E9DDC5A8-708A-4E44-833B-0DD3B1B14060}" type="presOf" srcId="{4A4E82B4-71BD-4CC5-A9A1-CB639B627E62}" destId="{DC1EEB69-B889-8546-9A0F-731B145A5708}" srcOrd="0" destOrd="0" presId="urn:microsoft.com/office/officeart/2005/8/layout/default"/>
    <dgm:cxn modelId="{AB2BCDAA-1402-C447-8A76-9FBB5BF2B152}" type="presOf" srcId="{D5FF6135-E2CF-4988-9560-50AC112E37EC}" destId="{8C07D08E-294F-F44A-97D1-539E3DF523E2}" srcOrd="0" destOrd="0" presId="urn:microsoft.com/office/officeart/2005/8/layout/default"/>
    <dgm:cxn modelId="{67181AB8-A0DD-5744-84CA-649049D18525}" type="presOf" srcId="{14AE5B5D-439D-448E-A2E4-24F8FE785F2B}" destId="{FA5A3353-5F69-3B46-8E5C-B75685F3EC3E}" srcOrd="0" destOrd="0" presId="urn:microsoft.com/office/officeart/2005/8/layout/default"/>
    <dgm:cxn modelId="{890F2DEA-D7FD-0841-ADE9-E151591E50DA}" type="presOf" srcId="{919F2EDA-0D96-415C-A868-66B8D0390080}" destId="{C9246D8F-78CE-644E-89A7-58FE63A86EFD}" srcOrd="0" destOrd="0" presId="urn:microsoft.com/office/officeart/2005/8/layout/default"/>
    <dgm:cxn modelId="{5314E2EF-4E61-4E1F-A3E0-D2A0261B064C}" srcId="{A9F99078-242E-466B-A97D-D726F6FF64FC}" destId="{818AEAB8-B65E-47AA-9C7D-55918653FB25}" srcOrd="3" destOrd="0" parTransId="{369F32FF-ED86-4525-B31B-D4E9ABAA9912}" sibTransId="{9B3ACE0A-4AAF-4A91-A92A-1E2A8FDDC532}"/>
    <dgm:cxn modelId="{79284264-0F7F-6349-A5DC-26B3A3E3CEBF}" type="presParOf" srcId="{10CA57DA-E5B1-2648-95A4-46D4697EB55F}" destId="{DC1EEB69-B889-8546-9A0F-731B145A5708}" srcOrd="0" destOrd="0" presId="urn:microsoft.com/office/officeart/2005/8/layout/default"/>
    <dgm:cxn modelId="{2AA71AC3-2D7E-9A43-B21E-DE0FFD943E53}" type="presParOf" srcId="{10CA57DA-E5B1-2648-95A4-46D4697EB55F}" destId="{574622F6-EFB5-6140-AC99-47205F56D760}" srcOrd="1" destOrd="0" presId="urn:microsoft.com/office/officeart/2005/8/layout/default"/>
    <dgm:cxn modelId="{4FF43629-CD8D-B748-92BD-8AEE98815D85}" type="presParOf" srcId="{10CA57DA-E5B1-2648-95A4-46D4697EB55F}" destId="{C9246D8F-78CE-644E-89A7-58FE63A86EFD}" srcOrd="2" destOrd="0" presId="urn:microsoft.com/office/officeart/2005/8/layout/default"/>
    <dgm:cxn modelId="{B7B7B8DE-540C-B649-80CF-C9C51E929667}" type="presParOf" srcId="{10CA57DA-E5B1-2648-95A4-46D4697EB55F}" destId="{1B39D2C7-4A55-7846-A34C-8FAE7E464B04}" srcOrd="3" destOrd="0" presId="urn:microsoft.com/office/officeart/2005/8/layout/default"/>
    <dgm:cxn modelId="{55C5B8A3-D4F2-6C4D-9796-912256DBCD09}" type="presParOf" srcId="{10CA57DA-E5B1-2648-95A4-46D4697EB55F}" destId="{2DDF9530-D1E3-8941-95FC-5F4446848839}" srcOrd="4" destOrd="0" presId="urn:microsoft.com/office/officeart/2005/8/layout/default"/>
    <dgm:cxn modelId="{7DB954E2-24E8-3541-9E68-F367F9C94EFC}" type="presParOf" srcId="{10CA57DA-E5B1-2648-95A4-46D4697EB55F}" destId="{7983195B-7627-5440-94ED-05D683FEA727}" srcOrd="5" destOrd="0" presId="urn:microsoft.com/office/officeart/2005/8/layout/default"/>
    <dgm:cxn modelId="{418B82ED-ABED-8B40-833F-507E842649AD}" type="presParOf" srcId="{10CA57DA-E5B1-2648-95A4-46D4697EB55F}" destId="{7C808E09-9592-CB49-89D7-DCE806DC53B6}" srcOrd="6" destOrd="0" presId="urn:microsoft.com/office/officeart/2005/8/layout/default"/>
    <dgm:cxn modelId="{4194BDA1-C9B6-B742-A812-54092C130B36}" type="presParOf" srcId="{10CA57DA-E5B1-2648-95A4-46D4697EB55F}" destId="{4F9AD676-E90A-9E4C-914B-ED020E9EA661}" srcOrd="7" destOrd="0" presId="urn:microsoft.com/office/officeart/2005/8/layout/default"/>
    <dgm:cxn modelId="{E0014280-F7EF-7046-BAFA-79822A3B5EE7}" type="presParOf" srcId="{10CA57DA-E5B1-2648-95A4-46D4697EB55F}" destId="{4131F3CE-FE56-E642-B38C-B05FBA8BFDA7}" srcOrd="8" destOrd="0" presId="urn:microsoft.com/office/officeart/2005/8/layout/default"/>
    <dgm:cxn modelId="{EA506952-E792-7541-949D-3B8D8287B227}" type="presParOf" srcId="{10CA57DA-E5B1-2648-95A4-46D4697EB55F}" destId="{BB3F2276-4807-5240-9D53-45C8AF8BDCFF}" srcOrd="9" destOrd="0" presId="urn:microsoft.com/office/officeart/2005/8/layout/default"/>
    <dgm:cxn modelId="{2025D304-5038-DF44-9E96-DB47BA59EC96}" type="presParOf" srcId="{10CA57DA-E5B1-2648-95A4-46D4697EB55F}" destId="{8C07D08E-294F-F44A-97D1-539E3DF523E2}" srcOrd="10" destOrd="0" presId="urn:microsoft.com/office/officeart/2005/8/layout/default"/>
    <dgm:cxn modelId="{2D6D458A-EDC5-1348-ADFA-8FFA8DDE9D8E}" type="presParOf" srcId="{10CA57DA-E5B1-2648-95A4-46D4697EB55F}" destId="{8D7FB84E-9BCB-0A43-AA58-EF4BDE9813F6}" srcOrd="11" destOrd="0" presId="urn:microsoft.com/office/officeart/2005/8/layout/default"/>
    <dgm:cxn modelId="{CE31CE4D-BF8C-674D-A56A-43E09287BF25}" type="presParOf" srcId="{10CA57DA-E5B1-2648-95A4-46D4697EB55F}" destId="{8B4D2385-F7AD-284F-A564-2CF595C98129}" srcOrd="12" destOrd="0" presId="urn:microsoft.com/office/officeart/2005/8/layout/default"/>
    <dgm:cxn modelId="{AAFD4E86-E3C7-8546-9256-9EB9E52C62D7}" type="presParOf" srcId="{10CA57DA-E5B1-2648-95A4-46D4697EB55F}" destId="{52EB7948-CE07-CD4A-BA9B-F989C153A183}" srcOrd="13" destOrd="0" presId="urn:microsoft.com/office/officeart/2005/8/layout/default"/>
    <dgm:cxn modelId="{991DFBB6-FCA3-534B-BE94-FC497A14BADD}" type="presParOf" srcId="{10CA57DA-E5B1-2648-95A4-46D4697EB55F}" destId="{FA5A3353-5F69-3B46-8E5C-B75685F3EC3E}" srcOrd="14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0108EDFB-D0F9-4F8F-BE0E-4CFC71A2CBBD}" type="doc">
      <dgm:prSet loTypeId="urn:microsoft.com/office/officeart/2005/8/layout/default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1020151D-A7E5-4EC2-83B4-63E269C36A6E}">
      <dgm:prSet/>
      <dgm:spPr>
        <a:solidFill>
          <a:srgbClr val="00B0F0"/>
        </a:solidFill>
      </dgm:spPr>
      <dgm:t>
        <a:bodyPr/>
        <a:lstStyle/>
        <a:p>
          <a:r>
            <a:rPr lang="en-US"/>
            <a:t>Network security (NSG, firewalls, etc.)</a:t>
          </a:r>
        </a:p>
      </dgm:t>
    </dgm:pt>
    <dgm:pt modelId="{B2C74485-E279-4845-BF00-4D2DF76937FB}" type="parTrans" cxnId="{A8585CE1-0968-40EC-9374-C2E0773D6086}">
      <dgm:prSet/>
      <dgm:spPr/>
      <dgm:t>
        <a:bodyPr/>
        <a:lstStyle/>
        <a:p>
          <a:endParaRPr lang="en-US"/>
        </a:p>
      </dgm:t>
    </dgm:pt>
    <dgm:pt modelId="{9D8A3177-D3AC-45BD-B747-EE076EC678AC}" type="sibTrans" cxnId="{A8585CE1-0968-40EC-9374-C2E0773D6086}">
      <dgm:prSet/>
      <dgm:spPr/>
      <dgm:t>
        <a:bodyPr/>
        <a:lstStyle/>
        <a:p>
          <a:endParaRPr lang="en-US"/>
        </a:p>
      </dgm:t>
    </dgm:pt>
    <dgm:pt modelId="{FDE29CF8-CA56-44A6-8E1E-C72DC60C2419}">
      <dgm:prSet/>
      <dgm:spPr>
        <a:solidFill>
          <a:srgbClr val="00B0F0"/>
        </a:solidFill>
      </dgm:spPr>
      <dgm:t>
        <a:bodyPr/>
        <a:lstStyle/>
        <a:p>
          <a:r>
            <a:rPr lang="en-US"/>
            <a:t>Log management and analytics </a:t>
          </a:r>
        </a:p>
      </dgm:t>
    </dgm:pt>
    <dgm:pt modelId="{387FD60D-6C30-46AC-8F67-2CA306156D84}" type="parTrans" cxnId="{232674BC-2733-4129-8AA3-AF50DAD1317B}">
      <dgm:prSet/>
      <dgm:spPr/>
      <dgm:t>
        <a:bodyPr/>
        <a:lstStyle/>
        <a:p>
          <a:endParaRPr lang="en-US"/>
        </a:p>
      </dgm:t>
    </dgm:pt>
    <dgm:pt modelId="{61770CDB-6331-495C-BADF-6E5684E559DB}" type="sibTrans" cxnId="{232674BC-2733-4129-8AA3-AF50DAD1317B}">
      <dgm:prSet/>
      <dgm:spPr/>
      <dgm:t>
        <a:bodyPr/>
        <a:lstStyle/>
        <a:p>
          <a:endParaRPr lang="en-US"/>
        </a:p>
      </dgm:t>
    </dgm:pt>
    <dgm:pt modelId="{0F80AFA8-D64B-4148-A63D-1B8C826F2566}">
      <dgm:prSet/>
      <dgm:spPr>
        <a:solidFill>
          <a:srgbClr val="00B0F0"/>
        </a:solidFill>
      </dgm:spPr>
      <dgm:t>
        <a:bodyPr/>
        <a:lstStyle/>
        <a:p>
          <a:r>
            <a:rPr lang="en-US"/>
            <a:t>Monitoring and alerting automation</a:t>
          </a:r>
        </a:p>
      </dgm:t>
    </dgm:pt>
    <dgm:pt modelId="{7249559A-5FB9-4743-B834-99ABE859D300}" type="parTrans" cxnId="{E4A9D577-61B8-457C-8046-08111BD34367}">
      <dgm:prSet/>
      <dgm:spPr/>
      <dgm:t>
        <a:bodyPr/>
        <a:lstStyle/>
        <a:p>
          <a:endParaRPr lang="en-US"/>
        </a:p>
      </dgm:t>
    </dgm:pt>
    <dgm:pt modelId="{9D8A9504-247F-461E-89B1-16880F87598E}" type="sibTrans" cxnId="{E4A9D577-61B8-457C-8046-08111BD34367}">
      <dgm:prSet/>
      <dgm:spPr/>
      <dgm:t>
        <a:bodyPr/>
        <a:lstStyle/>
        <a:p>
          <a:endParaRPr lang="en-US"/>
        </a:p>
      </dgm:t>
    </dgm:pt>
    <dgm:pt modelId="{74B8F943-CB55-4356-A2E5-FAB57F38D1A8}">
      <dgm:prSet/>
      <dgm:spPr>
        <a:solidFill>
          <a:srgbClr val="00B0F0"/>
        </a:solidFill>
      </dgm:spPr>
      <dgm:t>
        <a:bodyPr/>
        <a:lstStyle/>
        <a:p>
          <a:r>
            <a:rPr lang="en-US"/>
            <a:t>Multi-Cloud architecture</a:t>
          </a:r>
        </a:p>
      </dgm:t>
    </dgm:pt>
    <dgm:pt modelId="{814FFADB-E9EA-430F-BE04-FCAACD50DD85}" type="parTrans" cxnId="{4C903E77-36B6-4E07-9B21-02EF9763E975}">
      <dgm:prSet/>
      <dgm:spPr/>
      <dgm:t>
        <a:bodyPr/>
        <a:lstStyle/>
        <a:p>
          <a:endParaRPr lang="en-US"/>
        </a:p>
      </dgm:t>
    </dgm:pt>
    <dgm:pt modelId="{5D251C70-B886-4D44-8FF6-63BF617851FA}" type="sibTrans" cxnId="{4C903E77-36B6-4E07-9B21-02EF9763E975}">
      <dgm:prSet/>
      <dgm:spPr/>
      <dgm:t>
        <a:bodyPr/>
        <a:lstStyle/>
        <a:p>
          <a:endParaRPr lang="en-US"/>
        </a:p>
      </dgm:t>
    </dgm:pt>
    <dgm:pt modelId="{038DCE88-0BBB-46C7-B28C-47AFEC56FA92}">
      <dgm:prSet/>
      <dgm:spPr>
        <a:solidFill>
          <a:srgbClr val="00B0F0"/>
        </a:solidFill>
      </dgm:spPr>
      <dgm:t>
        <a:bodyPr/>
        <a:lstStyle/>
        <a:p>
          <a:r>
            <a:rPr lang="en-US"/>
            <a:t>Capacity management</a:t>
          </a:r>
        </a:p>
      </dgm:t>
    </dgm:pt>
    <dgm:pt modelId="{78EC8613-94D2-4802-AAEF-01C73068CEE0}" type="parTrans" cxnId="{0EFDE965-488A-4FA5-BD61-2268C2056482}">
      <dgm:prSet/>
      <dgm:spPr/>
      <dgm:t>
        <a:bodyPr/>
        <a:lstStyle/>
        <a:p>
          <a:endParaRPr lang="en-US"/>
        </a:p>
      </dgm:t>
    </dgm:pt>
    <dgm:pt modelId="{CBB6A732-DD92-4262-AC32-D5D770BA8915}" type="sibTrans" cxnId="{0EFDE965-488A-4FA5-BD61-2268C2056482}">
      <dgm:prSet/>
      <dgm:spPr/>
      <dgm:t>
        <a:bodyPr/>
        <a:lstStyle/>
        <a:p>
          <a:endParaRPr lang="en-US"/>
        </a:p>
      </dgm:t>
    </dgm:pt>
    <dgm:pt modelId="{20423F29-DA7C-4441-B36D-F3D3CC5397E1}">
      <dgm:prSet/>
      <dgm:spPr>
        <a:solidFill>
          <a:srgbClr val="00B0F0"/>
        </a:solidFill>
      </dgm:spPr>
      <dgm:t>
        <a:bodyPr/>
        <a:lstStyle/>
        <a:p>
          <a:r>
            <a:rPr lang="en-US"/>
            <a:t>Express route </a:t>
          </a:r>
        </a:p>
      </dgm:t>
    </dgm:pt>
    <dgm:pt modelId="{8D785A17-9F0A-4E6C-9540-A895F1CB0E55}" type="parTrans" cxnId="{43633AE5-62BE-48B4-955F-D9903E2EF776}">
      <dgm:prSet/>
      <dgm:spPr/>
      <dgm:t>
        <a:bodyPr/>
        <a:lstStyle/>
        <a:p>
          <a:endParaRPr lang="en-US"/>
        </a:p>
      </dgm:t>
    </dgm:pt>
    <dgm:pt modelId="{9A487D02-E628-4F90-8739-5BB730634E9C}" type="sibTrans" cxnId="{43633AE5-62BE-48B4-955F-D9903E2EF776}">
      <dgm:prSet/>
      <dgm:spPr/>
      <dgm:t>
        <a:bodyPr/>
        <a:lstStyle/>
        <a:p>
          <a:endParaRPr lang="en-US"/>
        </a:p>
      </dgm:t>
    </dgm:pt>
    <dgm:pt modelId="{957263D7-0FBC-4732-883B-B3EB609BFB3F}">
      <dgm:prSet/>
      <dgm:spPr>
        <a:solidFill>
          <a:srgbClr val="00B0F0"/>
        </a:solidFill>
      </dgm:spPr>
      <dgm:t>
        <a:bodyPr/>
        <a:lstStyle/>
        <a:p>
          <a:r>
            <a:rPr lang="en-US"/>
            <a:t>Resource management &amp; organization</a:t>
          </a:r>
        </a:p>
      </dgm:t>
    </dgm:pt>
    <dgm:pt modelId="{D0EEDE16-7CC3-4E56-AC9C-C584E01E9F44}" type="parTrans" cxnId="{867CA810-46C5-408B-94CC-382B0135CF81}">
      <dgm:prSet/>
      <dgm:spPr/>
      <dgm:t>
        <a:bodyPr/>
        <a:lstStyle/>
        <a:p>
          <a:endParaRPr lang="en-US"/>
        </a:p>
      </dgm:t>
    </dgm:pt>
    <dgm:pt modelId="{4033E24D-AB0B-4712-9400-0BDC893644D8}" type="sibTrans" cxnId="{867CA810-46C5-408B-94CC-382B0135CF81}">
      <dgm:prSet/>
      <dgm:spPr/>
      <dgm:t>
        <a:bodyPr/>
        <a:lstStyle/>
        <a:p>
          <a:endParaRPr lang="en-US"/>
        </a:p>
      </dgm:t>
    </dgm:pt>
    <dgm:pt modelId="{E9EF503A-8268-438E-A357-8993A4F94EF5}">
      <dgm:prSet/>
      <dgm:spPr>
        <a:solidFill>
          <a:srgbClr val="00B0F0"/>
        </a:solidFill>
      </dgm:spPr>
      <dgm:t>
        <a:bodyPr/>
        <a:lstStyle/>
        <a:p>
          <a:r>
            <a:rPr lang="en-US"/>
            <a:t>Subscription management best practices</a:t>
          </a:r>
        </a:p>
      </dgm:t>
    </dgm:pt>
    <dgm:pt modelId="{B7DA5EB9-89D2-4552-98ED-0B95C5E7FE3F}" type="parTrans" cxnId="{A0F157C8-3034-4BD9-8208-1217E6E2E94C}">
      <dgm:prSet/>
      <dgm:spPr/>
      <dgm:t>
        <a:bodyPr/>
        <a:lstStyle/>
        <a:p>
          <a:endParaRPr lang="en-US"/>
        </a:p>
      </dgm:t>
    </dgm:pt>
    <dgm:pt modelId="{7427FAAE-8D67-42EA-B61F-842FAB463CB7}" type="sibTrans" cxnId="{A0F157C8-3034-4BD9-8208-1217E6E2E94C}">
      <dgm:prSet/>
      <dgm:spPr/>
      <dgm:t>
        <a:bodyPr/>
        <a:lstStyle/>
        <a:p>
          <a:endParaRPr lang="en-US"/>
        </a:p>
      </dgm:t>
    </dgm:pt>
    <dgm:pt modelId="{2C3E7A8D-E748-4EC8-8523-C50801BD37B9}">
      <dgm:prSet/>
      <dgm:spPr>
        <a:solidFill>
          <a:srgbClr val="00B0F0"/>
        </a:solidFill>
      </dgm:spPr>
      <dgm:t>
        <a:bodyPr/>
        <a:lstStyle/>
        <a:p>
          <a:r>
            <a:rPr lang="en-US"/>
            <a:t>Governance in Azure </a:t>
          </a:r>
        </a:p>
      </dgm:t>
    </dgm:pt>
    <dgm:pt modelId="{887743AD-BE0E-47A7-B0ED-E3EA72B6B0D1}" type="parTrans" cxnId="{45DFE390-AE87-417C-B003-8D8215918324}">
      <dgm:prSet/>
      <dgm:spPr/>
      <dgm:t>
        <a:bodyPr/>
        <a:lstStyle/>
        <a:p>
          <a:endParaRPr lang="en-US"/>
        </a:p>
      </dgm:t>
    </dgm:pt>
    <dgm:pt modelId="{77C053E7-F023-4CA0-9BE7-E94C3D1FCF12}" type="sibTrans" cxnId="{45DFE390-AE87-417C-B003-8D8215918324}">
      <dgm:prSet/>
      <dgm:spPr/>
      <dgm:t>
        <a:bodyPr/>
        <a:lstStyle/>
        <a:p>
          <a:endParaRPr lang="en-US"/>
        </a:p>
      </dgm:t>
    </dgm:pt>
    <dgm:pt modelId="{96C359CC-FE46-3448-A230-3E1224E15F8C}" type="pres">
      <dgm:prSet presAssocID="{0108EDFB-D0F9-4F8F-BE0E-4CFC71A2CBBD}" presName="diagram" presStyleCnt="0">
        <dgm:presLayoutVars>
          <dgm:dir/>
          <dgm:resizeHandles val="exact"/>
        </dgm:presLayoutVars>
      </dgm:prSet>
      <dgm:spPr/>
    </dgm:pt>
    <dgm:pt modelId="{EF762564-1EFE-8542-AFC2-69664C1D570F}" type="pres">
      <dgm:prSet presAssocID="{1020151D-A7E5-4EC2-83B4-63E269C36A6E}" presName="node" presStyleLbl="node1" presStyleIdx="0" presStyleCnt="9">
        <dgm:presLayoutVars>
          <dgm:bulletEnabled val="1"/>
        </dgm:presLayoutVars>
      </dgm:prSet>
      <dgm:spPr/>
    </dgm:pt>
    <dgm:pt modelId="{0ADB4745-ED45-0944-AD0F-D494433F6208}" type="pres">
      <dgm:prSet presAssocID="{9D8A3177-D3AC-45BD-B747-EE076EC678AC}" presName="sibTrans" presStyleCnt="0"/>
      <dgm:spPr/>
    </dgm:pt>
    <dgm:pt modelId="{A37A8A18-5717-A44B-BB1E-5ADA2AFE710F}" type="pres">
      <dgm:prSet presAssocID="{FDE29CF8-CA56-44A6-8E1E-C72DC60C2419}" presName="node" presStyleLbl="node1" presStyleIdx="1" presStyleCnt="9">
        <dgm:presLayoutVars>
          <dgm:bulletEnabled val="1"/>
        </dgm:presLayoutVars>
      </dgm:prSet>
      <dgm:spPr/>
    </dgm:pt>
    <dgm:pt modelId="{E84D0CCB-04F4-6B46-9E90-E117FABACE01}" type="pres">
      <dgm:prSet presAssocID="{61770CDB-6331-495C-BADF-6E5684E559DB}" presName="sibTrans" presStyleCnt="0"/>
      <dgm:spPr/>
    </dgm:pt>
    <dgm:pt modelId="{352335B3-8423-2748-A8CC-920DB3851F81}" type="pres">
      <dgm:prSet presAssocID="{0F80AFA8-D64B-4148-A63D-1B8C826F2566}" presName="node" presStyleLbl="node1" presStyleIdx="2" presStyleCnt="9">
        <dgm:presLayoutVars>
          <dgm:bulletEnabled val="1"/>
        </dgm:presLayoutVars>
      </dgm:prSet>
      <dgm:spPr/>
    </dgm:pt>
    <dgm:pt modelId="{3DBC1642-1F3A-0E44-9817-9A30650BE120}" type="pres">
      <dgm:prSet presAssocID="{9D8A9504-247F-461E-89B1-16880F87598E}" presName="sibTrans" presStyleCnt="0"/>
      <dgm:spPr/>
    </dgm:pt>
    <dgm:pt modelId="{C626F1B7-3915-964D-A308-EA61E718C94C}" type="pres">
      <dgm:prSet presAssocID="{74B8F943-CB55-4356-A2E5-FAB57F38D1A8}" presName="node" presStyleLbl="node1" presStyleIdx="3" presStyleCnt="9">
        <dgm:presLayoutVars>
          <dgm:bulletEnabled val="1"/>
        </dgm:presLayoutVars>
      </dgm:prSet>
      <dgm:spPr/>
    </dgm:pt>
    <dgm:pt modelId="{00EABE85-8281-3349-96D5-08AC6F6DEBD9}" type="pres">
      <dgm:prSet presAssocID="{5D251C70-B886-4D44-8FF6-63BF617851FA}" presName="sibTrans" presStyleCnt="0"/>
      <dgm:spPr/>
    </dgm:pt>
    <dgm:pt modelId="{2BB61BE3-820E-F048-8AD7-81AB3A86ACF1}" type="pres">
      <dgm:prSet presAssocID="{038DCE88-0BBB-46C7-B28C-47AFEC56FA92}" presName="node" presStyleLbl="node1" presStyleIdx="4" presStyleCnt="9">
        <dgm:presLayoutVars>
          <dgm:bulletEnabled val="1"/>
        </dgm:presLayoutVars>
      </dgm:prSet>
      <dgm:spPr/>
    </dgm:pt>
    <dgm:pt modelId="{DC34091F-3249-C140-996C-9FFF4532C1CD}" type="pres">
      <dgm:prSet presAssocID="{CBB6A732-DD92-4262-AC32-D5D770BA8915}" presName="sibTrans" presStyleCnt="0"/>
      <dgm:spPr/>
    </dgm:pt>
    <dgm:pt modelId="{4F10E8A2-9E9C-FF4B-9707-0DF3DEBB25DF}" type="pres">
      <dgm:prSet presAssocID="{20423F29-DA7C-4441-B36D-F3D3CC5397E1}" presName="node" presStyleLbl="node1" presStyleIdx="5" presStyleCnt="9">
        <dgm:presLayoutVars>
          <dgm:bulletEnabled val="1"/>
        </dgm:presLayoutVars>
      </dgm:prSet>
      <dgm:spPr/>
    </dgm:pt>
    <dgm:pt modelId="{21070CA0-2566-444B-ADEE-39A939574ADF}" type="pres">
      <dgm:prSet presAssocID="{9A487D02-E628-4F90-8739-5BB730634E9C}" presName="sibTrans" presStyleCnt="0"/>
      <dgm:spPr/>
    </dgm:pt>
    <dgm:pt modelId="{8C065C51-CA93-7346-9D92-69C24B672856}" type="pres">
      <dgm:prSet presAssocID="{957263D7-0FBC-4732-883B-B3EB609BFB3F}" presName="node" presStyleLbl="node1" presStyleIdx="6" presStyleCnt="9">
        <dgm:presLayoutVars>
          <dgm:bulletEnabled val="1"/>
        </dgm:presLayoutVars>
      </dgm:prSet>
      <dgm:spPr/>
    </dgm:pt>
    <dgm:pt modelId="{5D905F53-D09F-AD4F-AE7B-9F990B24A856}" type="pres">
      <dgm:prSet presAssocID="{4033E24D-AB0B-4712-9400-0BDC893644D8}" presName="sibTrans" presStyleCnt="0"/>
      <dgm:spPr/>
    </dgm:pt>
    <dgm:pt modelId="{129598E0-5D76-8444-BAB2-0EBD60B1030E}" type="pres">
      <dgm:prSet presAssocID="{E9EF503A-8268-438E-A357-8993A4F94EF5}" presName="node" presStyleLbl="node1" presStyleIdx="7" presStyleCnt="9">
        <dgm:presLayoutVars>
          <dgm:bulletEnabled val="1"/>
        </dgm:presLayoutVars>
      </dgm:prSet>
      <dgm:spPr/>
    </dgm:pt>
    <dgm:pt modelId="{DA4A0814-EAF7-0646-B0E8-F03A75DB21A9}" type="pres">
      <dgm:prSet presAssocID="{7427FAAE-8D67-42EA-B61F-842FAB463CB7}" presName="sibTrans" presStyleCnt="0"/>
      <dgm:spPr/>
    </dgm:pt>
    <dgm:pt modelId="{9138D7EC-49C3-A643-BFC5-A753A64870A2}" type="pres">
      <dgm:prSet presAssocID="{2C3E7A8D-E748-4EC8-8523-C50801BD37B9}" presName="node" presStyleLbl="node1" presStyleIdx="8" presStyleCnt="9">
        <dgm:presLayoutVars>
          <dgm:bulletEnabled val="1"/>
        </dgm:presLayoutVars>
      </dgm:prSet>
      <dgm:spPr/>
    </dgm:pt>
  </dgm:ptLst>
  <dgm:cxnLst>
    <dgm:cxn modelId="{1262FB09-74CA-9946-90C2-3513D5A15967}" type="presOf" srcId="{FDE29CF8-CA56-44A6-8E1E-C72DC60C2419}" destId="{A37A8A18-5717-A44B-BB1E-5ADA2AFE710F}" srcOrd="0" destOrd="0" presId="urn:microsoft.com/office/officeart/2005/8/layout/default"/>
    <dgm:cxn modelId="{867CA810-46C5-408B-94CC-382B0135CF81}" srcId="{0108EDFB-D0F9-4F8F-BE0E-4CFC71A2CBBD}" destId="{957263D7-0FBC-4732-883B-B3EB609BFB3F}" srcOrd="6" destOrd="0" parTransId="{D0EEDE16-7CC3-4E56-AC9C-C584E01E9F44}" sibTransId="{4033E24D-AB0B-4712-9400-0BDC893644D8}"/>
    <dgm:cxn modelId="{52D98037-3045-5644-A688-18613CA9F874}" type="presOf" srcId="{E9EF503A-8268-438E-A357-8993A4F94EF5}" destId="{129598E0-5D76-8444-BAB2-0EBD60B1030E}" srcOrd="0" destOrd="0" presId="urn:microsoft.com/office/officeart/2005/8/layout/default"/>
    <dgm:cxn modelId="{0EFDE965-488A-4FA5-BD61-2268C2056482}" srcId="{0108EDFB-D0F9-4F8F-BE0E-4CFC71A2CBBD}" destId="{038DCE88-0BBB-46C7-B28C-47AFEC56FA92}" srcOrd="4" destOrd="0" parTransId="{78EC8613-94D2-4802-AAEF-01C73068CEE0}" sibTransId="{CBB6A732-DD92-4262-AC32-D5D770BA8915}"/>
    <dgm:cxn modelId="{60F7B674-3500-A249-84D2-C28D28B4F72A}" type="presOf" srcId="{0F80AFA8-D64B-4148-A63D-1B8C826F2566}" destId="{352335B3-8423-2748-A8CC-920DB3851F81}" srcOrd="0" destOrd="0" presId="urn:microsoft.com/office/officeart/2005/8/layout/default"/>
    <dgm:cxn modelId="{4C903E77-36B6-4E07-9B21-02EF9763E975}" srcId="{0108EDFB-D0F9-4F8F-BE0E-4CFC71A2CBBD}" destId="{74B8F943-CB55-4356-A2E5-FAB57F38D1A8}" srcOrd="3" destOrd="0" parTransId="{814FFADB-E9EA-430F-BE04-FCAACD50DD85}" sibTransId="{5D251C70-B886-4D44-8FF6-63BF617851FA}"/>
    <dgm:cxn modelId="{E4A9D577-61B8-457C-8046-08111BD34367}" srcId="{0108EDFB-D0F9-4F8F-BE0E-4CFC71A2CBBD}" destId="{0F80AFA8-D64B-4148-A63D-1B8C826F2566}" srcOrd="2" destOrd="0" parTransId="{7249559A-5FB9-4743-B834-99ABE859D300}" sibTransId="{9D8A9504-247F-461E-89B1-16880F87598E}"/>
    <dgm:cxn modelId="{DCCB417F-21AA-0F48-93FC-C1B05D08EB35}" type="presOf" srcId="{0108EDFB-D0F9-4F8F-BE0E-4CFC71A2CBBD}" destId="{96C359CC-FE46-3448-A230-3E1224E15F8C}" srcOrd="0" destOrd="0" presId="urn:microsoft.com/office/officeart/2005/8/layout/default"/>
    <dgm:cxn modelId="{7D101083-83F3-9945-9F2A-98C61F601AA8}" type="presOf" srcId="{20423F29-DA7C-4441-B36D-F3D3CC5397E1}" destId="{4F10E8A2-9E9C-FF4B-9707-0DF3DEBB25DF}" srcOrd="0" destOrd="0" presId="urn:microsoft.com/office/officeart/2005/8/layout/default"/>
    <dgm:cxn modelId="{45DFE390-AE87-417C-B003-8D8215918324}" srcId="{0108EDFB-D0F9-4F8F-BE0E-4CFC71A2CBBD}" destId="{2C3E7A8D-E748-4EC8-8523-C50801BD37B9}" srcOrd="8" destOrd="0" parTransId="{887743AD-BE0E-47A7-B0ED-E3EA72B6B0D1}" sibTransId="{77C053E7-F023-4CA0-9BE7-E94C3D1FCF12}"/>
    <dgm:cxn modelId="{C546E993-DC9C-8A4F-82E1-2A458A3EC423}" type="presOf" srcId="{1020151D-A7E5-4EC2-83B4-63E269C36A6E}" destId="{EF762564-1EFE-8542-AFC2-69664C1D570F}" srcOrd="0" destOrd="0" presId="urn:microsoft.com/office/officeart/2005/8/layout/default"/>
    <dgm:cxn modelId="{78D35CA9-6B95-A140-A5D8-076B108C1918}" type="presOf" srcId="{2C3E7A8D-E748-4EC8-8523-C50801BD37B9}" destId="{9138D7EC-49C3-A643-BFC5-A753A64870A2}" srcOrd="0" destOrd="0" presId="urn:microsoft.com/office/officeart/2005/8/layout/default"/>
    <dgm:cxn modelId="{6C1316B1-9A0B-304E-99D7-606D9AA16A88}" type="presOf" srcId="{74B8F943-CB55-4356-A2E5-FAB57F38D1A8}" destId="{C626F1B7-3915-964D-A308-EA61E718C94C}" srcOrd="0" destOrd="0" presId="urn:microsoft.com/office/officeart/2005/8/layout/default"/>
    <dgm:cxn modelId="{232674BC-2733-4129-8AA3-AF50DAD1317B}" srcId="{0108EDFB-D0F9-4F8F-BE0E-4CFC71A2CBBD}" destId="{FDE29CF8-CA56-44A6-8E1E-C72DC60C2419}" srcOrd="1" destOrd="0" parTransId="{387FD60D-6C30-46AC-8F67-2CA306156D84}" sibTransId="{61770CDB-6331-495C-BADF-6E5684E559DB}"/>
    <dgm:cxn modelId="{A0F157C8-3034-4BD9-8208-1217E6E2E94C}" srcId="{0108EDFB-D0F9-4F8F-BE0E-4CFC71A2CBBD}" destId="{E9EF503A-8268-438E-A357-8993A4F94EF5}" srcOrd="7" destOrd="0" parTransId="{B7DA5EB9-89D2-4552-98ED-0B95C5E7FE3F}" sibTransId="{7427FAAE-8D67-42EA-B61F-842FAB463CB7}"/>
    <dgm:cxn modelId="{68CED8CB-EC3C-BB46-A18F-725428E72D0F}" type="presOf" srcId="{038DCE88-0BBB-46C7-B28C-47AFEC56FA92}" destId="{2BB61BE3-820E-F048-8AD7-81AB3A86ACF1}" srcOrd="0" destOrd="0" presId="urn:microsoft.com/office/officeart/2005/8/layout/default"/>
    <dgm:cxn modelId="{A8585CE1-0968-40EC-9374-C2E0773D6086}" srcId="{0108EDFB-D0F9-4F8F-BE0E-4CFC71A2CBBD}" destId="{1020151D-A7E5-4EC2-83B4-63E269C36A6E}" srcOrd="0" destOrd="0" parTransId="{B2C74485-E279-4845-BF00-4D2DF76937FB}" sibTransId="{9D8A3177-D3AC-45BD-B747-EE076EC678AC}"/>
    <dgm:cxn modelId="{43633AE5-62BE-48B4-955F-D9903E2EF776}" srcId="{0108EDFB-D0F9-4F8F-BE0E-4CFC71A2CBBD}" destId="{20423F29-DA7C-4441-B36D-F3D3CC5397E1}" srcOrd="5" destOrd="0" parTransId="{8D785A17-9F0A-4E6C-9540-A895F1CB0E55}" sibTransId="{9A487D02-E628-4F90-8739-5BB730634E9C}"/>
    <dgm:cxn modelId="{ABD323F3-A6D9-AB48-ABD8-5908BBE493A3}" type="presOf" srcId="{957263D7-0FBC-4732-883B-B3EB609BFB3F}" destId="{8C065C51-CA93-7346-9D92-69C24B672856}" srcOrd="0" destOrd="0" presId="urn:microsoft.com/office/officeart/2005/8/layout/default"/>
    <dgm:cxn modelId="{532E3A0B-58DF-0346-87A7-69A82CE45D3D}" type="presParOf" srcId="{96C359CC-FE46-3448-A230-3E1224E15F8C}" destId="{EF762564-1EFE-8542-AFC2-69664C1D570F}" srcOrd="0" destOrd="0" presId="urn:microsoft.com/office/officeart/2005/8/layout/default"/>
    <dgm:cxn modelId="{2BBAD7D5-F8EF-8D42-9BF1-94658F592885}" type="presParOf" srcId="{96C359CC-FE46-3448-A230-3E1224E15F8C}" destId="{0ADB4745-ED45-0944-AD0F-D494433F6208}" srcOrd="1" destOrd="0" presId="urn:microsoft.com/office/officeart/2005/8/layout/default"/>
    <dgm:cxn modelId="{CABF06E3-BC12-C544-97BE-2DBAA2677338}" type="presParOf" srcId="{96C359CC-FE46-3448-A230-3E1224E15F8C}" destId="{A37A8A18-5717-A44B-BB1E-5ADA2AFE710F}" srcOrd="2" destOrd="0" presId="urn:microsoft.com/office/officeart/2005/8/layout/default"/>
    <dgm:cxn modelId="{CB85A9C0-FAFE-B34F-B980-8CEC56371B95}" type="presParOf" srcId="{96C359CC-FE46-3448-A230-3E1224E15F8C}" destId="{E84D0CCB-04F4-6B46-9E90-E117FABACE01}" srcOrd="3" destOrd="0" presId="urn:microsoft.com/office/officeart/2005/8/layout/default"/>
    <dgm:cxn modelId="{B64EBBB5-CFAA-DE4F-AD84-D70705EF143D}" type="presParOf" srcId="{96C359CC-FE46-3448-A230-3E1224E15F8C}" destId="{352335B3-8423-2748-A8CC-920DB3851F81}" srcOrd="4" destOrd="0" presId="urn:microsoft.com/office/officeart/2005/8/layout/default"/>
    <dgm:cxn modelId="{109ED4CB-87C6-F847-85A0-B323B46DBE0B}" type="presParOf" srcId="{96C359CC-FE46-3448-A230-3E1224E15F8C}" destId="{3DBC1642-1F3A-0E44-9817-9A30650BE120}" srcOrd="5" destOrd="0" presId="urn:microsoft.com/office/officeart/2005/8/layout/default"/>
    <dgm:cxn modelId="{4400CD26-23A2-1A40-818C-E8E434007CDF}" type="presParOf" srcId="{96C359CC-FE46-3448-A230-3E1224E15F8C}" destId="{C626F1B7-3915-964D-A308-EA61E718C94C}" srcOrd="6" destOrd="0" presId="urn:microsoft.com/office/officeart/2005/8/layout/default"/>
    <dgm:cxn modelId="{A102F070-2929-3C47-8BA1-BD8155C4A02E}" type="presParOf" srcId="{96C359CC-FE46-3448-A230-3E1224E15F8C}" destId="{00EABE85-8281-3349-96D5-08AC6F6DEBD9}" srcOrd="7" destOrd="0" presId="urn:microsoft.com/office/officeart/2005/8/layout/default"/>
    <dgm:cxn modelId="{59DB52E8-FB90-F546-B876-302C0926936E}" type="presParOf" srcId="{96C359CC-FE46-3448-A230-3E1224E15F8C}" destId="{2BB61BE3-820E-F048-8AD7-81AB3A86ACF1}" srcOrd="8" destOrd="0" presId="urn:microsoft.com/office/officeart/2005/8/layout/default"/>
    <dgm:cxn modelId="{562CAF04-8A27-4047-B569-DCDB6CDF594A}" type="presParOf" srcId="{96C359CC-FE46-3448-A230-3E1224E15F8C}" destId="{DC34091F-3249-C140-996C-9FFF4532C1CD}" srcOrd="9" destOrd="0" presId="urn:microsoft.com/office/officeart/2005/8/layout/default"/>
    <dgm:cxn modelId="{A968F14E-736B-4D4B-92F2-6F5CBEBD7AF4}" type="presParOf" srcId="{96C359CC-FE46-3448-A230-3E1224E15F8C}" destId="{4F10E8A2-9E9C-FF4B-9707-0DF3DEBB25DF}" srcOrd="10" destOrd="0" presId="urn:microsoft.com/office/officeart/2005/8/layout/default"/>
    <dgm:cxn modelId="{1B96A339-22B5-8543-98E7-D2C6F5D7C27E}" type="presParOf" srcId="{96C359CC-FE46-3448-A230-3E1224E15F8C}" destId="{21070CA0-2566-444B-ADEE-39A939574ADF}" srcOrd="11" destOrd="0" presId="urn:microsoft.com/office/officeart/2005/8/layout/default"/>
    <dgm:cxn modelId="{0D624283-6D0A-E248-A8E7-AD7417313AAB}" type="presParOf" srcId="{96C359CC-FE46-3448-A230-3E1224E15F8C}" destId="{8C065C51-CA93-7346-9D92-69C24B672856}" srcOrd="12" destOrd="0" presId="urn:microsoft.com/office/officeart/2005/8/layout/default"/>
    <dgm:cxn modelId="{C87EF880-9CF3-7149-9495-5DDFE8FFD73E}" type="presParOf" srcId="{96C359CC-FE46-3448-A230-3E1224E15F8C}" destId="{5D905F53-D09F-AD4F-AE7B-9F990B24A856}" srcOrd="13" destOrd="0" presId="urn:microsoft.com/office/officeart/2005/8/layout/default"/>
    <dgm:cxn modelId="{BE787463-2B0E-8541-9D12-2C2F07D7177F}" type="presParOf" srcId="{96C359CC-FE46-3448-A230-3E1224E15F8C}" destId="{129598E0-5D76-8444-BAB2-0EBD60B1030E}" srcOrd="14" destOrd="0" presId="urn:microsoft.com/office/officeart/2005/8/layout/default"/>
    <dgm:cxn modelId="{6E301AC7-8B87-D546-95CE-FA5A364D430C}" type="presParOf" srcId="{96C359CC-FE46-3448-A230-3E1224E15F8C}" destId="{DA4A0814-EAF7-0646-B0E8-F03A75DB21A9}" srcOrd="15" destOrd="0" presId="urn:microsoft.com/office/officeart/2005/8/layout/default"/>
    <dgm:cxn modelId="{2A6760DD-690C-4945-B31E-42D56186A670}" type="presParOf" srcId="{96C359CC-FE46-3448-A230-3E1224E15F8C}" destId="{9138D7EC-49C3-A643-BFC5-A753A64870A2}" srcOrd="16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3DE3D19B-148D-473D-A15A-751A0610E45A}" type="doc">
      <dgm:prSet loTypeId="urn:microsoft.com/office/officeart/2018/5/layout/IconCircleLabelList" loCatId="icon" qsTypeId="urn:microsoft.com/office/officeart/2005/8/quickstyle/simple1" qsCatId="simple" csTypeId="urn:microsoft.com/office/officeart/2018/5/colors/Iconchunking_neutralicon_colorful1" csCatId="colorful" phldr="1"/>
      <dgm:spPr/>
      <dgm:t>
        <a:bodyPr/>
        <a:lstStyle/>
        <a:p>
          <a:endParaRPr lang="en-US"/>
        </a:p>
      </dgm:t>
    </dgm:pt>
    <dgm:pt modelId="{727BCCAF-DF8D-416B-99EE-17DE0A131910}">
      <dgm:prSet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en-US"/>
            <a:t>Managing backups and testing recovery </a:t>
          </a:r>
        </a:p>
      </dgm:t>
    </dgm:pt>
    <dgm:pt modelId="{BA1DEB9B-229D-4B1F-BD41-6CA9200577E2}" type="parTrans" cxnId="{D5D80100-8055-434F-8F45-DD19C48D686A}">
      <dgm:prSet/>
      <dgm:spPr/>
      <dgm:t>
        <a:bodyPr/>
        <a:lstStyle/>
        <a:p>
          <a:endParaRPr lang="en-US"/>
        </a:p>
      </dgm:t>
    </dgm:pt>
    <dgm:pt modelId="{4F3BC163-172B-465C-85A0-00D05B067356}" type="sibTrans" cxnId="{D5D80100-8055-434F-8F45-DD19C48D686A}">
      <dgm:prSet/>
      <dgm:spPr/>
      <dgm:t>
        <a:bodyPr/>
        <a:lstStyle/>
        <a:p>
          <a:pPr>
            <a:lnSpc>
              <a:spcPct val="100000"/>
            </a:lnSpc>
          </a:pPr>
          <a:endParaRPr lang="en-US"/>
        </a:p>
      </dgm:t>
    </dgm:pt>
    <dgm:pt modelId="{CCA2121C-96EA-4A72-A81A-9B1161EDC7BD}">
      <dgm:prSet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en-US"/>
            <a:t>Regional data architectures</a:t>
          </a:r>
        </a:p>
      </dgm:t>
    </dgm:pt>
    <dgm:pt modelId="{3EC1576C-751D-43ED-AE70-E89CF5BB3C1D}" type="parTrans" cxnId="{CE3620C7-A7AB-4FF9-A470-1DF016700606}">
      <dgm:prSet/>
      <dgm:spPr/>
      <dgm:t>
        <a:bodyPr/>
        <a:lstStyle/>
        <a:p>
          <a:endParaRPr lang="en-US"/>
        </a:p>
      </dgm:t>
    </dgm:pt>
    <dgm:pt modelId="{DF13DBC3-3D84-4593-8A32-822CE3131365}" type="sibTrans" cxnId="{CE3620C7-A7AB-4FF9-A470-1DF016700606}">
      <dgm:prSet/>
      <dgm:spPr/>
      <dgm:t>
        <a:bodyPr/>
        <a:lstStyle/>
        <a:p>
          <a:pPr>
            <a:lnSpc>
              <a:spcPct val="100000"/>
            </a:lnSpc>
          </a:pPr>
          <a:endParaRPr lang="en-US"/>
        </a:p>
      </dgm:t>
    </dgm:pt>
    <dgm:pt modelId="{280FD568-C97C-4F97-9A25-96A528BAC704}">
      <dgm:prSet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en-US"/>
            <a:t>Data replication - Geo repli vs local - different levels available </a:t>
          </a:r>
        </a:p>
      </dgm:t>
    </dgm:pt>
    <dgm:pt modelId="{C464BBC9-1C1C-4538-ADD4-DC2790901451}" type="parTrans" cxnId="{FD311308-0F59-4031-84AD-7CE244A70D3B}">
      <dgm:prSet/>
      <dgm:spPr/>
      <dgm:t>
        <a:bodyPr/>
        <a:lstStyle/>
        <a:p>
          <a:endParaRPr lang="en-US"/>
        </a:p>
      </dgm:t>
    </dgm:pt>
    <dgm:pt modelId="{633DFAD4-56D4-4173-9777-50C95671F274}" type="sibTrans" cxnId="{FD311308-0F59-4031-84AD-7CE244A70D3B}">
      <dgm:prSet/>
      <dgm:spPr/>
      <dgm:t>
        <a:bodyPr/>
        <a:lstStyle/>
        <a:p>
          <a:pPr>
            <a:lnSpc>
              <a:spcPct val="100000"/>
            </a:lnSpc>
          </a:pPr>
          <a:endParaRPr lang="en-US"/>
        </a:p>
      </dgm:t>
    </dgm:pt>
    <dgm:pt modelId="{AA3051B3-0174-4923-9F40-1D5EFC6508FE}">
      <dgm:prSet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en-US"/>
            <a:t>Azure Site Recovery </a:t>
          </a:r>
        </a:p>
      </dgm:t>
    </dgm:pt>
    <dgm:pt modelId="{258CAFE1-23F8-473A-91A5-D5916AE173A8}" type="parTrans" cxnId="{7247B4A3-70A2-4818-A152-8810022E9CE4}">
      <dgm:prSet/>
      <dgm:spPr/>
      <dgm:t>
        <a:bodyPr/>
        <a:lstStyle/>
        <a:p>
          <a:endParaRPr lang="en-US"/>
        </a:p>
      </dgm:t>
    </dgm:pt>
    <dgm:pt modelId="{06880FE5-708D-41D6-92CE-F8CD7529228D}" type="sibTrans" cxnId="{7247B4A3-70A2-4818-A152-8810022E9CE4}">
      <dgm:prSet/>
      <dgm:spPr/>
      <dgm:t>
        <a:bodyPr/>
        <a:lstStyle/>
        <a:p>
          <a:endParaRPr lang="en-US"/>
        </a:p>
      </dgm:t>
    </dgm:pt>
    <dgm:pt modelId="{7E6095B5-BBDD-4554-9CC5-FA672D0CA29A}" type="pres">
      <dgm:prSet presAssocID="{3DE3D19B-148D-473D-A15A-751A0610E45A}" presName="root" presStyleCnt="0">
        <dgm:presLayoutVars>
          <dgm:dir/>
          <dgm:resizeHandles val="exact"/>
        </dgm:presLayoutVars>
      </dgm:prSet>
      <dgm:spPr/>
    </dgm:pt>
    <dgm:pt modelId="{6444B629-DAC2-489E-BDDF-E58490585FCE}" type="pres">
      <dgm:prSet presAssocID="{727BCCAF-DF8D-416B-99EE-17DE0A131910}" presName="compNode" presStyleCnt="0"/>
      <dgm:spPr/>
    </dgm:pt>
    <dgm:pt modelId="{1864C876-DFE1-4C96-B6CA-FBEFFA23871E}" type="pres">
      <dgm:prSet presAssocID="{727BCCAF-DF8D-416B-99EE-17DE0A131910}" presName="iconBgRect" presStyleLbl="bgShp" presStyleIdx="0" presStyleCnt="4"/>
      <dgm:spPr>
        <a:solidFill>
          <a:srgbClr val="00B0F0"/>
        </a:solidFill>
      </dgm:spPr>
    </dgm:pt>
    <dgm:pt modelId="{B773ECCC-BB63-457A-BA8B-5F69A420E1D4}" type="pres">
      <dgm:prSet presAssocID="{727BCCAF-DF8D-416B-99EE-17DE0A131910}" presName="iconRect" presStyleLbl="node1" presStyleIdx="0" presStyleCnt="4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hecklist"/>
        </a:ext>
      </dgm:extLst>
    </dgm:pt>
    <dgm:pt modelId="{F002D613-BC8B-4AA0-AA49-021ADFAC8C78}" type="pres">
      <dgm:prSet presAssocID="{727BCCAF-DF8D-416B-99EE-17DE0A131910}" presName="spaceRect" presStyleCnt="0"/>
      <dgm:spPr/>
    </dgm:pt>
    <dgm:pt modelId="{2A3AC575-9346-4B1F-82AC-2B843BC2A4F1}" type="pres">
      <dgm:prSet presAssocID="{727BCCAF-DF8D-416B-99EE-17DE0A131910}" presName="textRect" presStyleLbl="revTx" presStyleIdx="0" presStyleCnt="4">
        <dgm:presLayoutVars>
          <dgm:chMax val="1"/>
          <dgm:chPref val="1"/>
        </dgm:presLayoutVars>
      </dgm:prSet>
      <dgm:spPr/>
    </dgm:pt>
    <dgm:pt modelId="{D3EB44AC-804F-4791-9BFB-BC62D3A27C6C}" type="pres">
      <dgm:prSet presAssocID="{4F3BC163-172B-465C-85A0-00D05B067356}" presName="sibTrans" presStyleCnt="0"/>
      <dgm:spPr/>
    </dgm:pt>
    <dgm:pt modelId="{A40F56E3-D23D-4C86-979C-940D1896E229}" type="pres">
      <dgm:prSet presAssocID="{CCA2121C-96EA-4A72-A81A-9B1161EDC7BD}" presName="compNode" presStyleCnt="0"/>
      <dgm:spPr/>
    </dgm:pt>
    <dgm:pt modelId="{85046F57-9B89-4E34-BCB2-D16528CB9AC0}" type="pres">
      <dgm:prSet presAssocID="{CCA2121C-96EA-4A72-A81A-9B1161EDC7BD}" presName="iconBgRect" presStyleLbl="bgShp" presStyleIdx="1" presStyleCnt="4"/>
      <dgm:spPr>
        <a:solidFill>
          <a:srgbClr val="00B0F0"/>
        </a:solidFill>
      </dgm:spPr>
    </dgm:pt>
    <dgm:pt modelId="{EF918818-FB90-4C0F-8056-26107AEB604B}" type="pres">
      <dgm:prSet presAssocID="{CCA2121C-96EA-4A72-A81A-9B1161EDC7BD}" presName="iconRect" presStyleLbl="node1" presStyleIdx="1" presStyleCnt="4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Database"/>
        </a:ext>
      </dgm:extLst>
    </dgm:pt>
    <dgm:pt modelId="{5EF7BD52-9A2C-4522-BCC6-229EC86F3A2A}" type="pres">
      <dgm:prSet presAssocID="{CCA2121C-96EA-4A72-A81A-9B1161EDC7BD}" presName="spaceRect" presStyleCnt="0"/>
      <dgm:spPr/>
    </dgm:pt>
    <dgm:pt modelId="{90D42A26-F124-41D8-9CB9-09588DEC75E1}" type="pres">
      <dgm:prSet presAssocID="{CCA2121C-96EA-4A72-A81A-9B1161EDC7BD}" presName="textRect" presStyleLbl="revTx" presStyleIdx="1" presStyleCnt="4">
        <dgm:presLayoutVars>
          <dgm:chMax val="1"/>
          <dgm:chPref val="1"/>
        </dgm:presLayoutVars>
      </dgm:prSet>
      <dgm:spPr/>
    </dgm:pt>
    <dgm:pt modelId="{27D31608-99F5-42B9-A22B-93D0856A712A}" type="pres">
      <dgm:prSet presAssocID="{DF13DBC3-3D84-4593-8A32-822CE3131365}" presName="sibTrans" presStyleCnt="0"/>
      <dgm:spPr/>
    </dgm:pt>
    <dgm:pt modelId="{FD20A992-2726-4151-A13C-A1A2B883079E}" type="pres">
      <dgm:prSet presAssocID="{280FD568-C97C-4F97-9A25-96A528BAC704}" presName="compNode" presStyleCnt="0"/>
      <dgm:spPr/>
    </dgm:pt>
    <dgm:pt modelId="{327A220B-BD79-43BA-9F8D-6490D05ECCE7}" type="pres">
      <dgm:prSet presAssocID="{280FD568-C97C-4F97-9A25-96A528BAC704}" presName="iconBgRect" presStyleLbl="bgShp" presStyleIdx="2" presStyleCnt="4"/>
      <dgm:spPr>
        <a:solidFill>
          <a:srgbClr val="00B0F0"/>
        </a:solidFill>
      </dgm:spPr>
    </dgm:pt>
    <dgm:pt modelId="{D075405D-35BC-4A7C-9A61-5141739A6843}" type="pres">
      <dgm:prSet presAssocID="{280FD568-C97C-4F97-9A25-96A528BAC704}" presName="iconRect" presStyleLbl="node1" presStyleIdx="2" presStyleCnt="4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heckmark"/>
        </a:ext>
      </dgm:extLst>
    </dgm:pt>
    <dgm:pt modelId="{E90B1440-2538-42CC-8642-6F49F3C2D93B}" type="pres">
      <dgm:prSet presAssocID="{280FD568-C97C-4F97-9A25-96A528BAC704}" presName="spaceRect" presStyleCnt="0"/>
      <dgm:spPr/>
    </dgm:pt>
    <dgm:pt modelId="{D957556F-4062-4FB6-A39D-0A8C71A54B73}" type="pres">
      <dgm:prSet presAssocID="{280FD568-C97C-4F97-9A25-96A528BAC704}" presName="textRect" presStyleLbl="revTx" presStyleIdx="2" presStyleCnt="4">
        <dgm:presLayoutVars>
          <dgm:chMax val="1"/>
          <dgm:chPref val="1"/>
        </dgm:presLayoutVars>
      </dgm:prSet>
      <dgm:spPr/>
    </dgm:pt>
    <dgm:pt modelId="{4BB04487-7BBB-48FF-B310-9CCE07AF04CA}" type="pres">
      <dgm:prSet presAssocID="{633DFAD4-56D4-4173-9777-50C95671F274}" presName="sibTrans" presStyleCnt="0"/>
      <dgm:spPr/>
    </dgm:pt>
    <dgm:pt modelId="{CAC41658-E58B-4436-9A9D-109B7C91E473}" type="pres">
      <dgm:prSet presAssocID="{AA3051B3-0174-4923-9F40-1D5EFC6508FE}" presName="compNode" presStyleCnt="0"/>
      <dgm:spPr/>
    </dgm:pt>
    <dgm:pt modelId="{B66B7D86-84CE-4162-968B-8A2B1B9F7E09}" type="pres">
      <dgm:prSet presAssocID="{AA3051B3-0174-4923-9F40-1D5EFC6508FE}" presName="iconBgRect" presStyleLbl="bgShp" presStyleIdx="3" presStyleCnt="4"/>
      <dgm:spPr>
        <a:solidFill>
          <a:srgbClr val="00B0F0"/>
        </a:solidFill>
      </dgm:spPr>
    </dgm:pt>
    <dgm:pt modelId="{483CFF29-3093-4890-AEE0-8F576448CA50}" type="pres">
      <dgm:prSet presAssocID="{AA3051B3-0174-4923-9F40-1D5EFC6508FE}" presName="iconRect" presStyleLbl="node1" presStyleIdx="3" presStyleCnt="4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loud"/>
        </a:ext>
      </dgm:extLst>
    </dgm:pt>
    <dgm:pt modelId="{3948D045-FF6B-4019-97DE-18091D498010}" type="pres">
      <dgm:prSet presAssocID="{AA3051B3-0174-4923-9F40-1D5EFC6508FE}" presName="spaceRect" presStyleCnt="0"/>
      <dgm:spPr/>
    </dgm:pt>
    <dgm:pt modelId="{B015CDA4-2A0D-4939-A4BF-EB33AE609D9C}" type="pres">
      <dgm:prSet presAssocID="{AA3051B3-0174-4923-9F40-1D5EFC6508FE}" presName="textRect" presStyleLbl="revTx" presStyleIdx="3" presStyleCnt="4">
        <dgm:presLayoutVars>
          <dgm:chMax val="1"/>
          <dgm:chPref val="1"/>
        </dgm:presLayoutVars>
      </dgm:prSet>
      <dgm:spPr/>
    </dgm:pt>
  </dgm:ptLst>
  <dgm:cxnLst>
    <dgm:cxn modelId="{D5D80100-8055-434F-8F45-DD19C48D686A}" srcId="{3DE3D19B-148D-473D-A15A-751A0610E45A}" destId="{727BCCAF-DF8D-416B-99EE-17DE0A131910}" srcOrd="0" destOrd="0" parTransId="{BA1DEB9B-229D-4B1F-BD41-6CA9200577E2}" sibTransId="{4F3BC163-172B-465C-85A0-00D05B067356}"/>
    <dgm:cxn modelId="{FD311308-0F59-4031-84AD-7CE244A70D3B}" srcId="{3DE3D19B-148D-473D-A15A-751A0610E45A}" destId="{280FD568-C97C-4F97-9A25-96A528BAC704}" srcOrd="2" destOrd="0" parTransId="{C464BBC9-1C1C-4538-ADD4-DC2790901451}" sibTransId="{633DFAD4-56D4-4173-9777-50C95671F274}"/>
    <dgm:cxn modelId="{D34EF014-5688-204E-A305-01DE86312DE8}" type="presOf" srcId="{AA3051B3-0174-4923-9F40-1D5EFC6508FE}" destId="{B015CDA4-2A0D-4939-A4BF-EB33AE609D9C}" srcOrd="0" destOrd="0" presId="urn:microsoft.com/office/officeart/2018/5/layout/IconCircleLabelList"/>
    <dgm:cxn modelId="{0B6F7064-52B3-454B-9DE3-6AFB9868EB36}" type="presOf" srcId="{3DE3D19B-148D-473D-A15A-751A0610E45A}" destId="{7E6095B5-BBDD-4554-9CC5-FA672D0CA29A}" srcOrd="0" destOrd="0" presId="urn:microsoft.com/office/officeart/2018/5/layout/IconCircleLabelList"/>
    <dgm:cxn modelId="{ACB70B47-A8C6-584A-8268-881980908E6A}" type="presOf" srcId="{CCA2121C-96EA-4A72-A81A-9B1161EDC7BD}" destId="{90D42A26-F124-41D8-9CB9-09588DEC75E1}" srcOrd="0" destOrd="0" presId="urn:microsoft.com/office/officeart/2018/5/layout/IconCircleLabelList"/>
    <dgm:cxn modelId="{FA9F014D-31FC-064A-A507-5A6B3AA2C21C}" type="presOf" srcId="{280FD568-C97C-4F97-9A25-96A528BAC704}" destId="{D957556F-4062-4FB6-A39D-0A8C71A54B73}" srcOrd="0" destOrd="0" presId="urn:microsoft.com/office/officeart/2018/5/layout/IconCircleLabelList"/>
    <dgm:cxn modelId="{7247B4A3-70A2-4818-A152-8810022E9CE4}" srcId="{3DE3D19B-148D-473D-A15A-751A0610E45A}" destId="{AA3051B3-0174-4923-9F40-1D5EFC6508FE}" srcOrd="3" destOrd="0" parTransId="{258CAFE1-23F8-473A-91A5-D5916AE173A8}" sibTransId="{06880FE5-708D-41D6-92CE-F8CD7529228D}"/>
    <dgm:cxn modelId="{CE3620C7-A7AB-4FF9-A470-1DF016700606}" srcId="{3DE3D19B-148D-473D-A15A-751A0610E45A}" destId="{CCA2121C-96EA-4A72-A81A-9B1161EDC7BD}" srcOrd="1" destOrd="0" parTransId="{3EC1576C-751D-43ED-AE70-E89CF5BB3C1D}" sibTransId="{DF13DBC3-3D84-4593-8A32-822CE3131365}"/>
    <dgm:cxn modelId="{A212CCCD-0854-5D41-93D9-676BFB50865D}" type="presOf" srcId="{727BCCAF-DF8D-416B-99EE-17DE0A131910}" destId="{2A3AC575-9346-4B1F-82AC-2B843BC2A4F1}" srcOrd="0" destOrd="0" presId="urn:microsoft.com/office/officeart/2018/5/layout/IconCircleLabelList"/>
    <dgm:cxn modelId="{41CE8B3F-3197-D942-B648-7077AC943427}" type="presParOf" srcId="{7E6095B5-BBDD-4554-9CC5-FA672D0CA29A}" destId="{6444B629-DAC2-489E-BDDF-E58490585FCE}" srcOrd="0" destOrd="0" presId="urn:microsoft.com/office/officeart/2018/5/layout/IconCircleLabelList"/>
    <dgm:cxn modelId="{B5242A22-6B65-3245-8178-F2F2FCB61725}" type="presParOf" srcId="{6444B629-DAC2-489E-BDDF-E58490585FCE}" destId="{1864C876-DFE1-4C96-B6CA-FBEFFA23871E}" srcOrd="0" destOrd="0" presId="urn:microsoft.com/office/officeart/2018/5/layout/IconCircleLabelList"/>
    <dgm:cxn modelId="{139B4CCC-208D-2C40-BA60-4725B879A732}" type="presParOf" srcId="{6444B629-DAC2-489E-BDDF-E58490585FCE}" destId="{B773ECCC-BB63-457A-BA8B-5F69A420E1D4}" srcOrd="1" destOrd="0" presId="urn:microsoft.com/office/officeart/2018/5/layout/IconCircleLabelList"/>
    <dgm:cxn modelId="{3C694BD8-E356-BC47-A7F3-332EAA573969}" type="presParOf" srcId="{6444B629-DAC2-489E-BDDF-E58490585FCE}" destId="{F002D613-BC8B-4AA0-AA49-021ADFAC8C78}" srcOrd="2" destOrd="0" presId="urn:microsoft.com/office/officeart/2018/5/layout/IconCircleLabelList"/>
    <dgm:cxn modelId="{7B3133D8-73FC-6F46-A58C-A7FFC0C63518}" type="presParOf" srcId="{6444B629-DAC2-489E-BDDF-E58490585FCE}" destId="{2A3AC575-9346-4B1F-82AC-2B843BC2A4F1}" srcOrd="3" destOrd="0" presId="urn:microsoft.com/office/officeart/2018/5/layout/IconCircleLabelList"/>
    <dgm:cxn modelId="{C7CDFE66-9638-084F-BCF9-7135B3599C27}" type="presParOf" srcId="{7E6095B5-BBDD-4554-9CC5-FA672D0CA29A}" destId="{D3EB44AC-804F-4791-9BFB-BC62D3A27C6C}" srcOrd="1" destOrd="0" presId="urn:microsoft.com/office/officeart/2018/5/layout/IconCircleLabelList"/>
    <dgm:cxn modelId="{C0C42B73-D641-5546-B708-FFE88070BD15}" type="presParOf" srcId="{7E6095B5-BBDD-4554-9CC5-FA672D0CA29A}" destId="{A40F56E3-D23D-4C86-979C-940D1896E229}" srcOrd="2" destOrd="0" presId="urn:microsoft.com/office/officeart/2018/5/layout/IconCircleLabelList"/>
    <dgm:cxn modelId="{C19CCD4E-490E-4946-A950-A77F845DFA54}" type="presParOf" srcId="{A40F56E3-D23D-4C86-979C-940D1896E229}" destId="{85046F57-9B89-4E34-BCB2-D16528CB9AC0}" srcOrd="0" destOrd="0" presId="urn:microsoft.com/office/officeart/2018/5/layout/IconCircleLabelList"/>
    <dgm:cxn modelId="{2FD1B870-672B-8247-82B7-DE546A3A1A7A}" type="presParOf" srcId="{A40F56E3-D23D-4C86-979C-940D1896E229}" destId="{EF918818-FB90-4C0F-8056-26107AEB604B}" srcOrd="1" destOrd="0" presId="urn:microsoft.com/office/officeart/2018/5/layout/IconCircleLabelList"/>
    <dgm:cxn modelId="{41ABE68A-81CF-EA43-88E7-4112724BDF68}" type="presParOf" srcId="{A40F56E3-D23D-4C86-979C-940D1896E229}" destId="{5EF7BD52-9A2C-4522-BCC6-229EC86F3A2A}" srcOrd="2" destOrd="0" presId="urn:microsoft.com/office/officeart/2018/5/layout/IconCircleLabelList"/>
    <dgm:cxn modelId="{4C6DE567-7DE3-AD45-BDD0-EF67DC7768ED}" type="presParOf" srcId="{A40F56E3-D23D-4C86-979C-940D1896E229}" destId="{90D42A26-F124-41D8-9CB9-09588DEC75E1}" srcOrd="3" destOrd="0" presId="urn:microsoft.com/office/officeart/2018/5/layout/IconCircleLabelList"/>
    <dgm:cxn modelId="{F6568B7B-825E-E846-9BD9-F8BEDC6A0284}" type="presParOf" srcId="{7E6095B5-BBDD-4554-9CC5-FA672D0CA29A}" destId="{27D31608-99F5-42B9-A22B-93D0856A712A}" srcOrd="3" destOrd="0" presId="urn:microsoft.com/office/officeart/2018/5/layout/IconCircleLabelList"/>
    <dgm:cxn modelId="{B5D18C81-15ED-814E-8929-53A72D9AC2EB}" type="presParOf" srcId="{7E6095B5-BBDD-4554-9CC5-FA672D0CA29A}" destId="{FD20A992-2726-4151-A13C-A1A2B883079E}" srcOrd="4" destOrd="0" presId="urn:microsoft.com/office/officeart/2018/5/layout/IconCircleLabelList"/>
    <dgm:cxn modelId="{1ABA22A7-2E29-1E4B-BD54-84A550D8E22E}" type="presParOf" srcId="{FD20A992-2726-4151-A13C-A1A2B883079E}" destId="{327A220B-BD79-43BA-9F8D-6490D05ECCE7}" srcOrd="0" destOrd="0" presId="urn:microsoft.com/office/officeart/2018/5/layout/IconCircleLabelList"/>
    <dgm:cxn modelId="{FA328121-E5A0-AF48-8765-3273143C261E}" type="presParOf" srcId="{FD20A992-2726-4151-A13C-A1A2B883079E}" destId="{D075405D-35BC-4A7C-9A61-5141739A6843}" srcOrd="1" destOrd="0" presId="urn:microsoft.com/office/officeart/2018/5/layout/IconCircleLabelList"/>
    <dgm:cxn modelId="{C0C41932-4D20-374F-99F9-E53D0F6567E9}" type="presParOf" srcId="{FD20A992-2726-4151-A13C-A1A2B883079E}" destId="{E90B1440-2538-42CC-8642-6F49F3C2D93B}" srcOrd="2" destOrd="0" presId="urn:microsoft.com/office/officeart/2018/5/layout/IconCircleLabelList"/>
    <dgm:cxn modelId="{3870751B-F868-AC49-B8C0-4C73DE0A3C49}" type="presParOf" srcId="{FD20A992-2726-4151-A13C-A1A2B883079E}" destId="{D957556F-4062-4FB6-A39D-0A8C71A54B73}" srcOrd="3" destOrd="0" presId="urn:microsoft.com/office/officeart/2018/5/layout/IconCircleLabelList"/>
    <dgm:cxn modelId="{6CEC8B99-3331-3A46-9675-54DE8981A619}" type="presParOf" srcId="{7E6095B5-BBDD-4554-9CC5-FA672D0CA29A}" destId="{4BB04487-7BBB-48FF-B310-9CCE07AF04CA}" srcOrd="5" destOrd="0" presId="urn:microsoft.com/office/officeart/2018/5/layout/IconCircleLabelList"/>
    <dgm:cxn modelId="{912AD6DE-C6D0-9640-B4CD-B8024EDF1A94}" type="presParOf" srcId="{7E6095B5-BBDD-4554-9CC5-FA672D0CA29A}" destId="{CAC41658-E58B-4436-9A9D-109B7C91E473}" srcOrd="6" destOrd="0" presId="urn:microsoft.com/office/officeart/2018/5/layout/IconCircleLabelList"/>
    <dgm:cxn modelId="{9F4EEF34-87F5-DC45-BD70-8C0D58FD7CE0}" type="presParOf" srcId="{CAC41658-E58B-4436-9A9D-109B7C91E473}" destId="{B66B7D86-84CE-4162-968B-8A2B1B9F7E09}" srcOrd="0" destOrd="0" presId="urn:microsoft.com/office/officeart/2018/5/layout/IconCircleLabelList"/>
    <dgm:cxn modelId="{DBBE74F3-9352-6F45-98C7-F0ACD3EC9BEE}" type="presParOf" srcId="{CAC41658-E58B-4436-9A9D-109B7C91E473}" destId="{483CFF29-3093-4890-AEE0-8F576448CA50}" srcOrd="1" destOrd="0" presId="urn:microsoft.com/office/officeart/2018/5/layout/IconCircleLabelList"/>
    <dgm:cxn modelId="{828DC8E6-962F-C64A-9F3E-600641CFEEBD}" type="presParOf" srcId="{CAC41658-E58B-4436-9A9D-109B7C91E473}" destId="{3948D045-FF6B-4019-97DE-18091D498010}" srcOrd="2" destOrd="0" presId="urn:microsoft.com/office/officeart/2018/5/layout/IconCircleLabelList"/>
    <dgm:cxn modelId="{F7F4E289-EE1B-9249-8A7A-31CB52530D77}" type="presParOf" srcId="{CAC41658-E58B-4436-9A9D-109B7C91E473}" destId="{B015CDA4-2A0D-4939-A4BF-EB33AE609D9C}" srcOrd="3" destOrd="0" presId="urn:microsoft.com/office/officeart/2018/5/layout/IconCircleLabel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2158C21C-5FD0-4CB3-8EC2-E64B34CDD70A}" type="doc">
      <dgm:prSet loTypeId="urn:microsoft.com/office/officeart/2018/2/layout/IconCircleList" loCatId="icon" qsTypeId="urn:microsoft.com/office/officeart/2005/8/quickstyle/simple1" qsCatId="simple" csTypeId="urn:microsoft.com/office/officeart/2018/5/colors/Iconchunking_neutralicon_colorful1" csCatId="colorful" phldr="1"/>
      <dgm:spPr/>
      <dgm:t>
        <a:bodyPr/>
        <a:lstStyle/>
        <a:p>
          <a:endParaRPr lang="en-US"/>
        </a:p>
      </dgm:t>
    </dgm:pt>
    <dgm:pt modelId="{FDF2F86E-C3CF-4B00-BA80-143A7E029E1D}">
      <dgm:prSet/>
      <dgm:spPr/>
      <dgm:t>
        <a:bodyPr/>
        <a:lstStyle/>
        <a:p>
          <a:r>
            <a:rPr lang="en-US" dirty="0" err="1"/>
            <a:t>docs.MSFT.com</a:t>
          </a:r>
          <a:endParaRPr lang="en-US" dirty="0"/>
        </a:p>
      </dgm:t>
    </dgm:pt>
    <dgm:pt modelId="{6DD7BE90-2B6F-4E4C-85E2-E8F7F5C2EBC2}" type="parTrans" cxnId="{45E07D52-55F7-45A7-9E4C-138B2B9E9685}">
      <dgm:prSet/>
      <dgm:spPr/>
      <dgm:t>
        <a:bodyPr/>
        <a:lstStyle/>
        <a:p>
          <a:endParaRPr lang="en-US"/>
        </a:p>
      </dgm:t>
    </dgm:pt>
    <dgm:pt modelId="{1779241E-26E7-4BDD-A855-6AD7A6B157DB}" type="sibTrans" cxnId="{45E07D52-55F7-45A7-9E4C-138B2B9E9685}">
      <dgm:prSet/>
      <dgm:spPr/>
      <dgm:t>
        <a:bodyPr/>
        <a:lstStyle/>
        <a:p>
          <a:endParaRPr lang="en-US"/>
        </a:p>
      </dgm:t>
    </dgm:pt>
    <dgm:pt modelId="{F6C0659E-6663-409D-A8F3-2703C1FCA2F9}">
      <dgm:prSet/>
      <dgm:spPr/>
      <dgm:t>
        <a:bodyPr/>
        <a:lstStyle/>
        <a:p>
          <a:r>
            <a:rPr lang="en-US" dirty="0"/>
            <a:t>PW </a:t>
          </a:r>
          <a:r>
            <a:rPr lang="en-US" dirty="0" err="1"/>
            <a:t>Youtube</a:t>
          </a:r>
          <a:r>
            <a:rPr lang="en-US" dirty="0"/>
            <a:t> </a:t>
          </a:r>
        </a:p>
      </dgm:t>
    </dgm:pt>
    <dgm:pt modelId="{8B096BF3-40C5-4F6E-9FAF-3F8A2BE0EC57}" type="parTrans" cxnId="{BF3C9852-66C7-45D9-8713-05E7ED9C01B6}">
      <dgm:prSet/>
      <dgm:spPr/>
      <dgm:t>
        <a:bodyPr/>
        <a:lstStyle/>
        <a:p>
          <a:endParaRPr lang="en-US"/>
        </a:p>
      </dgm:t>
    </dgm:pt>
    <dgm:pt modelId="{C50D49DF-59C9-45A9-81FE-B35AE67F8A28}" type="sibTrans" cxnId="{BF3C9852-66C7-45D9-8713-05E7ED9C01B6}">
      <dgm:prSet/>
      <dgm:spPr/>
      <dgm:t>
        <a:bodyPr/>
        <a:lstStyle/>
        <a:p>
          <a:endParaRPr lang="en-US"/>
        </a:p>
      </dgm:t>
    </dgm:pt>
    <dgm:pt modelId="{EDFB7642-7B55-4BCE-B0AD-71E4E842A2DC}">
      <dgm:prSet/>
      <dgm:spPr/>
      <dgm:t>
        <a:bodyPr/>
        <a:lstStyle/>
        <a:p>
          <a:r>
            <a:rPr lang="en-US"/>
            <a:t>Google/Bing</a:t>
          </a:r>
        </a:p>
      </dgm:t>
    </dgm:pt>
    <dgm:pt modelId="{8FFF486F-37B3-416F-B59C-A6A6E4B93AA8}" type="parTrans" cxnId="{5CBF8D28-A600-4891-A436-04A503CAA183}">
      <dgm:prSet/>
      <dgm:spPr/>
      <dgm:t>
        <a:bodyPr/>
        <a:lstStyle/>
        <a:p>
          <a:endParaRPr lang="en-US"/>
        </a:p>
      </dgm:t>
    </dgm:pt>
    <dgm:pt modelId="{80F59F28-7841-43AD-ADD2-2C60C91D8F65}" type="sibTrans" cxnId="{5CBF8D28-A600-4891-A436-04A503CAA183}">
      <dgm:prSet/>
      <dgm:spPr/>
      <dgm:t>
        <a:bodyPr/>
        <a:lstStyle/>
        <a:p>
          <a:endParaRPr lang="en-US"/>
        </a:p>
      </dgm:t>
    </dgm:pt>
    <dgm:pt modelId="{E59FD599-C3BC-4C7A-946C-E24F8C23D8E4}">
      <dgm:prSet/>
      <dgm:spPr/>
      <dgm:t>
        <a:bodyPr/>
        <a:lstStyle/>
        <a:p>
          <a:r>
            <a:rPr lang="en-US"/>
            <a:t>Stack Overflow</a:t>
          </a:r>
        </a:p>
      </dgm:t>
    </dgm:pt>
    <dgm:pt modelId="{5D39D8EE-310C-4B34-9A04-DBF048A3C9D9}" type="parTrans" cxnId="{7B4F7BB9-F50B-4613-BC78-EDD0A7AE2D5B}">
      <dgm:prSet/>
      <dgm:spPr/>
      <dgm:t>
        <a:bodyPr/>
        <a:lstStyle/>
        <a:p>
          <a:endParaRPr lang="en-US"/>
        </a:p>
      </dgm:t>
    </dgm:pt>
    <dgm:pt modelId="{B55EE067-54B2-4261-9B50-5017379FB6B3}" type="sibTrans" cxnId="{7B4F7BB9-F50B-4613-BC78-EDD0A7AE2D5B}">
      <dgm:prSet/>
      <dgm:spPr/>
      <dgm:t>
        <a:bodyPr/>
        <a:lstStyle/>
        <a:p>
          <a:endParaRPr lang="en-US"/>
        </a:p>
      </dgm:t>
    </dgm:pt>
    <dgm:pt modelId="{CAB600C7-06A2-44B9-873F-C1B68A826EAF}">
      <dgm:prSet/>
      <dgm:spPr/>
      <dgm:t>
        <a:bodyPr/>
        <a:lstStyle/>
        <a:p>
          <a:r>
            <a:rPr lang="en-US"/>
            <a:t>Azure Everyday</a:t>
          </a:r>
        </a:p>
      </dgm:t>
    </dgm:pt>
    <dgm:pt modelId="{12793310-2A01-4A14-88ED-13FDB2DABFB5}" type="parTrans" cxnId="{8873652F-B2D6-446D-8880-E9B32390DE7D}">
      <dgm:prSet/>
      <dgm:spPr/>
      <dgm:t>
        <a:bodyPr/>
        <a:lstStyle/>
        <a:p>
          <a:endParaRPr lang="en-US"/>
        </a:p>
      </dgm:t>
    </dgm:pt>
    <dgm:pt modelId="{574CE8D1-AB5B-4536-B195-69B023EA05F9}" type="sibTrans" cxnId="{8873652F-B2D6-446D-8880-E9B32390DE7D}">
      <dgm:prSet/>
      <dgm:spPr/>
      <dgm:t>
        <a:bodyPr/>
        <a:lstStyle/>
        <a:p>
          <a:endParaRPr lang="en-US"/>
        </a:p>
      </dgm:t>
    </dgm:pt>
    <dgm:pt modelId="{AB57F22D-E4DB-4A86-B9CA-8837D3707887}">
      <dgm:prSet/>
      <dgm:spPr/>
      <dgm:t>
        <a:bodyPr/>
        <a:lstStyle/>
        <a:p>
          <a:r>
            <a:rPr lang="en-US"/>
            <a:t>Azure hands on labs</a:t>
          </a:r>
        </a:p>
      </dgm:t>
    </dgm:pt>
    <dgm:pt modelId="{10530515-BF04-4DF0-8924-9233226CD75B}" type="parTrans" cxnId="{7CEE8114-CE71-4BCF-B218-D60DF6D3259E}">
      <dgm:prSet/>
      <dgm:spPr/>
      <dgm:t>
        <a:bodyPr/>
        <a:lstStyle/>
        <a:p>
          <a:endParaRPr lang="en-US"/>
        </a:p>
      </dgm:t>
    </dgm:pt>
    <dgm:pt modelId="{580EBC82-28F3-4504-8CCA-D05CC21BAA48}" type="sibTrans" cxnId="{7CEE8114-CE71-4BCF-B218-D60DF6D3259E}">
      <dgm:prSet/>
      <dgm:spPr/>
      <dgm:t>
        <a:bodyPr/>
        <a:lstStyle/>
        <a:p>
          <a:endParaRPr lang="en-US"/>
        </a:p>
      </dgm:t>
    </dgm:pt>
    <dgm:pt modelId="{4A83D129-AE16-4B13-9371-D2E759FF2C12}">
      <dgm:prSet/>
      <dgm:spPr/>
      <dgm:t>
        <a:bodyPr/>
        <a:lstStyle/>
        <a:p>
          <a:r>
            <a:rPr lang="en-US"/>
            <a:t>Azure data architecture guide</a:t>
          </a:r>
        </a:p>
      </dgm:t>
    </dgm:pt>
    <dgm:pt modelId="{4A472B37-B2D9-4B38-A977-1CDB0A901DFF}" type="parTrans" cxnId="{9B94DCE6-DC8A-4597-B7C2-A9D85007BF34}">
      <dgm:prSet/>
      <dgm:spPr/>
      <dgm:t>
        <a:bodyPr/>
        <a:lstStyle/>
        <a:p>
          <a:endParaRPr lang="en-US"/>
        </a:p>
      </dgm:t>
    </dgm:pt>
    <dgm:pt modelId="{3F6669CB-7FAC-4DCC-80FA-A60BA192F113}" type="sibTrans" cxnId="{9B94DCE6-DC8A-4597-B7C2-A9D85007BF34}">
      <dgm:prSet/>
      <dgm:spPr/>
      <dgm:t>
        <a:bodyPr/>
        <a:lstStyle/>
        <a:p>
          <a:endParaRPr lang="en-US"/>
        </a:p>
      </dgm:t>
    </dgm:pt>
    <dgm:pt modelId="{27B0058D-8791-41D8-BF86-5A2CB1E8E8C2}" type="pres">
      <dgm:prSet presAssocID="{2158C21C-5FD0-4CB3-8EC2-E64B34CDD70A}" presName="root" presStyleCnt="0">
        <dgm:presLayoutVars>
          <dgm:dir/>
          <dgm:resizeHandles val="exact"/>
        </dgm:presLayoutVars>
      </dgm:prSet>
      <dgm:spPr/>
    </dgm:pt>
    <dgm:pt modelId="{1485CB37-B11A-4753-A434-B1AD5F373983}" type="pres">
      <dgm:prSet presAssocID="{2158C21C-5FD0-4CB3-8EC2-E64B34CDD70A}" presName="container" presStyleCnt="0">
        <dgm:presLayoutVars>
          <dgm:dir/>
          <dgm:resizeHandles val="exact"/>
        </dgm:presLayoutVars>
      </dgm:prSet>
      <dgm:spPr/>
    </dgm:pt>
    <dgm:pt modelId="{36504326-6883-429A-B892-8B8ED68A978D}" type="pres">
      <dgm:prSet presAssocID="{FDF2F86E-C3CF-4B00-BA80-143A7E029E1D}" presName="compNode" presStyleCnt="0"/>
      <dgm:spPr/>
    </dgm:pt>
    <dgm:pt modelId="{DD4A8E85-08FC-4E19-8F9E-C0D18D327A26}" type="pres">
      <dgm:prSet presAssocID="{FDF2F86E-C3CF-4B00-BA80-143A7E029E1D}" presName="iconBgRect" presStyleLbl="bgShp" presStyleIdx="0" presStyleCnt="7"/>
      <dgm:spPr>
        <a:solidFill>
          <a:srgbClr val="00B0F0"/>
        </a:solidFill>
      </dgm:spPr>
    </dgm:pt>
    <dgm:pt modelId="{15C4B841-90A5-4B28-9604-BF842BCD9D00}" type="pres">
      <dgm:prSet presAssocID="{FDF2F86E-C3CF-4B00-BA80-143A7E029E1D}" presName="iconRect" presStyleLbl="node1" presStyleIdx="0" presStyleCnt="7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Marker"/>
        </a:ext>
      </dgm:extLst>
    </dgm:pt>
    <dgm:pt modelId="{8DB02EDC-6597-4ABC-A7A1-EAC87598ECC8}" type="pres">
      <dgm:prSet presAssocID="{FDF2F86E-C3CF-4B00-BA80-143A7E029E1D}" presName="spaceRect" presStyleCnt="0"/>
      <dgm:spPr/>
    </dgm:pt>
    <dgm:pt modelId="{551FAD4A-5F07-482A-AAE3-6EB1D784993D}" type="pres">
      <dgm:prSet presAssocID="{FDF2F86E-C3CF-4B00-BA80-143A7E029E1D}" presName="textRect" presStyleLbl="revTx" presStyleIdx="0" presStyleCnt="7">
        <dgm:presLayoutVars>
          <dgm:chMax val="1"/>
          <dgm:chPref val="1"/>
        </dgm:presLayoutVars>
      </dgm:prSet>
      <dgm:spPr/>
    </dgm:pt>
    <dgm:pt modelId="{A9A226F3-20EA-49AC-BFD4-76B808CB7A7F}" type="pres">
      <dgm:prSet presAssocID="{1779241E-26E7-4BDD-A855-6AD7A6B157DB}" presName="sibTrans" presStyleLbl="sibTrans2D1" presStyleIdx="0" presStyleCnt="0"/>
      <dgm:spPr/>
    </dgm:pt>
    <dgm:pt modelId="{28AC511A-8DFC-4D48-8A98-3CC92F5B63D8}" type="pres">
      <dgm:prSet presAssocID="{F6C0659E-6663-409D-A8F3-2703C1FCA2F9}" presName="compNode" presStyleCnt="0"/>
      <dgm:spPr/>
    </dgm:pt>
    <dgm:pt modelId="{519E2324-E2CC-470C-B262-396D2325B35B}" type="pres">
      <dgm:prSet presAssocID="{F6C0659E-6663-409D-A8F3-2703C1FCA2F9}" presName="iconBgRect" presStyleLbl="bgShp" presStyleIdx="1" presStyleCnt="7"/>
      <dgm:spPr>
        <a:solidFill>
          <a:srgbClr val="00B0F0"/>
        </a:solidFill>
      </dgm:spPr>
    </dgm:pt>
    <dgm:pt modelId="{F5217D98-5A6B-4A6E-852F-524F4B5E13BC}" type="pres">
      <dgm:prSet presAssocID="{F6C0659E-6663-409D-A8F3-2703C1FCA2F9}" presName="iconRect" presStyleLbl="node1" presStyleIdx="1" presStyleCnt="7" custLinFactNeighborX="1293" custLinFactNeighborY="818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1000" r="-21000"/>
          </a:stretch>
        </a:blipFill>
        <a:ln>
          <a:noFill/>
        </a:ln>
      </dgm:spPr>
    </dgm:pt>
    <dgm:pt modelId="{8E4979A3-A762-48C6-91EC-2D8B5A9F7003}" type="pres">
      <dgm:prSet presAssocID="{F6C0659E-6663-409D-A8F3-2703C1FCA2F9}" presName="spaceRect" presStyleCnt="0"/>
      <dgm:spPr/>
    </dgm:pt>
    <dgm:pt modelId="{54531CB7-54D1-4B61-84F5-69E683157801}" type="pres">
      <dgm:prSet presAssocID="{F6C0659E-6663-409D-A8F3-2703C1FCA2F9}" presName="textRect" presStyleLbl="revTx" presStyleIdx="1" presStyleCnt="7">
        <dgm:presLayoutVars>
          <dgm:chMax val="1"/>
          <dgm:chPref val="1"/>
        </dgm:presLayoutVars>
      </dgm:prSet>
      <dgm:spPr/>
    </dgm:pt>
    <dgm:pt modelId="{F4B3CC3E-05CF-46A7-B4A8-A15F2F9214BC}" type="pres">
      <dgm:prSet presAssocID="{C50D49DF-59C9-45A9-81FE-B35AE67F8A28}" presName="sibTrans" presStyleLbl="sibTrans2D1" presStyleIdx="0" presStyleCnt="0"/>
      <dgm:spPr/>
    </dgm:pt>
    <dgm:pt modelId="{C2ED5827-F67B-4123-852D-A0B7B1458E5F}" type="pres">
      <dgm:prSet presAssocID="{EDFB7642-7B55-4BCE-B0AD-71E4E842A2DC}" presName="compNode" presStyleCnt="0"/>
      <dgm:spPr/>
    </dgm:pt>
    <dgm:pt modelId="{A1602AD1-190B-41F4-B80A-6AF61D1A15DB}" type="pres">
      <dgm:prSet presAssocID="{EDFB7642-7B55-4BCE-B0AD-71E4E842A2DC}" presName="iconBgRect" presStyleLbl="bgShp" presStyleIdx="2" presStyleCnt="7"/>
      <dgm:spPr>
        <a:solidFill>
          <a:srgbClr val="00B0F0"/>
        </a:solidFill>
      </dgm:spPr>
    </dgm:pt>
    <dgm:pt modelId="{E2C1E622-E7A1-4AC7-A60E-9BDDFD91B45C}" type="pres">
      <dgm:prSet presAssocID="{EDFB7642-7B55-4BCE-B0AD-71E4E842A2DC}" presName="iconRect" presStyleLbl="node1" presStyleIdx="2" presStyleCnt="7"/>
      <dgm:spPr>
        <a:blipFill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Magnifying glass"/>
        </a:ext>
      </dgm:extLst>
    </dgm:pt>
    <dgm:pt modelId="{D53626AF-B449-43D1-9FF7-6E51B7B5BCAF}" type="pres">
      <dgm:prSet presAssocID="{EDFB7642-7B55-4BCE-B0AD-71E4E842A2DC}" presName="spaceRect" presStyleCnt="0"/>
      <dgm:spPr/>
    </dgm:pt>
    <dgm:pt modelId="{EB5F29AA-5EAB-4F3C-A472-1752E18AE45D}" type="pres">
      <dgm:prSet presAssocID="{EDFB7642-7B55-4BCE-B0AD-71E4E842A2DC}" presName="textRect" presStyleLbl="revTx" presStyleIdx="2" presStyleCnt="7">
        <dgm:presLayoutVars>
          <dgm:chMax val="1"/>
          <dgm:chPref val="1"/>
        </dgm:presLayoutVars>
      </dgm:prSet>
      <dgm:spPr/>
    </dgm:pt>
    <dgm:pt modelId="{F9245C61-AB5A-411A-8B37-E56143274127}" type="pres">
      <dgm:prSet presAssocID="{80F59F28-7841-43AD-ADD2-2C60C91D8F65}" presName="sibTrans" presStyleLbl="sibTrans2D1" presStyleIdx="0" presStyleCnt="0"/>
      <dgm:spPr/>
    </dgm:pt>
    <dgm:pt modelId="{4C91B69E-47BF-4219-A52C-8A51858C03D6}" type="pres">
      <dgm:prSet presAssocID="{E59FD599-C3BC-4C7A-946C-E24F8C23D8E4}" presName="compNode" presStyleCnt="0"/>
      <dgm:spPr/>
    </dgm:pt>
    <dgm:pt modelId="{373D7EE0-9FEC-48F9-B38B-007C92AC86E2}" type="pres">
      <dgm:prSet presAssocID="{E59FD599-C3BC-4C7A-946C-E24F8C23D8E4}" presName="iconBgRect" presStyleLbl="bgShp" presStyleIdx="3" presStyleCnt="7"/>
      <dgm:spPr>
        <a:solidFill>
          <a:srgbClr val="00B0F0"/>
        </a:solidFill>
      </dgm:spPr>
    </dgm:pt>
    <dgm:pt modelId="{10FBC387-47E6-4707-85EC-0D008F692487}" type="pres">
      <dgm:prSet presAssocID="{E59FD599-C3BC-4C7A-946C-E24F8C23D8E4}" presName="iconRect" presStyleLbl="node1" presStyleIdx="3" presStyleCnt="7"/>
      <dgm:spPr>
        <a:blipFill>
          <a:blip xmlns:r="http://schemas.openxmlformats.org/officeDocument/2006/relationships"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heckmark"/>
        </a:ext>
      </dgm:extLst>
    </dgm:pt>
    <dgm:pt modelId="{485E8B95-A73C-483F-9B41-AE4CE9C55962}" type="pres">
      <dgm:prSet presAssocID="{E59FD599-C3BC-4C7A-946C-E24F8C23D8E4}" presName="spaceRect" presStyleCnt="0"/>
      <dgm:spPr/>
    </dgm:pt>
    <dgm:pt modelId="{18119937-B1B3-4B7A-9792-AA78B31B1806}" type="pres">
      <dgm:prSet presAssocID="{E59FD599-C3BC-4C7A-946C-E24F8C23D8E4}" presName="textRect" presStyleLbl="revTx" presStyleIdx="3" presStyleCnt="7">
        <dgm:presLayoutVars>
          <dgm:chMax val="1"/>
          <dgm:chPref val="1"/>
        </dgm:presLayoutVars>
      </dgm:prSet>
      <dgm:spPr/>
    </dgm:pt>
    <dgm:pt modelId="{4FF6905A-1494-4DF6-9F60-11C934555439}" type="pres">
      <dgm:prSet presAssocID="{B55EE067-54B2-4261-9B50-5017379FB6B3}" presName="sibTrans" presStyleLbl="sibTrans2D1" presStyleIdx="0" presStyleCnt="0"/>
      <dgm:spPr/>
    </dgm:pt>
    <dgm:pt modelId="{F54F8476-C5E0-48E2-BE35-B9386AA9089A}" type="pres">
      <dgm:prSet presAssocID="{CAB600C7-06A2-44B9-873F-C1B68A826EAF}" presName="compNode" presStyleCnt="0"/>
      <dgm:spPr/>
    </dgm:pt>
    <dgm:pt modelId="{DF0BAE93-5758-45A8-830A-1EFC4440EF24}" type="pres">
      <dgm:prSet presAssocID="{CAB600C7-06A2-44B9-873F-C1B68A826EAF}" presName="iconBgRect" presStyleLbl="bgShp" presStyleIdx="4" presStyleCnt="7"/>
      <dgm:spPr>
        <a:solidFill>
          <a:srgbClr val="00B0F0"/>
        </a:solidFill>
      </dgm:spPr>
    </dgm:pt>
    <dgm:pt modelId="{96208671-34D4-4E07-AE33-40496E3B07CF}" type="pres">
      <dgm:prSet presAssocID="{CAB600C7-06A2-44B9-873F-C1B68A826EAF}" presName="iconRect" presStyleLbl="node1" presStyleIdx="4" presStyleCnt="7"/>
      <dgm:spPr>
        <a:blipFill>
          <a:blip xmlns:r="http://schemas.openxmlformats.org/officeDocument/2006/relationships"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loud"/>
        </a:ext>
      </dgm:extLst>
    </dgm:pt>
    <dgm:pt modelId="{101E5694-E97B-4F86-92CE-64A3BD544177}" type="pres">
      <dgm:prSet presAssocID="{CAB600C7-06A2-44B9-873F-C1B68A826EAF}" presName="spaceRect" presStyleCnt="0"/>
      <dgm:spPr/>
    </dgm:pt>
    <dgm:pt modelId="{9DC7DCEE-7F16-47F9-8C96-5BCCF76B1020}" type="pres">
      <dgm:prSet presAssocID="{CAB600C7-06A2-44B9-873F-C1B68A826EAF}" presName="textRect" presStyleLbl="revTx" presStyleIdx="4" presStyleCnt="7">
        <dgm:presLayoutVars>
          <dgm:chMax val="1"/>
          <dgm:chPref val="1"/>
        </dgm:presLayoutVars>
      </dgm:prSet>
      <dgm:spPr/>
    </dgm:pt>
    <dgm:pt modelId="{8B6B71DB-5E5A-45F4-B979-62636B09B5FB}" type="pres">
      <dgm:prSet presAssocID="{574CE8D1-AB5B-4536-B195-69B023EA05F9}" presName="sibTrans" presStyleLbl="sibTrans2D1" presStyleIdx="0" presStyleCnt="0"/>
      <dgm:spPr/>
    </dgm:pt>
    <dgm:pt modelId="{E91C78A6-D12B-43E7-AB3D-736560830DEF}" type="pres">
      <dgm:prSet presAssocID="{AB57F22D-E4DB-4A86-B9CA-8837D3707887}" presName="compNode" presStyleCnt="0"/>
      <dgm:spPr/>
    </dgm:pt>
    <dgm:pt modelId="{F29A1779-BB7A-4BB4-A09E-74D55A457541}" type="pres">
      <dgm:prSet presAssocID="{AB57F22D-E4DB-4A86-B9CA-8837D3707887}" presName="iconBgRect" presStyleLbl="bgShp" presStyleIdx="5" presStyleCnt="7"/>
      <dgm:spPr>
        <a:solidFill>
          <a:srgbClr val="00B0F0"/>
        </a:solidFill>
      </dgm:spPr>
    </dgm:pt>
    <dgm:pt modelId="{37602B39-7A6A-45A2-B24F-B246D100BD82}" type="pres">
      <dgm:prSet presAssocID="{AB57F22D-E4DB-4A86-B9CA-8837D3707887}" presName="iconRect" presStyleLbl="node1" presStyleIdx="5" presStyleCnt="7"/>
      <dgm:spPr>
        <a:blipFill>
          <a:blip xmlns:r="http://schemas.openxmlformats.org/officeDocument/2006/relationships"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Flask"/>
        </a:ext>
      </dgm:extLst>
    </dgm:pt>
    <dgm:pt modelId="{ECFE5134-7088-4245-B4A3-A93063BAD68D}" type="pres">
      <dgm:prSet presAssocID="{AB57F22D-E4DB-4A86-B9CA-8837D3707887}" presName="spaceRect" presStyleCnt="0"/>
      <dgm:spPr/>
    </dgm:pt>
    <dgm:pt modelId="{465596A9-D859-4FDF-BBEF-543AB12E8B69}" type="pres">
      <dgm:prSet presAssocID="{AB57F22D-E4DB-4A86-B9CA-8837D3707887}" presName="textRect" presStyleLbl="revTx" presStyleIdx="5" presStyleCnt="7">
        <dgm:presLayoutVars>
          <dgm:chMax val="1"/>
          <dgm:chPref val="1"/>
        </dgm:presLayoutVars>
      </dgm:prSet>
      <dgm:spPr/>
    </dgm:pt>
    <dgm:pt modelId="{B75E60C2-7F51-49B4-9E76-F91E4401F030}" type="pres">
      <dgm:prSet presAssocID="{580EBC82-28F3-4504-8CCA-D05CC21BAA48}" presName="sibTrans" presStyleLbl="sibTrans2D1" presStyleIdx="0" presStyleCnt="0"/>
      <dgm:spPr/>
    </dgm:pt>
    <dgm:pt modelId="{7080051F-7048-4A6F-A208-B096E35E4FC3}" type="pres">
      <dgm:prSet presAssocID="{4A83D129-AE16-4B13-9371-D2E759FF2C12}" presName="compNode" presStyleCnt="0"/>
      <dgm:spPr/>
    </dgm:pt>
    <dgm:pt modelId="{F8E4FA4E-1573-4CE6-8C4F-74614159E77B}" type="pres">
      <dgm:prSet presAssocID="{4A83D129-AE16-4B13-9371-D2E759FF2C12}" presName="iconBgRect" presStyleLbl="bgShp" presStyleIdx="6" presStyleCnt="7"/>
      <dgm:spPr>
        <a:solidFill>
          <a:srgbClr val="00B0F0"/>
        </a:solidFill>
      </dgm:spPr>
    </dgm:pt>
    <dgm:pt modelId="{0DA4C184-1497-4CE2-ADA2-7D8F75823F4E}" type="pres">
      <dgm:prSet presAssocID="{4A83D129-AE16-4B13-9371-D2E759FF2C12}" presName="iconRect" presStyleLbl="node1" presStyleIdx="6" presStyleCnt="7"/>
      <dgm:spPr>
        <a:blipFill>
          <a:blip xmlns:r="http://schemas.openxmlformats.org/officeDocument/2006/relationships"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Database"/>
        </a:ext>
      </dgm:extLst>
    </dgm:pt>
    <dgm:pt modelId="{E87014F6-5F36-43A3-86E2-18EADA8218CA}" type="pres">
      <dgm:prSet presAssocID="{4A83D129-AE16-4B13-9371-D2E759FF2C12}" presName="spaceRect" presStyleCnt="0"/>
      <dgm:spPr/>
    </dgm:pt>
    <dgm:pt modelId="{3DBF1614-DD4D-479F-BBDC-53138D9007C6}" type="pres">
      <dgm:prSet presAssocID="{4A83D129-AE16-4B13-9371-D2E759FF2C12}" presName="textRect" presStyleLbl="revTx" presStyleIdx="6" presStyleCnt="7">
        <dgm:presLayoutVars>
          <dgm:chMax val="1"/>
          <dgm:chPref val="1"/>
        </dgm:presLayoutVars>
      </dgm:prSet>
      <dgm:spPr/>
    </dgm:pt>
  </dgm:ptLst>
  <dgm:cxnLst>
    <dgm:cxn modelId="{E3C4A106-E95A-4BC2-9F37-9F6747512901}" type="presOf" srcId="{CAB600C7-06A2-44B9-873F-C1B68A826EAF}" destId="{9DC7DCEE-7F16-47F9-8C96-5BCCF76B1020}" srcOrd="0" destOrd="0" presId="urn:microsoft.com/office/officeart/2018/2/layout/IconCircleList"/>
    <dgm:cxn modelId="{C864D80E-E9CA-4E3F-AB76-A3B33482706E}" type="presOf" srcId="{B55EE067-54B2-4261-9B50-5017379FB6B3}" destId="{4FF6905A-1494-4DF6-9F60-11C934555439}" srcOrd="0" destOrd="0" presId="urn:microsoft.com/office/officeart/2018/2/layout/IconCircleList"/>
    <dgm:cxn modelId="{7CEE8114-CE71-4BCF-B218-D60DF6D3259E}" srcId="{2158C21C-5FD0-4CB3-8EC2-E64B34CDD70A}" destId="{AB57F22D-E4DB-4A86-B9CA-8837D3707887}" srcOrd="5" destOrd="0" parTransId="{10530515-BF04-4DF0-8924-9233226CD75B}" sibTransId="{580EBC82-28F3-4504-8CCA-D05CC21BAA48}"/>
    <dgm:cxn modelId="{5CBF8D28-A600-4891-A436-04A503CAA183}" srcId="{2158C21C-5FD0-4CB3-8EC2-E64B34CDD70A}" destId="{EDFB7642-7B55-4BCE-B0AD-71E4E842A2DC}" srcOrd="2" destOrd="0" parTransId="{8FFF486F-37B3-416F-B59C-A6A6E4B93AA8}" sibTransId="{80F59F28-7841-43AD-ADD2-2C60C91D8F65}"/>
    <dgm:cxn modelId="{8873652F-B2D6-446D-8880-E9B32390DE7D}" srcId="{2158C21C-5FD0-4CB3-8EC2-E64B34CDD70A}" destId="{CAB600C7-06A2-44B9-873F-C1B68A826EAF}" srcOrd="4" destOrd="0" parTransId="{12793310-2A01-4A14-88ED-13FDB2DABFB5}" sibTransId="{574CE8D1-AB5B-4536-B195-69B023EA05F9}"/>
    <dgm:cxn modelId="{088B7F61-B04A-4CD3-A444-D95EE95B3F45}" type="presOf" srcId="{4A83D129-AE16-4B13-9371-D2E759FF2C12}" destId="{3DBF1614-DD4D-479F-BBDC-53138D9007C6}" srcOrd="0" destOrd="0" presId="urn:microsoft.com/office/officeart/2018/2/layout/IconCircleList"/>
    <dgm:cxn modelId="{5E495148-717B-4848-8896-7BB91EC0387D}" type="presOf" srcId="{580EBC82-28F3-4504-8CCA-D05CC21BAA48}" destId="{B75E60C2-7F51-49B4-9E76-F91E4401F030}" srcOrd="0" destOrd="0" presId="urn:microsoft.com/office/officeart/2018/2/layout/IconCircleList"/>
    <dgm:cxn modelId="{7F0B6E6D-50A1-4FDD-9F30-C1B1E4E25910}" type="presOf" srcId="{AB57F22D-E4DB-4A86-B9CA-8837D3707887}" destId="{465596A9-D859-4FDF-BBEF-543AB12E8B69}" srcOrd="0" destOrd="0" presId="urn:microsoft.com/office/officeart/2018/2/layout/IconCircleList"/>
    <dgm:cxn modelId="{64791572-D150-4FA3-B05B-2AFDD04E1C81}" type="presOf" srcId="{EDFB7642-7B55-4BCE-B0AD-71E4E842A2DC}" destId="{EB5F29AA-5EAB-4F3C-A472-1752E18AE45D}" srcOrd="0" destOrd="0" presId="urn:microsoft.com/office/officeart/2018/2/layout/IconCircleList"/>
    <dgm:cxn modelId="{45E07D52-55F7-45A7-9E4C-138B2B9E9685}" srcId="{2158C21C-5FD0-4CB3-8EC2-E64B34CDD70A}" destId="{FDF2F86E-C3CF-4B00-BA80-143A7E029E1D}" srcOrd="0" destOrd="0" parTransId="{6DD7BE90-2B6F-4E4C-85E2-E8F7F5C2EBC2}" sibTransId="{1779241E-26E7-4BDD-A855-6AD7A6B157DB}"/>
    <dgm:cxn modelId="{BF3C9852-66C7-45D9-8713-05E7ED9C01B6}" srcId="{2158C21C-5FD0-4CB3-8EC2-E64B34CDD70A}" destId="{F6C0659E-6663-409D-A8F3-2703C1FCA2F9}" srcOrd="1" destOrd="0" parTransId="{8B096BF3-40C5-4F6E-9FAF-3F8A2BE0EC57}" sibTransId="{C50D49DF-59C9-45A9-81FE-B35AE67F8A28}"/>
    <dgm:cxn modelId="{EF451474-3895-4D80-AE16-6CA8C42EFB34}" type="presOf" srcId="{2158C21C-5FD0-4CB3-8EC2-E64B34CDD70A}" destId="{27B0058D-8791-41D8-BF86-5A2CB1E8E8C2}" srcOrd="0" destOrd="0" presId="urn:microsoft.com/office/officeart/2018/2/layout/IconCircleList"/>
    <dgm:cxn modelId="{AE893774-EB14-4FD9-9912-7C472BDC6D30}" type="presOf" srcId="{F6C0659E-6663-409D-A8F3-2703C1FCA2F9}" destId="{54531CB7-54D1-4B61-84F5-69E683157801}" srcOrd="0" destOrd="0" presId="urn:microsoft.com/office/officeart/2018/2/layout/IconCircleList"/>
    <dgm:cxn modelId="{B88A5E77-1F8A-4170-8829-2FE2BE33FE31}" type="presOf" srcId="{FDF2F86E-C3CF-4B00-BA80-143A7E029E1D}" destId="{551FAD4A-5F07-482A-AAE3-6EB1D784993D}" srcOrd="0" destOrd="0" presId="urn:microsoft.com/office/officeart/2018/2/layout/IconCircleList"/>
    <dgm:cxn modelId="{FCA8287D-5A09-4D36-851E-5CB413B914BC}" type="presOf" srcId="{C50D49DF-59C9-45A9-81FE-B35AE67F8A28}" destId="{F4B3CC3E-05CF-46A7-B4A8-A15F2F9214BC}" srcOrd="0" destOrd="0" presId="urn:microsoft.com/office/officeart/2018/2/layout/IconCircleList"/>
    <dgm:cxn modelId="{674E207E-5085-41B5-8853-FF4DE7E9AE70}" type="presOf" srcId="{80F59F28-7841-43AD-ADD2-2C60C91D8F65}" destId="{F9245C61-AB5A-411A-8B37-E56143274127}" srcOrd="0" destOrd="0" presId="urn:microsoft.com/office/officeart/2018/2/layout/IconCircleList"/>
    <dgm:cxn modelId="{7B4F7BB9-F50B-4613-BC78-EDD0A7AE2D5B}" srcId="{2158C21C-5FD0-4CB3-8EC2-E64B34CDD70A}" destId="{E59FD599-C3BC-4C7A-946C-E24F8C23D8E4}" srcOrd="3" destOrd="0" parTransId="{5D39D8EE-310C-4B34-9A04-DBF048A3C9D9}" sibTransId="{B55EE067-54B2-4261-9B50-5017379FB6B3}"/>
    <dgm:cxn modelId="{672185C0-E9F2-426F-9CB0-9D96CA2ABC5A}" type="presOf" srcId="{1779241E-26E7-4BDD-A855-6AD7A6B157DB}" destId="{A9A226F3-20EA-49AC-BFD4-76B808CB7A7F}" srcOrd="0" destOrd="0" presId="urn:microsoft.com/office/officeart/2018/2/layout/IconCircleList"/>
    <dgm:cxn modelId="{9B94DCE6-DC8A-4597-B7C2-A9D85007BF34}" srcId="{2158C21C-5FD0-4CB3-8EC2-E64B34CDD70A}" destId="{4A83D129-AE16-4B13-9371-D2E759FF2C12}" srcOrd="6" destOrd="0" parTransId="{4A472B37-B2D9-4B38-A977-1CDB0A901DFF}" sibTransId="{3F6669CB-7FAC-4DCC-80FA-A60BA192F113}"/>
    <dgm:cxn modelId="{5FE025FC-2A80-40DB-83D8-FCA135CE1EF4}" type="presOf" srcId="{574CE8D1-AB5B-4536-B195-69B023EA05F9}" destId="{8B6B71DB-5E5A-45F4-B979-62636B09B5FB}" srcOrd="0" destOrd="0" presId="urn:microsoft.com/office/officeart/2018/2/layout/IconCircleList"/>
    <dgm:cxn modelId="{004FC0FC-D190-4ED8-A0BE-9BD86C186B64}" type="presOf" srcId="{E59FD599-C3BC-4C7A-946C-E24F8C23D8E4}" destId="{18119937-B1B3-4B7A-9792-AA78B31B1806}" srcOrd="0" destOrd="0" presId="urn:microsoft.com/office/officeart/2018/2/layout/IconCircleList"/>
    <dgm:cxn modelId="{555E0198-9570-4B38-BBBD-C188CD442B73}" type="presParOf" srcId="{27B0058D-8791-41D8-BF86-5A2CB1E8E8C2}" destId="{1485CB37-B11A-4753-A434-B1AD5F373983}" srcOrd="0" destOrd="0" presId="urn:microsoft.com/office/officeart/2018/2/layout/IconCircleList"/>
    <dgm:cxn modelId="{42B08248-20EE-491E-9D94-A14563ABC5E7}" type="presParOf" srcId="{1485CB37-B11A-4753-A434-B1AD5F373983}" destId="{36504326-6883-429A-B892-8B8ED68A978D}" srcOrd="0" destOrd="0" presId="urn:microsoft.com/office/officeart/2018/2/layout/IconCircleList"/>
    <dgm:cxn modelId="{1F1A4C52-1EFC-4F30-8556-5964AB27A771}" type="presParOf" srcId="{36504326-6883-429A-B892-8B8ED68A978D}" destId="{DD4A8E85-08FC-4E19-8F9E-C0D18D327A26}" srcOrd="0" destOrd="0" presId="urn:microsoft.com/office/officeart/2018/2/layout/IconCircleList"/>
    <dgm:cxn modelId="{2539092B-0BA6-4F4C-B588-B163976A9561}" type="presParOf" srcId="{36504326-6883-429A-B892-8B8ED68A978D}" destId="{15C4B841-90A5-4B28-9604-BF842BCD9D00}" srcOrd="1" destOrd="0" presId="urn:microsoft.com/office/officeart/2018/2/layout/IconCircleList"/>
    <dgm:cxn modelId="{63FE24CC-35F5-4DAB-84AD-F055D32ADD3A}" type="presParOf" srcId="{36504326-6883-429A-B892-8B8ED68A978D}" destId="{8DB02EDC-6597-4ABC-A7A1-EAC87598ECC8}" srcOrd="2" destOrd="0" presId="urn:microsoft.com/office/officeart/2018/2/layout/IconCircleList"/>
    <dgm:cxn modelId="{7DB2646B-6BCC-4214-96ED-633343C8F136}" type="presParOf" srcId="{36504326-6883-429A-B892-8B8ED68A978D}" destId="{551FAD4A-5F07-482A-AAE3-6EB1D784993D}" srcOrd="3" destOrd="0" presId="urn:microsoft.com/office/officeart/2018/2/layout/IconCircleList"/>
    <dgm:cxn modelId="{0D701939-EBD8-428B-B9AE-409FF6BA5BF4}" type="presParOf" srcId="{1485CB37-B11A-4753-A434-B1AD5F373983}" destId="{A9A226F3-20EA-49AC-BFD4-76B808CB7A7F}" srcOrd="1" destOrd="0" presId="urn:microsoft.com/office/officeart/2018/2/layout/IconCircleList"/>
    <dgm:cxn modelId="{157DBC87-6C1F-4D6E-A85E-6DAB478A037E}" type="presParOf" srcId="{1485CB37-B11A-4753-A434-B1AD5F373983}" destId="{28AC511A-8DFC-4D48-8A98-3CC92F5B63D8}" srcOrd="2" destOrd="0" presId="urn:microsoft.com/office/officeart/2018/2/layout/IconCircleList"/>
    <dgm:cxn modelId="{9A821410-57CC-4CD1-A08E-292B2969DE7F}" type="presParOf" srcId="{28AC511A-8DFC-4D48-8A98-3CC92F5B63D8}" destId="{519E2324-E2CC-470C-B262-396D2325B35B}" srcOrd="0" destOrd="0" presId="urn:microsoft.com/office/officeart/2018/2/layout/IconCircleList"/>
    <dgm:cxn modelId="{DAA45DED-D937-4FE3-B41B-D821B57E9C7A}" type="presParOf" srcId="{28AC511A-8DFC-4D48-8A98-3CC92F5B63D8}" destId="{F5217D98-5A6B-4A6E-852F-524F4B5E13BC}" srcOrd="1" destOrd="0" presId="urn:microsoft.com/office/officeart/2018/2/layout/IconCircleList"/>
    <dgm:cxn modelId="{15D1AB4A-E7C2-4A2F-A6F2-26CCA8CF1D90}" type="presParOf" srcId="{28AC511A-8DFC-4D48-8A98-3CC92F5B63D8}" destId="{8E4979A3-A762-48C6-91EC-2D8B5A9F7003}" srcOrd="2" destOrd="0" presId="urn:microsoft.com/office/officeart/2018/2/layout/IconCircleList"/>
    <dgm:cxn modelId="{0DA0253C-0FCC-42B7-9889-AC045EF2BD3D}" type="presParOf" srcId="{28AC511A-8DFC-4D48-8A98-3CC92F5B63D8}" destId="{54531CB7-54D1-4B61-84F5-69E683157801}" srcOrd="3" destOrd="0" presId="urn:microsoft.com/office/officeart/2018/2/layout/IconCircleList"/>
    <dgm:cxn modelId="{20FCA85B-58A1-4355-A31B-1B0FF3E9765A}" type="presParOf" srcId="{1485CB37-B11A-4753-A434-B1AD5F373983}" destId="{F4B3CC3E-05CF-46A7-B4A8-A15F2F9214BC}" srcOrd="3" destOrd="0" presId="urn:microsoft.com/office/officeart/2018/2/layout/IconCircleList"/>
    <dgm:cxn modelId="{13EA7FB4-B879-4ACB-8EC4-963D48184386}" type="presParOf" srcId="{1485CB37-B11A-4753-A434-B1AD5F373983}" destId="{C2ED5827-F67B-4123-852D-A0B7B1458E5F}" srcOrd="4" destOrd="0" presId="urn:microsoft.com/office/officeart/2018/2/layout/IconCircleList"/>
    <dgm:cxn modelId="{DB6041CE-BAAC-4998-ABAC-A33097065A58}" type="presParOf" srcId="{C2ED5827-F67B-4123-852D-A0B7B1458E5F}" destId="{A1602AD1-190B-41F4-B80A-6AF61D1A15DB}" srcOrd="0" destOrd="0" presId="urn:microsoft.com/office/officeart/2018/2/layout/IconCircleList"/>
    <dgm:cxn modelId="{F7465C8B-D59F-4CF1-B749-07364976BF01}" type="presParOf" srcId="{C2ED5827-F67B-4123-852D-A0B7B1458E5F}" destId="{E2C1E622-E7A1-4AC7-A60E-9BDDFD91B45C}" srcOrd="1" destOrd="0" presId="urn:microsoft.com/office/officeart/2018/2/layout/IconCircleList"/>
    <dgm:cxn modelId="{5FC11EC9-887E-4B52-BF78-CE6DF0A0E8FD}" type="presParOf" srcId="{C2ED5827-F67B-4123-852D-A0B7B1458E5F}" destId="{D53626AF-B449-43D1-9FF7-6E51B7B5BCAF}" srcOrd="2" destOrd="0" presId="urn:microsoft.com/office/officeart/2018/2/layout/IconCircleList"/>
    <dgm:cxn modelId="{B9A0F0A9-3FB3-4A9F-A865-7AA216C7A485}" type="presParOf" srcId="{C2ED5827-F67B-4123-852D-A0B7B1458E5F}" destId="{EB5F29AA-5EAB-4F3C-A472-1752E18AE45D}" srcOrd="3" destOrd="0" presId="urn:microsoft.com/office/officeart/2018/2/layout/IconCircleList"/>
    <dgm:cxn modelId="{8A75EE18-7E12-4AA3-B835-39A90A15FDFE}" type="presParOf" srcId="{1485CB37-B11A-4753-A434-B1AD5F373983}" destId="{F9245C61-AB5A-411A-8B37-E56143274127}" srcOrd="5" destOrd="0" presId="urn:microsoft.com/office/officeart/2018/2/layout/IconCircleList"/>
    <dgm:cxn modelId="{37FAC61F-EA6F-490D-B2AC-BE2CCD6C8866}" type="presParOf" srcId="{1485CB37-B11A-4753-A434-B1AD5F373983}" destId="{4C91B69E-47BF-4219-A52C-8A51858C03D6}" srcOrd="6" destOrd="0" presId="urn:microsoft.com/office/officeart/2018/2/layout/IconCircleList"/>
    <dgm:cxn modelId="{3BB4D8EC-1378-4149-A11F-F7EDFF20EB07}" type="presParOf" srcId="{4C91B69E-47BF-4219-A52C-8A51858C03D6}" destId="{373D7EE0-9FEC-48F9-B38B-007C92AC86E2}" srcOrd="0" destOrd="0" presId="urn:microsoft.com/office/officeart/2018/2/layout/IconCircleList"/>
    <dgm:cxn modelId="{BF5FCD6C-AFE6-4485-8B81-C4D3305A8890}" type="presParOf" srcId="{4C91B69E-47BF-4219-A52C-8A51858C03D6}" destId="{10FBC387-47E6-4707-85EC-0D008F692487}" srcOrd="1" destOrd="0" presId="urn:microsoft.com/office/officeart/2018/2/layout/IconCircleList"/>
    <dgm:cxn modelId="{31B3557F-E495-43E7-BC1A-49AB1EB9612D}" type="presParOf" srcId="{4C91B69E-47BF-4219-A52C-8A51858C03D6}" destId="{485E8B95-A73C-483F-9B41-AE4CE9C55962}" srcOrd="2" destOrd="0" presId="urn:microsoft.com/office/officeart/2018/2/layout/IconCircleList"/>
    <dgm:cxn modelId="{8A48E4C6-9B84-40F6-9330-26706D1B9C53}" type="presParOf" srcId="{4C91B69E-47BF-4219-A52C-8A51858C03D6}" destId="{18119937-B1B3-4B7A-9792-AA78B31B1806}" srcOrd="3" destOrd="0" presId="urn:microsoft.com/office/officeart/2018/2/layout/IconCircleList"/>
    <dgm:cxn modelId="{58B9D332-202E-4F0A-9DA1-6CE360E771A2}" type="presParOf" srcId="{1485CB37-B11A-4753-A434-B1AD5F373983}" destId="{4FF6905A-1494-4DF6-9F60-11C934555439}" srcOrd="7" destOrd="0" presId="urn:microsoft.com/office/officeart/2018/2/layout/IconCircleList"/>
    <dgm:cxn modelId="{AE34D380-8676-44D5-A26D-AC510A312BE4}" type="presParOf" srcId="{1485CB37-B11A-4753-A434-B1AD5F373983}" destId="{F54F8476-C5E0-48E2-BE35-B9386AA9089A}" srcOrd="8" destOrd="0" presId="urn:microsoft.com/office/officeart/2018/2/layout/IconCircleList"/>
    <dgm:cxn modelId="{907039B3-1B41-480C-8A02-EAC9FE3D32E1}" type="presParOf" srcId="{F54F8476-C5E0-48E2-BE35-B9386AA9089A}" destId="{DF0BAE93-5758-45A8-830A-1EFC4440EF24}" srcOrd="0" destOrd="0" presId="urn:microsoft.com/office/officeart/2018/2/layout/IconCircleList"/>
    <dgm:cxn modelId="{C56592DA-8E47-4710-9349-52A2B381BF59}" type="presParOf" srcId="{F54F8476-C5E0-48E2-BE35-B9386AA9089A}" destId="{96208671-34D4-4E07-AE33-40496E3B07CF}" srcOrd="1" destOrd="0" presId="urn:microsoft.com/office/officeart/2018/2/layout/IconCircleList"/>
    <dgm:cxn modelId="{1D962C3A-4B1E-460E-ADB1-B774678680BC}" type="presParOf" srcId="{F54F8476-C5E0-48E2-BE35-B9386AA9089A}" destId="{101E5694-E97B-4F86-92CE-64A3BD544177}" srcOrd="2" destOrd="0" presId="urn:microsoft.com/office/officeart/2018/2/layout/IconCircleList"/>
    <dgm:cxn modelId="{13FA3CC7-FEA8-45BD-94B9-5F6B683A0643}" type="presParOf" srcId="{F54F8476-C5E0-48E2-BE35-B9386AA9089A}" destId="{9DC7DCEE-7F16-47F9-8C96-5BCCF76B1020}" srcOrd="3" destOrd="0" presId="urn:microsoft.com/office/officeart/2018/2/layout/IconCircleList"/>
    <dgm:cxn modelId="{1B3AD410-324D-4BE1-89B6-E67061BDBD10}" type="presParOf" srcId="{1485CB37-B11A-4753-A434-B1AD5F373983}" destId="{8B6B71DB-5E5A-45F4-B979-62636B09B5FB}" srcOrd="9" destOrd="0" presId="urn:microsoft.com/office/officeart/2018/2/layout/IconCircleList"/>
    <dgm:cxn modelId="{E96C5EC3-E8BE-4E21-82A3-87628A7A059A}" type="presParOf" srcId="{1485CB37-B11A-4753-A434-B1AD5F373983}" destId="{E91C78A6-D12B-43E7-AB3D-736560830DEF}" srcOrd="10" destOrd="0" presId="urn:microsoft.com/office/officeart/2018/2/layout/IconCircleList"/>
    <dgm:cxn modelId="{C3E6AEB2-27C3-4D01-B702-B984F3779A67}" type="presParOf" srcId="{E91C78A6-D12B-43E7-AB3D-736560830DEF}" destId="{F29A1779-BB7A-4BB4-A09E-74D55A457541}" srcOrd="0" destOrd="0" presId="urn:microsoft.com/office/officeart/2018/2/layout/IconCircleList"/>
    <dgm:cxn modelId="{96A6BB7C-3DEA-41E5-8E78-1ADC3DB3EB5F}" type="presParOf" srcId="{E91C78A6-D12B-43E7-AB3D-736560830DEF}" destId="{37602B39-7A6A-45A2-B24F-B246D100BD82}" srcOrd="1" destOrd="0" presId="urn:microsoft.com/office/officeart/2018/2/layout/IconCircleList"/>
    <dgm:cxn modelId="{BEFC3A4E-1801-46BC-9F17-E6937E84F009}" type="presParOf" srcId="{E91C78A6-D12B-43E7-AB3D-736560830DEF}" destId="{ECFE5134-7088-4245-B4A3-A93063BAD68D}" srcOrd="2" destOrd="0" presId="urn:microsoft.com/office/officeart/2018/2/layout/IconCircleList"/>
    <dgm:cxn modelId="{0AA9B6A7-C34E-4949-A4DB-0399356F9FEA}" type="presParOf" srcId="{E91C78A6-D12B-43E7-AB3D-736560830DEF}" destId="{465596A9-D859-4FDF-BBEF-543AB12E8B69}" srcOrd="3" destOrd="0" presId="urn:microsoft.com/office/officeart/2018/2/layout/IconCircleList"/>
    <dgm:cxn modelId="{C821EC1C-D776-4874-9E89-97AE633AD4E9}" type="presParOf" srcId="{1485CB37-B11A-4753-A434-B1AD5F373983}" destId="{B75E60C2-7F51-49B4-9E76-F91E4401F030}" srcOrd="11" destOrd="0" presId="urn:microsoft.com/office/officeart/2018/2/layout/IconCircleList"/>
    <dgm:cxn modelId="{77996937-B1B9-42E9-82BD-85A9A5A93A05}" type="presParOf" srcId="{1485CB37-B11A-4753-A434-B1AD5F373983}" destId="{7080051F-7048-4A6F-A208-B096E35E4FC3}" srcOrd="12" destOrd="0" presId="urn:microsoft.com/office/officeart/2018/2/layout/IconCircleList"/>
    <dgm:cxn modelId="{EB2E45FA-AB52-4953-B884-E4BC2EE24B24}" type="presParOf" srcId="{7080051F-7048-4A6F-A208-B096E35E4FC3}" destId="{F8E4FA4E-1573-4CE6-8C4F-74614159E77B}" srcOrd="0" destOrd="0" presId="urn:microsoft.com/office/officeart/2018/2/layout/IconCircleList"/>
    <dgm:cxn modelId="{181B4922-2595-44F0-8EBD-8FAEAD1E7FDC}" type="presParOf" srcId="{7080051F-7048-4A6F-A208-B096E35E4FC3}" destId="{0DA4C184-1497-4CE2-ADA2-7D8F75823F4E}" srcOrd="1" destOrd="0" presId="urn:microsoft.com/office/officeart/2018/2/layout/IconCircleList"/>
    <dgm:cxn modelId="{D2552614-5171-44FF-9C87-046DE0AB9504}" type="presParOf" srcId="{7080051F-7048-4A6F-A208-B096E35E4FC3}" destId="{E87014F6-5F36-43A3-86E2-18EADA8218CA}" srcOrd="2" destOrd="0" presId="urn:microsoft.com/office/officeart/2018/2/layout/IconCircleList"/>
    <dgm:cxn modelId="{9A177FE0-8CED-4812-8B34-F5ED708AC4D5}" type="presParOf" srcId="{7080051F-7048-4A6F-A208-B096E35E4FC3}" destId="{3DBF1614-DD4D-479F-BBDC-53138D9007C6}" srcOrd="3" destOrd="0" presId="urn:microsoft.com/office/officeart/2018/2/layout/IconCircle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E5A43C2-EB94-4F47-8B8A-72E52477A249}">
      <dsp:nvSpPr>
        <dsp:cNvPr id="0" name=""/>
        <dsp:cNvSpPr/>
      </dsp:nvSpPr>
      <dsp:spPr>
        <a:xfrm>
          <a:off x="582645" y="1178"/>
          <a:ext cx="2174490" cy="1304694"/>
        </a:xfrm>
        <a:prstGeom prst="rect">
          <a:avLst/>
        </a:prstGeom>
        <a:solidFill>
          <a:srgbClr val="00B0F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/>
            <a:t>Communication with non-technical users</a:t>
          </a:r>
        </a:p>
      </dsp:txBody>
      <dsp:txXfrm>
        <a:off x="582645" y="1178"/>
        <a:ext cx="2174490" cy="1304694"/>
      </dsp:txXfrm>
    </dsp:sp>
    <dsp:sp modelId="{D46EAB59-2FF3-8947-B8E3-E3F49712D2BB}">
      <dsp:nvSpPr>
        <dsp:cNvPr id="0" name=""/>
        <dsp:cNvSpPr/>
      </dsp:nvSpPr>
      <dsp:spPr>
        <a:xfrm>
          <a:off x="2974584" y="1178"/>
          <a:ext cx="2174490" cy="1304694"/>
        </a:xfrm>
        <a:prstGeom prst="rect">
          <a:avLst/>
        </a:prstGeom>
        <a:solidFill>
          <a:srgbClr val="00B0F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/>
            <a:t>"Always learning" attitude</a:t>
          </a:r>
        </a:p>
      </dsp:txBody>
      <dsp:txXfrm>
        <a:off x="2974584" y="1178"/>
        <a:ext cx="2174490" cy="1304694"/>
      </dsp:txXfrm>
    </dsp:sp>
    <dsp:sp modelId="{279A0956-112E-A14F-8F46-06F3A85AD769}">
      <dsp:nvSpPr>
        <dsp:cNvPr id="0" name=""/>
        <dsp:cNvSpPr/>
      </dsp:nvSpPr>
      <dsp:spPr>
        <a:xfrm>
          <a:off x="5366524" y="1178"/>
          <a:ext cx="2174490" cy="1304694"/>
        </a:xfrm>
        <a:prstGeom prst="rect">
          <a:avLst/>
        </a:prstGeom>
        <a:solidFill>
          <a:srgbClr val="00B0F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/>
            <a:t>Where to find Azure updates &amp; changes</a:t>
          </a:r>
        </a:p>
      </dsp:txBody>
      <dsp:txXfrm>
        <a:off x="5366524" y="1178"/>
        <a:ext cx="2174490" cy="1304694"/>
      </dsp:txXfrm>
    </dsp:sp>
    <dsp:sp modelId="{A2224A93-4916-084A-AE9A-B787EABEE22D}">
      <dsp:nvSpPr>
        <dsp:cNvPr id="0" name=""/>
        <dsp:cNvSpPr/>
      </dsp:nvSpPr>
      <dsp:spPr>
        <a:xfrm>
          <a:off x="7758464" y="1178"/>
          <a:ext cx="2174490" cy="1304694"/>
        </a:xfrm>
        <a:prstGeom prst="rect">
          <a:avLst/>
        </a:prstGeom>
        <a:solidFill>
          <a:srgbClr val="00B0F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/>
            <a:t>Understanding Azure signing &amp; features </a:t>
          </a:r>
        </a:p>
      </dsp:txBody>
      <dsp:txXfrm>
        <a:off x="7758464" y="1178"/>
        <a:ext cx="2174490" cy="1304694"/>
      </dsp:txXfrm>
    </dsp:sp>
    <dsp:sp modelId="{4C6754BF-2960-3D49-A790-FF13DA340E8E}">
      <dsp:nvSpPr>
        <dsp:cNvPr id="0" name=""/>
        <dsp:cNvSpPr/>
      </dsp:nvSpPr>
      <dsp:spPr>
        <a:xfrm>
          <a:off x="582645" y="1523321"/>
          <a:ext cx="2174490" cy="1304694"/>
        </a:xfrm>
        <a:prstGeom prst="rect">
          <a:avLst/>
        </a:prstGeom>
        <a:solidFill>
          <a:srgbClr val="00B0F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/>
            <a:t>Azure pricing </a:t>
          </a:r>
        </a:p>
      </dsp:txBody>
      <dsp:txXfrm>
        <a:off x="582645" y="1523321"/>
        <a:ext cx="2174490" cy="1304694"/>
      </dsp:txXfrm>
    </dsp:sp>
    <dsp:sp modelId="{2C9D362A-740A-5047-BFD0-F4CF9A2A521F}">
      <dsp:nvSpPr>
        <dsp:cNvPr id="0" name=""/>
        <dsp:cNvSpPr/>
      </dsp:nvSpPr>
      <dsp:spPr>
        <a:xfrm>
          <a:off x="2974584" y="1523321"/>
          <a:ext cx="2174490" cy="1304694"/>
        </a:xfrm>
        <a:prstGeom prst="rect">
          <a:avLst/>
        </a:prstGeom>
        <a:solidFill>
          <a:srgbClr val="00B0F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/>
            <a:t>Managing your Azure bill </a:t>
          </a:r>
        </a:p>
      </dsp:txBody>
      <dsp:txXfrm>
        <a:off x="2974584" y="1523321"/>
        <a:ext cx="2174490" cy="1304694"/>
      </dsp:txXfrm>
    </dsp:sp>
    <dsp:sp modelId="{F0B9B1AA-8243-4E47-91D3-31B87D745DF5}">
      <dsp:nvSpPr>
        <dsp:cNvPr id="0" name=""/>
        <dsp:cNvSpPr/>
      </dsp:nvSpPr>
      <dsp:spPr>
        <a:xfrm>
          <a:off x="5366524" y="1523321"/>
          <a:ext cx="2174490" cy="1304694"/>
        </a:xfrm>
        <a:prstGeom prst="rect">
          <a:avLst/>
        </a:prstGeom>
        <a:solidFill>
          <a:srgbClr val="00B0F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/>
            <a:t>Listening to understand vs. listening to solve </a:t>
          </a:r>
        </a:p>
      </dsp:txBody>
      <dsp:txXfrm>
        <a:off x="5366524" y="1523321"/>
        <a:ext cx="2174490" cy="1304694"/>
      </dsp:txXfrm>
    </dsp:sp>
    <dsp:sp modelId="{8BAD4958-D5D0-E64E-9316-3C00B5FEFD97}">
      <dsp:nvSpPr>
        <dsp:cNvPr id="0" name=""/>
        <dsp:cNvSpPr/>
      </dsp:nvSpPr>
      <dsp:spPr>
        <a:xfrm>
          <a:off x="7758464" y="1523321"/>
          <a:ext cx="2174490" cy="1304694"/>
        </a:xfrm>
        <a:prstGeom prst="rect">
          <a:avLst/>
        </a:prstGeom>
        <a:solidFill>
          <a:srgbClr val="00B0F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/>
            <a:t>Cloud mindset changes </a:t>
          </a:r>
        </a:p>
      </dsp:txBody>
      <dsp:txXfrm>
        <a:off x="7758464" y="1523321"/>
        <a:ext cx="2174490" cy="1304694"/>
      </dsp:txXfrm>
    </dsp:sp>
    <dsp:sp modelId="{9A30D22C-92D3-BD47-8BC7-C116F0E0729C}">
      <dsp:nvSpPr>
        <dsp:cNvPr id="0" name=""/>
        <dsp:cNvSpPr/>
      </dsp:nvSpPr>
      <dsp:spPr>
        <a:xfrm>
          <a:off x="4170554" y="3045465"/>
          <a:ext cx="2174490" cy="1304694"/>
        </a:xfrm>
        <a:prstGeom prst="rect">
          <a:avLst/>
        </a:prstGeom>
        <a:solidFill>
          <a:srgbClr val="00B0F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/>
            <a:t>Adoption/migration planning </a:t>
          </a:r>
        </a:p>
      </dsp:txBody>
      <dsp:txXfrm>
        <a:off x="4170554" y="3045465"/>
        <a:ext cx="2174490" cy="130469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076DD32-8C4B-4305-A1C9-99017A9A5E0F}">
      <dsp:nvSpPr>
        <dsp:cNvPr id="0" name=""/>
        <dsp:cNvSpPr/>
      </dsp:nvSpPr>
      <dsp:spPr>
        <a:xfrm>
          <a:off x="82613" y="908559"/>
          <a:ext cx="897246" cy="897246"/>
        </a:xfrm>
        <a:prstGeom prst="ellipse">
          <a:avLst/>
        </a:prstGeom>
        <a:solidFill>
          <a:srgbClr val="00B0F0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499E6EE-D967-4030-B7BF-DB40FE85B80B}">
      <dsp:nvSpPr>
        <dsp:cNvPr id="0" name=""/>
        <dsp:cNvSpPr/>
      </dsp:nvSpPr>
      <dsp:spPr>
        <a:xfrm>
          <a:off x="271034" y="1096980"/>
          <a:ext cx="520402" cy="520402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C35CDF9-277D-4CDB-8420-B44620062547}">
      <dsp:nvSpPr>
        <dsp:cNvPr id="0" name=""/>
        <dsp:cNvSpPr/>
      </dsp:nvSpPr>
      <dsp:spPr>
        <a:xfrm>
          <a:off x="1172126" y="908559"/>
          <a:ext cx="2114937" cy="89724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10668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/>
            <a:t>Azure Analysis Services </a:t>
          </a:r>
        </a:p>
      </dsp:txBody>
      <dsp:txXfrm>
        <a:off x="1172126" y="908559"/>
        <a:ext cx="2114937" cy="897246"/>
      </dsp:txXfrm>
    </dsp:sp>
    <dsp:sp modelId="{2E12DDAC-8436-4525-8F9A-2B8EE87D88D3}">
      <dsp:nvSpPr>
        <dsp:cNvPr id="0" name=""/>
        <dsp:cNvSpPr/>
      </dsp:nvSpPr>
      <dsp:spPr>
        <a:xfrm>
          <a:off x="3655575" y="908559"/>
          <a:ext cx="897246" cy="897246"/>
        </a:xfrm>
        <a:prstGeom prst="ellipse">
          <a:avLst/>
        </a:prstGeom>
        <a:solidFill>
          <a:srgbClr val="00B0F0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4C158BF-9742-41FE-BCD8-C4483E299AC6}">
      <dsp:nvSpPr>
        <dsp:cNvPr id="0" name=""/>
        <dsp:cNvSpPr/>
      </dsp:nvSpPr>
      <dsp:spPr>
        <a:xfrm>
          <a:off x="3843996" y="1096980"/>
          <a:ext cx="520402" cy="520402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6B94F23-5095-46D2-BBD9-22826BBA50C2}">
      <dsp:nvSpPr>
        <dsp:cNvPr id="0" name=""/>
        <dsp:cNvSpPr/>
      </dsp:nvSpPr>
      <dsp:spPr>
        <a:xfrm>
          <a:off x="4745088" y="908559"/>
          <a:ext cx="2114937" cy="89724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10668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Databricks Integration</a:t>
          </a:r>
        </a:p>
      </dsp:txBody>
      <dsp:txXfrm>
        <a:off x="4745088" y="908559"/>
        <a:ext cx="2114937" cy="897246"/>
      </dsp:txXfrm>
    </dsp:sp>
    <dsp:sp modelId="{4BD97C7B-DFE6-49EB-89DD-7787DA235850}">
      <dsp:nvSpPr>
        <dsp:cNvPr id="0" name=""/>
        <dsp:cNvSpPr/>
      </dsp:nvSpPr>
      <dsp:spPr>
        <a:xfrm>
          <a:off x="7228536" y="908559"/>
          <a:ext cx="897246" cy="897246"/>
        </a:xfrm>
        <a:prstGeom prst="ellipse">
          <a:avLst/>
        </a:prstGeom>
        <a:solidFill>
          <a:srgbClr val="00B0F0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0901E7B-037A-4850-A069-57A455ED8377}">
      <dsp:nvSpPr>
        <dsp:cNvPr id="0" name=""/>
        <dsp:cNvSpPr/>
      </dsp:nvSpPr>
      <dsp:spPr>
        <a:xfrm>
          <a:off x="7416958" y="1096980"/>
          <a:ext cx="520402" cy="520402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81652E3-A501-4C97-AE3E-20B98EB56045}">
      <dsp:nvSpPr>
        <dsp:cNvPr id="0" name=""/>
        <dsp:cNvSpPr/>
      </dsp:nvSpPr>
      <dsp:spPr>
        <a:xfrm>
          <a:off x="8318049" y="908559"/>
          <a:ext cx="2114937" cy="89724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10668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/>
            <a:t>Azure Machine Learning </a:t>
          </a:r>
        </a:p>
      </dsp:txBody>
      <dsp:txXfrm>
        <a:off x="8318049" y="908559"/>
        <a:ext cx="2114937" cy="897246"/>
      </dsp:txXfrm>
    </dsp:sp>
    <dsp:sp modelId="{55C30EAA-B74F-467A-85E4-18CC67747ABD}">
      <dsp:nvSpPr>
        <dsp:cNvPr id="0" name=""/>
        <dsp:cNvSpPr/>
      </dsp:nvSpPr>
      <dsp:spPr>
        <a:xfrm>
          <a:off x="82613" y="2545532"/>
          <a:ext cx="897246" cy="897246"/>
        </a:xfrm>
        <a:prstGeom prst="ellipse">
          <a:avLst/>
        </a:prstGeom>
        <a:solidFill>
          <a:srgbClr val="00B0F0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618A466-8EA9-42FA-A937-3126D012913D}">
      <dsp:nvSpPr>
        <dsp:cNvPr id="0" name=""/>
        <dsp:cNvSpPr/>
      </dsp:nvSpPr>
      <dsp:spPr>
        <a:xfrm>
          <a:off x="271034" y="2733954"/>
          <a:ext cx="520402" cy="520402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97A87B6-E1C0-4C8C-B38C-D64AD566FD18}">
      <dsp:nvSpPr>
        <dsp:cNvPr id="0" name=""/>
        <dsp:cNvSpPr/>
      </dsp:nvSpPr>
      <dsp:spPr>
        <a:xfrm>
          <a:off x="1172126" y="2545532"/>
          <a:ext cx="2114937" cy="89724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10668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/>
            <a:t>Cognitive Services</a:t>
          </a:r>
        </a:p>
      </dsp:txBody>
      <dsp:txXfrm>
        <a:off x="1172126" y="2545532"/>
        <a:ext cx="2114937" cy="897246"/>
      </dsp:txXfrm>
    </dsp:sp>
    <dsp:sp modelId="{F8687B79-5394-4D26-9B7C-8F5A49727593}">
      <dsp:nvSpPr>
        <dsp:cNvPr id="0" name=""/>
        <dsp:cNvSpPr/>
      </dsp:nvSpPr>
      <dsp:spPr>
        <a:xfrm>
          <a:off x="3655575" y="2545532"/>
          <a:ext cx="897246" cy="897246"/>
        </a:xfrm>
        <a:prstGeom prst="ellipse">
          <a:avLst/>
        </a:prstGeom>
        <a:solidFill>
          <a:srgbClr val="00B0F0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38094E2-A2A4-4E31-A376-ADB36FA7158D}">
      <dsp:nvSpPr>
        <dsp:cNvPr id="0" name=""/>
        <dsp:cNvSpPr/>
      </dsp:nvSpPr>
      <dsp:spPr>
        <a:xfrm>
          <a:off x="3843996" y="2733954"/>
          <a:ext cx="520402" cy="520402"/>
        </a:xfrm>
        <a:prstGeom prst="rect">
          <a:avLst/>
        </a:prstGeom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F6A905B-C878-4A4F-A286-691BCCB3BE3B}">
      <dsp:nvSpPr>
        <dsp:cNvPr id="0" name=""/>
        <dsp:cNvSpPr/>
      </dsp:nvSpPr>
      <dsp:spPr>
        <a:xfrm>
          <a:off x="4745088" y="2545532"/>
          <a:ext cx="2114937" cy="89724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10668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/>
            <a:t>Power Query </a:t>
          </a:r>
        </a:p>
      </dsp:txBody>
      <dsp:txXfrm>
        <a:off x="4745088" y="2545532"/>
        <a:ext cx="2114937" cy="897246"/>
      </dsp:txXfrm>
    </dsp:sp>
    <dsp:sp modelId="{ABE72B40-8F83-41DF-AD59-B73708E4E79B}">
      <dsp:nvSpPr>
        <dsp:cNvPr id="0" name=""/>
        <dsp:cNvSpPr/>
      </dsp:nvSpPr>
      <dsp:spPr>
        <a:xfrm>
          <a:off x="7228536" y="2545532"/>
          <a:ext cx="897246" cy="897246"/>
        </a:xfrm>
        <a:prstGeom prst="ellipse">
          <a:avLst/>
        </a:prstGeom>
        <a:solidFill>
          <a:srgbClr val="00B0F0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A9EC22D-95CA-4A39-926C-893074090FBE}">
      <dsp:nvSpPr>
        <dsp:cNvPr id="0" name=""/>
        <dsp:cNvSpPr/>
      </dsp:nvSpPr>
      <dsp:spPr>
        <a:xfrm>
          <a:off x="7416958" y="2733954"/>
          <a:ext cx="520402" cy="520402"/>
        </a:xfrm>
        <a:prstGeom prst="rect">
          <a:avLst/>
        </a:prstGeom>
        <a:blipFill>
          <a:blip xmlns:r="http://schemas.openxmlformats.org/officeDocument/2006/relationships"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E2C2C34-3D9A-4C5E-994C-2996EDEF0BE1}">
      <dsp:nvSpPr>
        <dsp:cNvPr id="0" name=""/>
        <dsp:cNvSpPr/>
      </dsp:nvSpPr>
      <dsp:spPr>
        <a:xfrm>
          <a:off x="8318049" y="2545532"/>
          <a:ext cx="2114937" cy="89724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10668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/>
            <a:t>Data Flows &amp; Refresh</a:t>
          </a:r>
        </a:p>
      </dsp:txBody>
      <dsp:txXfrm>
        <a:off x="8318049" y="2545532"/>
        <a:ext cx="2114937" cy="897246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B5DF2BD-E76F-4896-A6EB-06D2A2980CC1}">
      <dsp:nvSpPr>
        <dsp:cNvPr id="0" name=""/>
        <dsp:cNvSpPr/>
      </dsp:nvSpPr>
      <dsp:spPr>
        <a:xfrm>
          <a:off x="973190" y="986724"/>
          <a:ext cx="1264141" cy="1264141"/>
        </a:xfrm>
        <a:prstGeom prst="ellipse">
          <a:avLst/>
        </a:prstGeom>
        <a:solidFill>
          <a:srgbClr val="00B0F0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5605F72-A662-4CF9-AECA-3322E4EC9AC6}">
      <dsp:nvSpPr>
        <dsp:cNvPr id="0" name=""/>
        <dsp:cNvSpPr/>
      </dsp:nvSpPr>
      <dsp:spPr>
        <a:xfrm>
          <a:off x="1242597" y="1256131"/>
          <a:ext cx="725326" cy="725326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A38A8ED-5111-43B3-80B7-6BAC092F6A13}">
      <dsp:nvSpPr>
        <dsp:cNvPr id="0" name=""/>
        <dsp:cNvSpPr/>
      </dsp:nvSpPr>
      <dsp:spPr>
        <a:xfrm>
          <a:off x="569079" y="2644614"/>
          <a:ext cx="2072362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7556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1700" kern="1200"/>
            <a:t>Managing autoscale </a:t>
          </a:r>
        </a:p>
      </dsp:txBody>
      <dsp:txXfrm>
        <a:off x="569079" y="2644614"/>
        <a:ext cx="2072362" cy="720000"/>
      </dsp:txXfrm>
    </dsp:sp>
    <dsp:sp modelId="{2A9EADFB-8F85-43F1-8F27-472C787950E2}">
      <dsp:nvSpPr>
        <dsp:cNvPr id="0" name=""/>
        <dsp:cNvSpPr/>
      </dsp:nvSpPr>
      <dsp:spPr>
        <a:xfrm>
          <a:off x="3408216" y="986724"/>
          <a:ext cx="1264141" cy="1264141"/>
        </a:xfrm>
        <a:prstGeom prst="ellipse">
          <a:avLst/>
        </a:prstGeom>
        <a:solidFill>
          <a:srgbClr val="00B0F0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E2FFBE6-432E-4E96-B73E-26E1321309FF}">
      <dsp:nvSpPr>
        <dsp:cNvPr id="0" name=""/>
        <dsp:cNvSpPr/>
      </dsp:nvSpPr>
      <dsp:spPr>
        <a:xfrm>
          <a:off x="3677623" y="1256131"/>
          <a:ext cx="725326" cy="725326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D9BD88E-648D-429A-9F33-1D7139276E88}">
      <dsp:nvSpPr>
        <dsp:cNvPr id="0" name=""/>
        <dsp:cNvSpPr/>
      </dsp:nvSpPr>
      <dsp:spPr>
        <a:xfrm>
          <a:off x="3004105" y="2644614"/>
          <a:ext cx="2072362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7556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1700" kern="1200"/>
            <a:t>Automating scale with PowerShell </a:t>
          </a:r>
        </a:p>
      </dsp:txBody>
      <dsp:txXfrm>
        <a:off x="3004105" y="2644614"/>
        <a:ext cx="2072362" cy="720000"/>
      </dsp:txXfrm>
    </dsp:sp>
    <dsp:sp modelId="{62D3CF65-FFA9-4981-9686-DD0BD0B9F35B}">
      <dsp:nvSpPr>
        <dsp:cNvPr id="0" name=""/>
        <dsp:cNvSpPr/>
      </dsp:nvSpPr>
      <dsp:spPr>
        <a:xfrm>
          <a:off x="5843242" y="986724"/>
          <a:ext cx="1264141" cy="1264141"/>
        </a:xfrm>
        <a:prstGeom prst="ellipse">
          <a:avLst/>
        </a:prstGeom>
        <a:solidFill>
          <a:srgbClr val="00B0F0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8010F37-370B-4CD3-BBD7-9B283270341E}">
      <dsp:nvSpPr>
        <dsp:cNvPr id="0" name=""/>
        <dsp:cNvSpPr/>
      </dsp:nvSpPr>
      <dsp:spPr>
        <a:xfrm>
          <a:off x="6112649" y="1256131"/>
          <a:ext cx="725326" cy="725326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1039325-F43A-43D3-9151-A3F9B83E1E7E}">
      <dsp:nvSpPr>
        <dsp:cNvPr id="0" name=""/>
        <dsp:cNvSpPr/>
      </dsp:nvSpPr>
      <dsp:spPr>
        <a:xfrm>
          <a:off x="5439131" y="2644614"/>
          <a:ext cx="2072362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7556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1700" kern="1200"/>
            <a:t>Dev/Test setup &amp; management</a:t>
          </a:r>
        </a:p>
      </dsp:txBody>
      <dsp:txXfrm>
        <a:off x="5439131" y="2644614"/>
        <a:ext cx="2072362" cy="720000"/>
      </dsp:txXfrm>
    </dsp:sp>
    <dsp:sp modelId="{BFEAB97C-4F03-489D-AB0E-146F4F5F6469}">
      <dsp:nvSpPr>
        <dsp:cNvPr id="0" name=""/>
        <dsp:cNvSpPr/>
      </dsp:nvSpPr>
      <dsp:spPr>
        <a:xfrm>
          <a:off x="8278268" y="986724"/>
          <a:ext cx="1264141" cy="1264141"/>
        </a:xfrm>
        <a:prstGeom prst="ellipse">
          <a:avLst/>
        </a:prstGeom>
        <a:solidFill>
          <a:srgbClr val="00B0F0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F9C8314-2651-4C99-9983-6545DBB0FC0B}">
      <dsp:nvSpPr>
        <dsp:cNvPr id="0" name=""/>
        <dsp:cNvSpPr/>
      </dsp:nvSpPr>
      <dsp:spPr>
        <a:xfrm>
          <a:off x="8547675" y="1256131"/>
          <a:ext cx="725326" cy="725326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C485184-B6F0-4C0C-9E5A-B525550BA09B}">
      <dsp:nvSpPr>
        <dsp:cNvPr id="0" name=""/>
        <dsp:cNvSpPr/>
      </dsp:nvSpPr>
      <dsp:spPr>
        <a:xfrm>
          <a:off x="7874157" y="2644614"/>
          <a:ext cx="2072362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7556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1700" kern="1200"/>
            <a:t>Managing elasticity architecture</a:t>
          </a:r>
        </a:p>
      </dsp:txBody>
      <dsp:txXfrm>
        <a:off x="7874157" y="2644614"/>
        <a:ext cx="2072362" cy="720000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EC0F231-A0C4-8A4C-94ED-39375C988CD2}">
      <dsp:nvSpPr>
        <dsp:cNvPr id="0" name=""/>
        <dsp:cNvSpPr/>
      </dsp:nvSpPr>
      <dsp:spPr>
        <a:xfrm>
          <a:off x="582645" y="1178"/>
          <a:ext cx="2174490" cy="1304694"/>
        </a:xfrm>
        <a:prstGeom prst="rect">
          <a:avLst/>
        </a:prstGeom>
        <a:solidFill>
          <a:srgbClr val="00B0F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/>
            <a:t>Logic Apps </a:t>
          </a:r>
        </a:p>
      </dsp:txBody>
      <dsp:txXfrm>
        <a:off x="582645" y="1178"/>
        <a:ext cx="2174490" cy="1304694"/>
      </dsp:txXfrm>
    </dsp:sp>
    <dsp:sp modelId="{B083ED37-1B54-5943-A62F-5796729210D1}">
      <dsp:nvSpPr>
        <dsp:cNvPr id="0" name=""/>
        <dsp:cNvSpPr/>
      </dsp:nvSpPr>
      <dsp:spPr>
        <a:xfrm>
          <a:off x="2974584" y="1178"/>
          <a:ext cx="2174490" cy="1304694"/>
        </a:xfrm>
        <a:prstGeom prst="rect">
          <a:avLst/>
        </a:prstGeom>
        <a:solidFill>
          <a:srgbClr val="00B0F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/>
            <a:t>Azure Data Factory </a:t>
          </a:r>
        </a:p>
      </dsp:txBody>
      <dsp:txXfrm>
        <a:off x="2974584" y="1178"/>
        <a:ext cx="2174490" cy="1304694"/>
      </dsp:txXfrm>
    </dsp:sp>
    <dsp:sp modelId="{393C682E-D4CD-2D4A-ADEF-DD028590FCCD}">
      <dsp:nvSpPr>
        <dsp:cNvPr id="0" name=""/>
        <dsp:cNvSpPr/>
      </dsp:nvSpPr>
      <dsp:spPr>
        <a:xfrm>
          <a:off x="5366524" y="1178"/>
          <a:ext cx="2174490" cy="1304694"/>
        </a:xfrm>
        <a:prstGeom prst="rect">
          <a:avLst/>
        </a:prstGeom>
        <a:solidFill>
          <a:srgbClr val="00B0F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/>
            <a:t>Data loading patterns in Azure</a:t>
          </a:r>
        </a:p>
      </dsp:txBody>
      <dsp:txXfrm>
        <a:off x="5366524" y="1178"/>
        <a:ext cx="2174490" cy="1304694"/>
      </dsp:txXfrm>
    </dsp:sp>
    <dsp:sp modelId="{B757C2BE-B441-B44A-BD71-8F85AE683717}">
      <dsp:nvSpPr>
        <dsp:cNvPr id="0" name=""/>
        <dsp:cNvSpPr/>
      </dsp:nvSpPr>
      <dsp:spPr>
        <a:xfrm>
          <a:off x="7758464" y="1178"/>
          <a:ext cx="2174490" cy="1304694"/>
        </a:xfrm>
        <a:prstGeom prst="rect">
          <a:avLst/>
        </a:prstGeom>
        <a:solidFill>
          <a:srgbClr val="00B0F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/>
            <a:t>CI/CD with Azure DevOps</a:t>
          </a:r>
        </a:p>
      </dsp:txBody>
      <dsp:txXfrm>
        <a:off x="7758464" y="1178"/>
        <a:ext cx="2174490" cy="1304694"/>
      </dsp:txXfrm>
    </dsp:sp>
    <dsp:sp modelId="{0B37DD48-903B-DD48-999F-9CC382082A2D}">
      <dsp:nvSpPr>
        <dsp:cNvPr id="0" name=""/>
        <dsp:cNvSpPr/>
      </dsp:nvSpPr>
      <dsp:spPr>
        <a:xfrm>
          <a:off x="582645" y="1523321"/>
          <a:ext cx="2174490" cy="1304694"/>
        </a:xfrm>
        <a:prstGeom prst="rect">
          <a:avLst/>
        </a:prstGeom>
        <a:solidFill>
          <a:srgbClr val="00B0F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/>
            <a:t>Ingesting and managing data at scale </a:t>
          </a:r>
        </a:p>
      </dsp:txBody>
      <dsp:txXfrm>
        <a:off x="582645" y="1523321"/>
        <a:ext cx="2174490" cy="1304694"/>
      </dsp:txXfrm>
    </dsp:sp>
    <dsp:sp modelId="{C897121D-72A3-1847-8066-D239B873AFB2}">
      <dsp:nvSpPr>
        <dsp:cNvPr id="0" name=""/>
        <dsp:cNvSpPr/>
      </dsp:nvSpPr>
      <dsp:spPr>
        <a:xfrm>
          <a:off x="2974584" y="1523321"/>
          <a:ext cx="2174490" cy="1304694"/>
        </a:xfrm>
        <a:prstGeom prst="rect">
          <a:avLst/>
        </a:prstGeom>
        <a:solidFill>
          <a:srgbClr val="00B0F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/>
            <a:t>Connecting services together</a:t>
          </a:r>
        </a:p>
      </dsp:txBody>
      <dsp:txXfrm>
        <a:off x="2974584" y="1523321"/>
        <a:ext cx="2174490" cy="1304694"/>
      </dsp:txXfrm>
    </dsp:sp>
    <dsp:sp modelId="{FECE1E91-204F-4A42-9453-804F864E6E7D}">
      <dsp:nvSpPr>
        <dsp:cNvPr id="0" name=""/>
        <dsp:cNvSpPr/>
      </dsp:nvSpPr>
      <dsp:spPr>
        <a:xfrm>
          <a:off x="5366524" y="1523321"/>
          <a:ext cx="2174490" cy="1304694"/>
        </a:xfrm>
        <a:prstGeom prst="rect">
          <a:avLst/>
        </a:prstGeom>
        <a:solidFill>
          <a:srgbClr val="00B0F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/>
            <a:t>APIs in Azure </a:t>
          </a:r>
        </a:p>
      </dsp:txBody>
      <dsp:txXfrm>
        <a:off x="5366524" y="1523321"/>
        <a:ext cx="2174490" cy="1304694"/>
      </dsp:txXfrm>
    </dsp:sp>
    <dsp:sp modelId="{4FC93AFB-CD6D-6745-9C6D-6AA8AD73CBA7}">
      <dsp:nvSpPr>
        <dsp:cNvPr id="0" name=""/>
        <dsp:cNvSpPr/>
      </dsp:nvSpPr>
      <dsp:spPr>
        <a:xfrm>
          <a:off x="7758464" y="1523321"/>
          <a:ext cx="2174490" cy="1304694"/>
        </a:xfrm>
        <a:prstGeom prst="rect">
          <a:avLst/>
        </a:prstGeom>
        <a:solidFill>
          <a:srgbClr val="00B0F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/>
            <a:t>Azure Event Hub </a:t>
          </a:r>
        </a:p>
      </dsp:txBody>
      <dsp:txXfrm>
        <a:off x="7758464" y="1523321"/>
        <a:ext cx="2174490" cy="1304694"/>
      </dsp:txXfrm>
    </dsp:sp>
    <dsp:sp modelId="{2E5AED01-5354-094A-98E3-1E67B4854F21}">
      <dsp:nvSpPr>
        <dsp:cNvPr id="0" name=""/>
        <dsp:cNvSpPr/>
      </dsp:nvSpPr>
      <dsp:spPr>
        <a:xfrm>
          <a:off x="4170554" y="3045465"/>
          <a:ext cx="2174490" cy="1304694"/>
        </a:xfrm>
        <a:prstGeom prst="rect">
          <a:avLst/>
        </a:prstGeom>
        <a:solidFill>
          <a:srgbClr val="00B0F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/>
            <a:t>Azure Event Grid </a:t>
          </a:r>
        </a:p>
      </dsp:txBody>
      <dsp:txXfrm>
        <a:off x="4170554" y="3045465"/>
        <a:ext cx="2174490" cy="1304694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C1EEB69-B889-8546-9A0F-731B145A5708}">
      <dsp:nvSpPr>
        <dsp:cNvPr id="0" name=""/>
        <dsp:cNvSpPr/>
      </dsp:nvSpPr>
      <dsp:spPr>
        <a:xfrm>
          <a:off x="3080" y="587032"/>
          <a:ext cx="2444055" cy="1466433"/>
        </a:xfrm>
        <a:prstGeom prst="rect">
          <a:avLst/>
        </a:prstGeom>
        <a:solidFill>
          <a:srgbClr val="00B0F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900" kern="1200"/>
            <a:t>Azure Active Directory</a:t>
          </a:r>
        </a:p>
      </dsp:txBody>
      <dsp:txXfrm>
        <a:off x="3080" y="587032"/>
        <a:ext cx="2444055" cy="1466433"/>
      </dsp:txXfrm>
    </dsp:sp>
    <dsp:sp modelId="{C9246D8F-78CE-644E-89A7-58FE63A86EFD}">
      <dsp:nvSpPr>
        <dsp:cNvPr id="0" name=""/>
        <dsp:cNvSpPr/>
      </dsp:nvSpPr>
      <dsp:spPr>
        <a:xfrm>
          <a:off x="2691541" y="587032"/>
          <a:ext cx="2444055" cy="1466433"/>
        </a:xfrm>
        <a:prstGeom prst="rect">
          <a:avLst/>
        </a:prstGeom>
        <a:solidFill>
          <a:srgbClr val="00B0F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900" kern="1200"/>
            <a:t>O365 &amp; Power BI tenant management</a:t>
          </a:r>
        </a:p>
      </dsp:txBody>
      <dsp:txXfrm>
        <a:off x="2691541" y="587032"/>
        <a:ext cx="2444055" cy="1466433"/>
      </dsp:txXfrm>
    </dsp:sp>
    <dsp:sp modelId="{2DDF9530-D1E3-8941-95FC-5F4446848839}">
      <dsp:nvSpPr>
        <dsp:cNvPr id="0" name=""/>
        <dsp:cNvSpPr/>
      </dsp:nvSpPr>
      <dsp:spPr>
        <a:xfrm>
          <a:off x="5380002" y="587032"/>
          <a:ext cx="2444055" cy="1466433"/>
        </a:xfrm>
        <a:prstGeom prst="rect">
          <a:avLst/>
        </a:prstGeom>
        <a:solidFill>
          <a:srgbClr val="00B0F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900" kern="1200"/>
            <a:t>Azure security center </a:t>
          </a:r>
        </a:p>
      </dsp:txBody>
      <dsp:txXfrm>
        <a:off x="5380002" y="587032"/>
        <a:ext cx="2444055" cy="1466433"/>
      </dsp:txXfrm>
    </dsp:sp>
    <dsp:sp modelId="{7C808E09-9592-CB49-89D7-DCE806DC53B6}">
      <dsp:nvSpPr>
        <dsp:cNvPr id="0" name=""/>
        <dsp:cNvSpPr/>
      </dsp:nvSpPr>
      <dsp:spPr>
        <a:xfrm>
          <a:off x="8068463" y="587032"/>
          <a:ext cx="2444055" cy="1466433"/>
        </a:xfrm>
        <a:prstGeom prst="rect">
          <a:avLst/>
        </a:prstGeom>
        <a:solidFill>
          <a:srgbClr val="00B0F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900" kern="1200"/>
            <a:t>Role Based Access Control</a:t>
          </a:r>
        </a:p>
      </dsp:txBody>
      <dsp:txXfrm>
        <a:off x="8068463" y="587032"/>
        <a:ext cx="2444055" cy="1466433"/>
      </dsp:txXfrm>
    </dsp:sp>
    <dsp:sp modelId="{4131F3CE-FE56-E642-B38C-B05FBA8BFDA7}">
      <dsp:nvSpPr>
        <dsp:cNvPr id="0" name=""/>
        <dsp:cNvSpPr/>
      </dsp:nvSpPr>
      <dsp:spPr>
        <a:xfrm>
          <a:off x="3080" y="2297871"/>
          <a:ext cx="2444055" cy="1466433"/>
        </a:xfrm>
        <a:prstGeom prst="rect">
          <a:avLst/>
        </a:prstGeom>
        <a:solidFill>
          <a:srgbClr val="00B0F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900" kern="1200"/>
            <a:t>Row Level Security</a:t>
          </a:r>
        </a:p>
      </dsp:txBody>
      <dsp:txXfrm>
        <a:off x="3080" y="2297871"/>
        <a:ext cx="2444055" cy="1466433"/>
      </dsp:txXfrm>
    </dsp:sp>
    <dsp:sp modelId="{8C07D08E-294F-F44A-97D1-539E3DF523E2}">
      <dsp:nvSpPr>
        <dsp:cNvPr id="0" name=""/>
        <dsp:cNvSpPr/>
      </dsp:nvSpPr>
      <dsp:spPr>
        <a:xfrm>
          <a:off x="2691541" y="2297871"/>
          <a:ext cx="2444055" cy="1466433"/>
        </a:xfrm>
        <a:prstGeom prst="rect">
          <a:avLst/>
        </a:prstGeom>
        <a:solidFill>
          <a:srgbClr val="00B0F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900" kern="1200"/>
            <a:t>Threat protection features </a:t>
          </a:r>
        </a:p>
      </dsp:txBody>
      <dsp:txXfrm>
        <a:off x="2691541" y="2297871"/>
        <a:ext cx="2444055" cy="1466433"/>
      </dsp:txXfrm>
    </dsp:sp>
    <dsp:sp modelId="{8B4D2385-F7AD-284F-A564-2CF595C98129}">
      <dsp:nvSpPr>
        <dsp:cNvPr id="0" name=""/>
        <dsp:cNvSpPr/>
      </dsp:nvSpPr>
      <dsp:spPr>
        <a:xfrm>
          <a:off x="5380002" y="2297871"/>
          <a:ext cx="2444055" cy="1466433"/>
        </a:xfrm>
        <a:prstGeom prst="rect">
          <a:avLst/>
        </a:prstGeom>
        <a:solidFill>
          <a:srgbClr val="00B0F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900" kern="1200"/>
            <a:t>Understanding roles in Azure </a:t>
          </a:r>
        </a:p>
      </dsp:txBody>
      <dsp:txXfrm>
        <a:off x="5380002" y="2297871"/>
        <a:ext cx="2444055" cy="1466433"/>
      </dsp:txXfrm>
    </dsp:sp>
    <dsp:sp modelId="{FA5A3353-5F69-3B46-8E5C-B75685F3EC3E}">
      <dsp:nvSpPr>
        <dsp:cNvPr id="0" name=""/>
        <dsp:cNvSpPr/>
      </dsp:nvSpPr>
      <dsp:spPr>
        <a:xfrm>
          <a:off x="8068463" y="2297871"/>
          <a:ext cx="2444055" cy="1466433"/>
        </a:xfrm>
        <a:prstGeom prst="rect">
          <a:avLst/>
        </a:prstGeom>
        <a:solidFill>
          <a:srgbClr val="00B0F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900" kern="1200"/>
            <a:t>Azure Key Vault</a:t>
          </a:r>
        </a:p>
      </dsp:txBody>
      <dsp:txXfrm>
        <a:off x="8068463" y="2297871"/>
        <a:ext cx="2444055" cy="1466433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F762564-1EFE-8542-AFC2-69664C1D570F}">
      <dsp:nvSpPr>
        <dsp:cNvPr id="0" name=""/>
        <dsp:cNvSpPr/>
      </dsp:nvSpPr>
      <dsp:spPr>
        <a:xfrm>
          <a:off x="582645" y="1178"/>
          <a:ext cx="2174490" cy="1304694"/>
        </a:xfrm>
        <a:prstGeom prst="rect">
          <a:avLst/>
        </a:prstGeom>
        <a:solidFill>
          <a:srgbClr val="00B0F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/>
            <a:t>Network security (NSG, firewalls, etc.)</a:t>
          </a:r>
        </a:p>
      </dsp:txBody>
      <dsp:txXfrm>
        <a:off x="582645" y="1178"/>
        <a:ext cx="2174490" cy="1304694"/>
      </dsp:txXfrm>
    </dsp:sp>
    <dsp:sp modelId="{A37A8A18-5717-A44B-BB1E-5ADA2AFE710F}">
      <dsp:nvSpPr>
        <dsp:cNvPr id="0" name=""/>
        <dsp:cNvSpPr/>
      </dsp:nvSpPr>
      <dsp:spPr>
        <a:xfrm>
          <a:off x="2974584" y="1178"/>
          <a:ext cx="2174490" cy="1304694"/>
        </a:xfrm>
        <a:prstGeom prst="rect">
          <a:avLst/>
        </a:prstGeom>
        <a:solidFill>
          <a:srgbClr val="00B0F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/>
            <a:t>Log management and analytics </a:t>
          </a:r>
        </a:p>
      </dsp:txBody>
      <dsp:txXfrm>
        <a:off x="2974584" y="1178"/>
        <a:ext cx="2174490" cy="1304694"/>
      </dsp:txXfrm>
    </dsp:sp>
    <dsp:sp modelId="{352335B3-8423-2748-A8CC-920DB3851F81}">
      <dsp:nvSpPr>
        <dsp:cNvPr id="0" name=""/>
        <dsp:cNvSpPr/>
      </dsp:nvSpPr>
      <dsp:spPr>
        <a:xfrm>
          <a:off x="5366524" y="1178"/>
          <a:ext cx="2174490" cy="1304694"/>
        </a:xfrm>
        <a:prstGeom prst="rect">
          <a:avLst/>
        </a:prstGeom>
        <a:solidFill>
          <a:srgbClr val="00B0F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/>
            <a:t>Monitoring and alerting automation</a:t>
          </a:r>
        </a:p>
      </dsp:txBody>
      <dsp:txXfrm>
        <a:off x="5366524" y="1178"/>
        <a:ext cx="2174490" cy="1304694"/>
      </dsp:txXfrm>
    </dsp:sp>
    <dsp:sp modelId="{C626F1B7-3915-964D-A308-EA61E718C94C}">
      <dsp:nvSpPr>
        <dsp:cNvPr id="0" name=""/>
        <dsp:cNvSpPr/>
      </dsp:nvSpPr>
      <dsp:spPr>
        <a:xfrm>
          <a:off x="7758464" y="1178"/>
          <a:ext cx="2174490" cy="1304694"/>
        </a:xfrm>
        <a:prstGeom prst="rect">
          <a:avLst/>
        </a:prstGeom>
        <a:solidFill>
          <a:srgbClr val="00B0F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/>
            <a:t>Multi-Cloud architecture</a:t>
          </a:r>
        </a:p>
      </dsp:txBody>
      <dsp:txXfrm>
        <a:off x="7758464" y="1178"/>
        <a:ext cx="2174490" cy="1304694"/>
      </dsp:txXfrm>
    </dsp:sp>
    <dsp:sp modelId="{2BB61BE3-820E-F048-8AD7-81AB3A86ACF1}">
      <dsp:nvSpPr>
        <dsp:cNvPr id="0" name=""/>
        <dsp:cNvSpPr/>
      </dsp:nvSpPr>
      <dsp:spPr>
        <a:xfrm>
          <a:off x="582645" y="1523321"/>
          <a:ext cx="2174490" cy="1304694"/>
        </a:xfrm>
        <a:prstGeom prst="rect">
          <a:avLst/>
        </a:prstGeom>
        <a:solidFill>
          <a:srgbClr val="00B0F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/>
            <a:t>Capacity management</a:t>
          </a:r>
        </a:p>
      </dsp:txBody>
      <dsp:txXfrm>
        <a:off x="582645" y="1523321"/>
        <a:ext cx="2174490" cy="1304694"/>
      </dsp:txXfrm>
    </dsp:sp>
    <dsp:sp modelId="{4F10E8A2-9E9C-FF4B-9707-0DF3DEBB25DF}">
      <dsp:nvSpPr>
        <dsp:cNvPr id="0" name=""/>
        <dsp:cNvSpPr/>
      </dsp:nvSpPr>
      <dsp:spPr>
        <a:xfrm>
          <a:off x="2974584" y="1523321"/>
          <a:ext cx="2174490" cy="1304694"/>
        </a:xfrm>
        <a:prstGeom prst="rect">
          <a:avLst/>
        </a:prstGeom>
        <a:solidFill>
          <a:srgbClr val="00B0F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/>
            <a:t>Express route </a:t>
          </a:r>
        </a:p>
      </dsp:txBody>
      <dsp:txXfrm>
        <a:off x="2974584" y="1523321"/>
        <a:ext cx="2174490" cy="1304694"/>
      </dsp:txXfrm>
    </dsp:sp>
    <dsp:sp modelId="{8C065C51-CA93-7346-9D92-69C24B672856}">
      <dsp:nvSpPr>
        <dsp:cNvPr id="0" name=""/>
        <dsp:cNvSpPr/>
      </dsp:nvSpPr>
      <dsp:spPr>
        <a:xfrm>
          <a:off x="5366524" y="1523321"/>
          <a:ext cx="2174490" cy="1304694"/>
        </a:xfrm>
        <a:prstGeom prst="rect">
          <a:avLst/>
        </a:prstGeom>
        <a:solidFill>
          <a:srgbClr val="00B0F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/>
            <a:t>Resource management &amp; organization</a:t>
          </a:r>
        </a:p>
      </dsp:txBody>
      <dsp:txXfrm>
        <a:off x="5366524" y="1523321"/>
        <a:ext cx="2174490" cy="1304694"/>
      </dsp:txXfrm>
    </dsp:sp>
    <dsp:sp modelId="{129598E0-5D76-8444-BAB2-0EBD60B1030E}">
      <dsp:nvSpPr>
        <dsp:cNvPr id="0" name=""/>
        <dsp:cNvSpPr/>
      </dsp:nvSpPr>
      <dsp:spPr>
        <a:xfrm>
          <a:off x="7758464" y="1523321"/>
          <a:ext cx="2174490" cy="1304694"/>
        </a:xfrm>
        <a:prstGeom prst="rect">
          <a:avLst/>
        </a:prstGeom>
        <a:solidFill>
          <a:srgbClr val="00B0F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/>
            <a:t>Subscription management best practices</a:t>
          </a:r>
        </a:p>
      </dsp:txBody>
      <dsp:txXfrm>
        <a:off x="7758464" y="1523321"/>
        <a:ext cx="2174490" cy="1304694"/>
      </dsp:txXfrm>
    </dsp:sp>
    <dsp:sp modelId="{9138D7EC-49C3-A643-BFC5-A753A64870A2}">
      <dsp:nvSpPr>
        <dsp:cNvPr id="0" name=""/>
        <dsp:cNvSpPr/>
      </dsp:nvSpPr>
      <dsp:spPr>
        <a:xfrm>
          <a:off x="4170554" y="3045465"/>
          <a:ext cx="2174490" cy="1304694"/>
        </a:xfrm>
        <a:prstGeom prst="rect">
          <a:avLst/>
        </a:prstGeom>
        <a:solidFill>
          <a:srgbClr val="00B0F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/>
            <a:t>Governance in Azure </a:t>
          </a:r>
        </a:p>
      </dsp:txBody>
      <dsp:txXfrm>
        <a:off x="4170554" y="3045465"/>
        <a:ext cx="2174490" cy="1304694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864C876-DFE1-4C96-B6CA-FBEFFA23871E}">
      <dsp:nvSpPr>
        <dsp:cNvPr id="0" name=""/>
        <dsp:cNvSpPr/>
      </dsp:nvSpPr>
      <dsp:spPr>
        <a:xfrm>
          <a:off x="973190" y="986724"/>
          <a:ext cx="1264141" cy="1264141"/>
        </a:xfrm>
        <a:prstGeom prst="ellipse">
          <a:avLst/>
        </a:prstGeom>
        <a:solidFill>
          <a:srgbClr val="00B0F0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773ECCC-BB63-457A-BA8B-5F69A420E1D4}">
      <dsp:nvSpPr>
        <dsp:cNvPr id="0" name=""/>
        <dsp:cNvSpPr/>
      </dsp:nvSpPr>
      <dsp:spPr>
        <a:xfrm>
          <a:off x="1242597" y="1256131"/>
          <a:ext cx="725326" cy="725326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A3AC575-9346-4B1F-82AC-2B843BC2A4F1}">
      <dsp:nvSpPr>
        <dsp:cNvPr id="0" name=""/>
        <dsp:cNvSpPr/>
      </dsp:nvSpPr>
      <dsp:spPr>
        <a:xfrm>
          <a:off x="569079" y="2644614"/>
          <a:ext cx="2072362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1400" kern="1200"/>
            <a:t>Managing backups and testing recovery </a:t>
          </a:r>
        </a:p>
      </dsp:txBody>
      <dsp:txXfrm>
        <a:off x="569079" y="2644614"/>
        <a:ext cx="2072362" cy="720000"/>
      </dsp:txXfrm>
    </dsp:sp>
    <dsp:sp modelId="{85046F57-9B89-4E34-BCB2-D16528CB9AC0}">
      <dsp:nvSpPr>
        <dsp:cNvPr id="0" name=""/>
        <dsp:cNvSpPr/>
      </dsp:nvSpPr>
      <dsp:spPr>
        <a:xfrm>
          <a:off x="3408216" y="986724"/>
          <a:ext cx="1264141" cy="1264141"/>
        </a:xfrm>
        <a:prstGeom prst="ellipse">
          <a:avLst/>
        </a:prstGeom>
        <a:solidFill>
          <a:srgbClr val="00B0F0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F918818-FB90-4C0F-8056-26107AEB604B}">
      <dsp:nvSpPr>
        <dsp:cNvPr id="0" name=""/>
        <dsp:cNvSpPr/>
      </dsp:nvSpPr>
      <dsp:spPr>
        <a:xfrm>
          <a:off x="3677623" y="1256131"/>
          <a:ext cx="725326" cy="725326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0D42A26-F124-41D8-9CB9-09588DEC75E1}">
      <dsp:nvSpPr>
        <dsp:cNvPr id="0" name=""/>
        <dsp:cNvSpPr/>
      </dsp:nvSpPr>
      <dsp:spPr>
        <a:xfrm>
          <a:off x="3004105" y="2644614"/>
          <a:ext cx="2072362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1400" kern="1200"/>
            <a:t>Regional data architectures</a:t>
          </a:r>
        </a:p>
      </dsp:txBody>
      <dsp:txXfrm>
        <a:off x="3004105" y="2644614"/>
        <a:ext cx="2072362" cy="720000"/>
      </dsp:txXfrm>
    </dsp:sp>
    <dsp:sp modelId="{327A220B-BD79-43BA-9F8D-6490D05ECCE7}">
      <dsp:nvSpPr>
        <dsp:cNvPr id="0" name=""/>
        <dsp:cNvSpPr/>
      </dsp:nvSpPr>
      <dsp:spPr>
        <a:xfrm>
          <a:off x="5843242" y="986724"/>
          <a:ext cx="1264141" cy="1264141"/>
        </a:xfrm>
        <a:prstGeom prst="ellipse">
          <a:avLst/>
        </a:prstGeom>
        <a:solidFill>
          <a:srgbClr val="00B0F0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075405D-35BC-4A7C-9A61-5141739A6843}">
      <dsp:nvSpPr>
        <dsp:cNvPr id="0" name=""/>
        <dsp:cNvSpPr/>
      </dsp:nvSpPr>
      <dsp:spPr>
        <a:xfrm>
          <a:off x="6112649" y="1256131"/>
          <a:ext cx="725326" cy="725326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957556F-4062-4FB6-A39D-0A8C71A54B73}">
      <dsp:nvSpPr>
        <dsp:cNvPr id="0" name=""/>
        <dsp:cNvSpPr/>
      </dsp:nvSpPr>
      <dsp:spPr>
        <a:xfrm>
          <a:off x="5439131" y="2644614"/>
          <a:ext cx="2072362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1400" kern="1200"/>
            <a:t>Data replication - Geo repli vs local - different levels available </a:t>
          </a:r>
        </a:p>
      </dsp:txBody>
      <dsp:txXfrm>
        <a:off x="5439131" y="2644614"/>
        <a:ext cx="2072362" cy="720000"/>
      </dsp:txXfrm>
    </dsp:sp>
    <dsp:sp modelId="{B66B7D86-84CE-4162-968B-8A2B1B9F7E09}">
      <dsp:nvSpPr>
        <dsp:cNvPr id="0" name=""/>
        <dsp:cNvSpPr/>
      </dsp:nvSpPr>
      <dsp:spPr>
        <a:xfrm>
          <a:off x="8278268" y="986724"/>
          <a:ext cx="1264141" cy="1264141"/>
        </a:xfrm>
        <a:prstGeom prst="ellipse">
          <a:avLst/>
        </a:prstGeom>
        <a:solidFill>
          <a:srgbClr val="00B0F0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83CFF29-3093-4890-AEE0-8F576448CA50}">
      <dsp:nvSpPr>
        <dsp:cNvPr id="0" name=""/>
        <dsp:cNvSpPr/>
      </dsp:nvSpPr>
      <dsp:spPr>
        <a:xfrm>
          <a:off x="8547675" y="1256131"/>
          <a:ext cx="725326" cy="725326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015CDA4-2A0D-4939-A4BF-EB33AE609D9C}">
      <dsp:nvSpPr>
        <dsp:cNvPr id="0" name=""/>
        <dsp:cNvSpPr/>
      </dsp:nvSpPr>
      <dsp:spPr>
        <a:xfrm>
          <a:off x="7874157" y="2644614"/>
          <a:ext cx="2072362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1400" kern="1200"/>
            <a:t>Azure Site Recovery </a:t>
          </a:r>
        </a:p>
      </dsp:txBody>
      <dsp:txXfrm>
        <a:off x="7874157" y="2644614"/>
        <a:ext cx="2072362" cy="720000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D4A8E85-08FC-4E19-8F9E-C0D18D327A26}">
      <dsp:nvSpPr>
        <dsp:cNvPr id="0" name=""/>
        <dsp:cNvSpPr/>
      </dsp:nvSpPr>
      <dsp:spPr>
        <a:xfrm>
          <a:off x="82613" y="90072"/>
          <a:ext cx="897246" cy="897246"/>
        </a:xfrm>
        <a:prstGeom prst="ellipse">
          <a:avLst/>
        </a:prstGeom>
        <a:solidFill>
          <a:srgbClr val="00B0F0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5C4B841-90A5-4B28-9604-BF842BCD9D00}">
      <dsp:nvSpPr>
        <dsp:cNvPr id="0" name=""/>
        <dsp:cNvSpPr/>
      </dsp:nvSpPr>
      <dsp:spPr>
        <a:xfrm>
          <a:off x="271034" y="278494"/>
          <a:ext cx="520402" cy="520402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51FAD4A-5F07-482A-AAE3-6EB1D784993D}">
      <dsp:nvSpPr>
        <dsp:cNvPr id="0" name=""/>
        <dsp:cNvSpPr/>
      </dsp:nvSpPr>
      <dsp:spPr>
        <a:xfrm>
          <a:off x="1172126" y="90072"/>
          <a:ext cx="2114937" cy="89724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 err="1"/>
            <a:t>docs.MSFT.com</a:t>
          </a:r>
          <a:endParaRPr lang="en-US" sz="2200" kern="1200" dirty="0"/>
        </a:p>
      </dsp:txBody>
      <dsp:txXfrm>
        <a:off x="1172126" y="90072"/>
        <a:ext cx="2114937" cy="897246"/>
      </dsp:txXfrm>
    </dsp:sp>
    <dsp:sp modelId="{519E2324-E2CC-470C-B262-396D2325B35B}">
      <dsp:nvSpPr>
        <dsp:cNvPr id="0" name=""/>
        <dsp:cNvSpPr/>
      </dsp:nvSpPr>
      <dsp:spPr>
        <a:xfrm>
          <a:off x="3655575" y="90072"/>
          <a:ext cx="897246" cy="897246"/>
        </a:xfrm>
        <a:prstGeom prst="ellipse">
          <a:avLst/>
        </a:prstGeom>
        <a:solidFill>
          <a:srgbClr val="00B0F0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5217D98-5A6B-4A6E-852F-524F4B5E13BC}">
      <dsp:nvSpPr>
        <dsp:cNvPr id="0" name=""/>
        <dsp:cNvSpPr/>
      </dsp:nvSpPr>
      <dsp:spPr>
        <a:xfrm>
          <a:off x="3850725" y="282751"/>
          <a:ext cx="520402" cy="520402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1000" r="-21000"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4531CB7-54D1-4B61-84F5-69E683157801}">
      <dsp:nvSpPr>
        <dsp:cNvPr id="0" name=""/>
        <dsp:cNvSpPr/>
      </dsp:nvSpPr>
      <dsp:spPr>
        <a:xfrm>
          <a:off x="4745088" y="90072"/>
          <a:ext cx="2114937" cy="89724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/>
            <a:t>PW </a:t>
          </a:r>
          <a:r>
            <a:rPr lang="en-US" sz="2200" kern="1200" dirty="0" err="1"/>
            <a:t>Youtube</a:t>
          </a:r>
          <a:r>
            <a:rPr lang="en-US" sz="2200" kern="1200" dirty="0"/>
            <a:t> </a:t>
          </a:r>
        </a:p>
      </dsp:txBody>
      <dsp:txXfrm>
        <a:off x="4745088" y="90072"/>
        <a:ext cx="2114937" cy="897246"/>
      </dsp:txXfrm>
    </dsp:sp>
    <dsp:sp modelId="{A1602AD1-190B-41F4-B80A-6AF61D1A15DB}">
      <dsp:nvSpPr>
        <dsp:cNvPr id="0" name=""/>
        <dsp:cNvSpPr/>
      </dsp:nvSpPr>
      <dsp:spPr>
        <a:xfrm>
          <a:off x="7228536" y="90072"/>
          <a:ext cx="897246" cy="897246"/>
        </a:xfrm>
        <a:prstGeom prst="ellipse">
          <a:avLst/>
        </a:prstGeom>
        <a:solidFill>
          <a:srgbClr val="00B0F0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2C1E622-E7A1-4AC7-A60E-9BDDFD91B45C}">
      <dsp:nvSpPr>
        <dsp:cNvPr id="0" name=""/>
        <dsp:cNvSpPr/>
      </dsp:nvSpPr>
      <dsp:spPr>
        <a:xfrm>
          <a:off x="7416958" y="278494"/>
          <a:ext cx="520402" cy="520402"/>
        </a:xfrm>
        <a:prstGeom prst="rect">
          <a:avLst/>
        </a:prstGeom>
        <a:blipFill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B5F29AA-5EAB-4F3C-A472-1752E18AE45D}">
      <dsp:nvSpPr>
        <dsp:cNvPr id="0" name=""/>
        <dsp:cNvSpPr/>
      </dsp:nvSpPr>
      <dsp:spPr>
        <a:xfrm>
          <a:off x="8318049" y="90072"/>
          <a:ext cx="2114937" cy="89724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/>
            <a:t>Google/Bing</a:t>
          </a:r>
        </a:p>
      </dsp:txBody>
      <dsp:txXfrm>
        <a:off x="8318049" y="90072"/>
        <a:ext cx="2114937" cy="897246"/>
      </dsp:txXfrm>
    </dsp:sp>
    <dsp:sp modelId="{373D7EE0-9FEC-48F9-B38B-007C92AC86E2}">
      <dsp:nvSpPr>
        <dsp:cNvPr id="0" name=""/>
        <dsp:cNvSpPr/>
      </dsp:nvSpPr>
      <dsp:spPr>
        <a:xfrm>
          <a:off x="82613" y="1727045"/>
          <a:ext cx="897246" cy="897246"/>
        </a:xfrm>
        <a:prstGeom prst="ellipse">
          <a:avLst/>
        </a:prstGeom>
        <a:solidFill>
          <a:srgbClr val="00B0F0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0FBC387-47E6-4707-85EC-0D008F692487}">
      <dsp:nvSpPr>
        <dsp:cNvPr id="0" name=""/>
        <dsp:cNvSpPr/>
      </dsp:nvSpPr>
      <dsp:spPr>
        <a:xfrm>
          <a:off x="271034" y="1915467"/>
          <a:ext cx="520402" cy="520402"/>
        </a:xfrm>
        <a:prstGeom prst="rect">
          <a:avLst/>
        </a:prstGeom>
        <a:blipFill>
          <a:blip xmlns:r="http://schemas.openxmlformats.org/officeDocument/2006/relationships"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8119937-B1B3-4B7A-9792-AA78B31B1806}">
      <dsp:nvSpPr>
        <dsp:cNvPr id="0" name=""/>
        <dsp:cNvSpPr/>
      </dsp:nvSpPr>
      <dsp:spPr>
        <a:xfrm>
          <a:off x="1172126" y="1727045"/>
          <a:ext cx="2114937" cy="89724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/>
            <a:t>Stack Overflow</a:t>
          </a:r>
        </a:p>
      </dsp:txBody>
      <dsp:txXfrm>
        <a:off x="1172126" y="1727045"/>
        <a:ext cx="2114937" cy="897246"/>
      </dsp:txXfrm>
    </dsp:sp>
    <dsp:sp modelId="{DF0BAE93-5758-45A8-830A-1EFC4440EF24}">
      <dsp:nvSpPr>
        <dsp:cNvPr id="0" name=""/>
        <dsp:cNvSpPr/>
      </dsp:nvSpPr>
      <dsp:spPr>
        <a:xfrm>
          <a:off x="3655575" y="1727045"/>
          <a:ext cx="897246" cy="897246"/>
        </a:xfrm>
        <a:prstGeom prst="ellipse">
          <a:avLst/>
        </a:prstGeom>
        <a:solidFill>
          <a:srgbClr val="00B0F0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6208671-34D4-4E07-AE33-40496E3B07CF}">
      <dsp:nvSpPr>
        <dsp:cNvPr id="0" name=""/>
        <dsp:cNvSpPr/>
      </dsp:nvSpPr>
      <dsp:spPr>
        <a:xfrm>
          <a:off x="3843996" y="1915467"/>
          <a:ext cx="520402" cy="520402"/>
        </a:xfrm>
        <a:prstGeom prst="rect">
          <a:avLst/>
        </a:prstGeom>
        <a:blipFill>
          <a:blip xmlns:r="http://schemas.openxmlformats.org/officeDocument/2006/relationships"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DC7DCEE-7F16-47F9-8C96-5BCCF76B1020}">
      <dsp:nvSpPr>
        <dsp:cNvPr id="0" name=""/>
        <dsp:cNvSpPr/>
      </dsp:nvSpPr>
      <dsp:spPr>
        <a:xfrm>
          <a:off x="4745088" y="1727045"/>
          <a:ext cx="2114937" cy="89724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/>
            <a:t>Azure Everyday</a:t>
          </a:r>
        </a:p>
      </dsp:txBody>
      <dsp:txXfrm>
        <a:off x="4745088" y="1727045"/>
        <a:ext cx="2114937" cy="897246"/>
      </dsp:txXfrm>
    </dsp:sp>
    <dsp:sp modelId="{F29A1779-BB7A-4BB4-A09E-74D55A457541}">
      <dsp:nvSpPr>
        <dsp:cNvPr id="0" name=""/>
        <dsp:cNvSpPr/>
      </dsp:nvSpPr>
      <dsp:spPr>
        <a:xfrm>
          <a:off x="7228536" y="1727045"/>
          <a:ext cx="897246" cy="897246"/>
        </a:xfrm>
        <a:prstGeom prst="ellipse">
          <a:avLst/>
        </a:prstGeom>
        <a:solidFill>
          <a:srgbClr val="00B0F0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7602B39-7A6A-45A2-B24F-B246D100BD82}">
      <dsp:nvSpPr>
        <dsp:cNvPr id="0" name=""/>
        <dsp:cNvSpPr/>
      </dsp:nvSpPr>
      <dsp:spPr>
        <a:xfrm>
          <a:off x="7416958" y="1915467"/>
          <a:ext cx="520402" cy="520402"/>
        </a:xfrm>
        <a:prstGeom prst="rect">
          <a:avLst/>
        </a:prstGeom>
        <a:blipFill>
          <a:blip xmlns:r="http://schemas.openxmlformats.org/officeDocument/2006/relationships"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65596A9-D859-4FDF-BBEF-543AB12E8B69}">
      <dsp:nvSpPr>
        <dsp:cNvPr id="0" name=""/>
        <dsp:cNvSpPr/>
      </dsp:nvSpPr>
      <dsp:spPr>
        <a:xfrm>
          <a:off x="8318049" y="1727045"/>
          <a:ext cx="2114937" cy="89724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/>
            <a:t>Azure hands on labs</a:t>
          </a:r>
        </a:p>
      </dsp:txBody>
      <dsp:txXfrm>
        <a:off x="8318049" y="1727045"/>
        <a:ext cx="2114937" cy="897246"/>
      </dsp:txXfrm>
    </dsp:sp>
    <dsp:sp modelId="{F8E4FA4E-1573-4CE6-8C4F-74614159E77B}">
      <dsp:nvSpPr>
        <dsp:cNvPr id="0" name=""/>
        <dsp:cNvSpPr/>
      </dsp:nvSpPr>
      <dsp:spPr>
        <a:xfrm>
          <a:off x="82613" y="3364019"/>
          <a:ext cx="897246" cy="897246"/>
        </a:xfrm>
        <a:prstGeom prst="ellipse">
          <a:avLst/>
        </a:prstGeom>
        <a:solidFill>
          <a:srgbClr val="00B0F0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DA4C184-1497-4CE2-ADA2-7D8F75823F4E}">
      <dsp:nvSpPr>
        <dsp:cNvPr id="0" name=""/>
        <dsp:cNvSpPr/>
      </dsp:nvSpPr>
      <dsp:spPr>
        <a:xfrm>
          <a:off x="271034" y="3552441"/>
          <a:ext cx="520402" cy="520402"/>
        </a:xfrm>
        <a:prstGeom prst="rect">
          <a:avLst/>
        </a:prstGeom>
        <a:blipFill>
          <a:blip xmlns:r="http://schemas.openxmlformats.org/officeDocument/2006/relationships"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DBF1614-DD4D-479F-BBDC-53138D9007C6}">
      <dsp:nvSpPr>
        <dsp:cNvPr id="0" name=""/>
        <dsp:cNvSpPr/>
      </dsp:nvSpPr>
      <dsp:spPr>
        <a:xfrm>
          <a:off x="1172126" y="3364019"/>
          <a:ext cx="2114937" cy="89724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/>
            <a:t>Azure data architecture guide</a:t>
          </a:r>
        </a:p>
      </dsp:txBody>
      <dsp:txXfrm>
        <a:off x="1172126" y="3364019"/>
        <a:ext cx="2114937" cy="89724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18/2/layout/IconCircleList">
  <dgm:title val="Icon Circle List"/>
  <dgm:desc val="Use to show non-sequential or grouped chunks of information accompanied by related visuals. Circular shapes can hold an icon or small picture and corresponding text box shows Level 1 text. Works best for icons or small pictures with medium-length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alg type="sp"/>
    <dgm:shape xmlns:r="http://schemas.openxmlformats.org/officeDocument/2006/relationships" r:blip="">
      <dgm:adjLst/>
    </dgm:shape>
    <dgm:presOf/>
    <dgm:choose name="Name0">
      <dgm:if name="Name1" axis="ch" ptType="node" func="cnt" op="lte" val="3">
        <dgm:constrLst>
          <dgm:constr type="w" for="ch" forName="container" refType="w"/>
          <dgm:constr type="h" for="ch" forName="container" refType="h" fact="0.4"/>
        </dgm:constrLst>
      </dgm:if>
      <dgm:else name="Name2">
        <dgm:constrLst>
          <dgm:constr type="w" for="ch" forName="container" refType="w"/>
          <dgm:constr type="h" for="ch" forName="container" refType="h"/>
        </dgm:constrLst>
      </dgm:else>
    </dgm:choose>
    <dgm:ruleLst>
      <dgm:rule type="h" for="ch" forName="container" val="INF" fact="NaN" max="NaN"/>
    </dgm:ruleLst>
    <dgm:layoutNode name="container">
      <dgm:varLst>
        <dgm:dir/>
        <dgm:resizeHandles val="exact"/>
      </dgm:varLst>
      <dgm:choose name="Name3">
        <dgm:if name="Name4" axis="self" func="var" arg="dir" op="equ" val="norm">
          <dgm:alg type="snake">
            <dgm:param type="grDir" val="tL"/>
            <dgm:param type="flowDir" val="row"/>
            <dgm:param type="contDir" val="sameDir"/>
          </dgm:alg>
        </dgm:if>
        <dgm:else name="Name5">
          <dgm:alg type="snake">
            <dgm:param type="grDir" val="tR"/>
            <dgm:param type="flowDir" val="row"/>
            <dgm:param type="contDir" val="sameDi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w" fact="0.28"/>
        <dgm:constr type="w" for="ch" forName="sibTrans" refType="w" refFor="ch" refForName="compNode" fact="0.115"/>
        <dgm:constr type="sp" refType="h" op="equ" fact="0.17"/>
        <dgm:constr type="primFontSz" for="des" ptType="node" op="equ" val="24"/>
        <dgm:constr type="h" for="des" forName="compNode" op="equ"/>
        <dgm:constr type="h" for="des" forName="iconBgRect" op="equ"/>
      </dgm:constrLst>
      <dgm:ruleLst>
        <dgm:rule type="w" for="ch" forName="compNode" val="60" fact="NaN" max="NaN"/>
      </dgm:ruleLst>
      <dgm:forEach name="Name6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 axis="self"/>
          <dgm:constrLst>
            <dgm:constr type="w" for="ch" forName="iconBgRect" refType="w" fact="0.28"/>
            <dgm:constr type="h" for="ch" forName="iconBgRect" refType="w" refFor="ch" refForName="iconBgRect"/>
            <dgm:constr type="t" for="ch" forName="iconBgRect"/>
            <dgm:constr type="l" for="ch" forName="iconBgRect"/>
            <dgm:constr type="w" for="ch" forName="iconRect" refType="w" refFor="ch" refForName="iconBgRect" fact="0.58"/>
            <dgm:constr type="h" for="ch" forName="iconRect" refType="w" refFor="ch" refForName="iconRect"/>
            <dgm:constr type="ctrX" for="ch" forName="iconRect" refType="ctrX" refFor="ch" refForName="iconBgRect"/>
            <dgm:constr type="ctrY" for="ch" forName="iconRect" refType="ctrY" refFor="ch" refForName="iconBgRect"/>
            <dgm:constr type="w" for="ch" forName="spaceRect" refType="w" fact="0.06"/>
            <dgm:constr type="h" for="ch" forName="spaceRect" refType="h" refFor="ch" refForName="iconBgRect"/>
            <dgm:constr type="t" for="ch" forName="spaceRect" refType="t" refFor="ch" refForName="iconBgRect"/>
            <dgm:constr type="l" for="ch" forName="spaceRect" refType="r" refFor="ch" refForName="iconBgRect"/>
            <dgm:constr type="h" for="ch" forName="textRect" refType="h" refFor="ch" refForName="iconBgRect"/>
            <dgm:constr type="t" for="ch" forName="textRect" refType="t" refFor="ch" refForName="iconBgRect"/>
            <dgm:constr type="l" for="ch" forName="textRect" refType="r" refFor="ch" refForName="spaceRect"/>
          </dgm:constrLst>
          <dgm:ruleLst/>
          <dgm:layoutNode name="iconBgRect" styleLbl="bgShp">
            <dgm:alg type="sp"/>
            <dgm:shape xmlns:r="http://schemas.openxmlformats.org/officeDocument/2006/relationships" type="ellipse" r:blip="">
              <dgm:adjLst/>
            </dgm:shape>
            <dgm:presOf/>
            <dgm:constrLst/>
            <dgm:ruleLst/>
          </dgm:layoutNode>
          <dgm:layoutNode name="iconRect" styleLbl="node1">
            <dgm:alg type="sp"/>
            <dgm:shape xmlns:r="http://schemas.openxmlformats.org/officeDocument/2006/relationships" type="rect" r:blip="" blipPhldr="1">
              <dgm:adjLst/>
            </dgm:shape>
            <dgm:presOf/>
            <dgm:constrLst/>
            <dgm:ruleLst/>
          </dgm:layoutNode>
          <dgm:layoutNode name="spaceRect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textRect" styleLbl="revTx">
            <dgm:varLst>
              <dgm:chMax val="1"/>
              <dgm:chPref val="1"/>
            </dgm:varLst>
            <dgm:choose name="Name7">
              <dgm:if name="Name8" func="var" arg="dir" op="equ" val="norm">
                <dgm:alg type="tx">
                  <dgm:param type="txAnchorVert" val="mid"/>
                  <dgm:param type="parTxLTRAlign" val="l"/>
                  <dgm:param type="shpTxLTRAlignCh" val="l"/>
                  <dgm:param type="parTxRTLAlign" val="l"/>
                  <dgm:param type="shpTxRTLAlignCh" val="l"/>
                </dgm:alg>
              </dgm:if>
              <dgm:else name="Name9">
                <dgm:alg type="tx">
                  <dgm:param type="txAnchorVert" val="mid"/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self" ptType="node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11" fact="NaN" max="NaN"/>
            </dgm:ruleLst>
          </dgm:layoutNode>
        </dgm:layoutNode>
        <dgm:forEach name="Name10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</dgm1612:lstStyle>
    </a:ext>
  </dgm:extLst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18/5/layout/IconCircleLabelList">
  <dgm:title val="Icon Circle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4"/>
          <dgm:constr type="h" for="des" forName="compNode" op="equ"/>
          <dgm:constr type="h" for="des" forName="textRect" op="equ"/>
        </dgm:constrLst>
      </dgm:if>
      <dgm:if name="Name5" axis="ch" ptType="node" func="cnt" op="lte" val="3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0"/>
          <dgm:constr type="h" for="des" forName="compNode" op="equ"/>
          <dgm:constr type="h" for="des" forName="textRect" op="equ"/>
        </dgm:constrLst>
      </dgm:if>
      <dgm:if name="Name6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2"/>
          <dgm:constr type="h" for="des" forName="compNode" op="equ"/>
          <dgm:constr type="h" for="des" forName="textRect" op="equ"/>
        </dgm:constrLst>
      </dgm:if>
      <dgm:else name="Name7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BgRect" refType="w" fact="0.61"/>
          <dgm:constr type="h" for="ch" forName="iconBgRect" refType="w" refFor="ch" refForName="iconBgRect"/>
          <dgm:constr type="t" for="ch" forName="iconBgRect"/>
          <dgm:constr type="ctrX" for="ch" forName="iconBgRect" refType="w" fact="0.5"/>
          <dgm:constr type="w" for="ch" forName="iconRect" refType="w" fact="0.35"/>
          <dgm:constr type="h" for="ch" forName="iconRect" refType="w" refFor="ch" refForName="iconRect"/>
          <dgm:constr type="ctrX" for="ch" forName="iconRect" refType="ctrX" refFor="ch" refForName="iconBgRect"/>
          <dgm:constr type="ctrY" for="ch" forName="iconRect" refType="ctrY" refFor="ch" refForName="iconBgRect"/>
          <dgm:constr type="h" for="ch" forName="spaceRect" refType="w" fact="0.19"/>
          <dgm:constr type="w" for="ch" forName="spaceRect" refType="w"/>
          <dgm:constr type="l" for="ch" forName="spaceRect"/>
          <dgm:constr type="t" for="ch" forName="spaceRect" refType="b" refFor="ch" refForName="iconBg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BgRect" styleLbl="bgShp">
          <dgm:alg type="sp"/>
          <dgm:shape xmlns:r="http://schemas.openxmlformats.org/officeDocument/2006/relationships" type="ellipse" r:blip="">
            <dgm:adjLst/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9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  <a:defRPr cap="all"/>
        </a:lvl1pPr>
      </dgm1612:lstStyle>
    </a:ext>
  </dgm:extLst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18/5/layout/IconCircleLabelList">
  <dgm:title val="Icon Circle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4"/>
          <dgm:constr type="h" for="des" forName="compNode" op="equ"/>
          <dgm:constr type="h" for="des" forName="textRect" op="equ"/>
        </dgm:constrLst>
      </dgm:if>
      <dgm:if name="Name5" axis="ch" ptType="node" func="cnt" op="lte" val="3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0"/>
          <dgm:constr type="h" for="des" forName="compNode" op="equ"/>
          <dgm:constr type="h" for="des" forName="textRect" op="equ"/>
        </dgm:constrLst>
      </dgm:if>
      <dgm:if name="Name6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2"/>
          <dgm:constr type="h" for="des" forName="compNode" op="equ"/>
          <dgm:constr type="h" for="des" forName="textRect" op="equ"/>
        </dgm:constrLst>
      </dgm:if>
      <dgm:else name="Name7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BgRect" refType="w" fact="0.61"/>
          <dgm:constr type="h" for="ch" forName="iconBgRect" refType="w" refFor="ch" refForName="iconBgRect"/>
          <dgm:constr type="t" for="ch" forName="iconBgRect"/>
          <dgm:constr type="ctrX" for="ch" forName="iconBgRect" refType="w" fact="0.5"/>
          <dgm:constr type="w" for="ch" forName="iconRect" refType="w" fact="0.35"/>
          <dgm:constr type="h" for="ch" forName="iconRect" refType="w" refFor="ch" refForName="iconRect"/>
          <dgm:constr type="ctrX" for="ch" forName="iconRect" refType="ctrX" refFor="ch" refForName="iconBgRect"/>
          <dgm:constr type="ctrY" for="ch" forName="iconRect" refType="ctrY" refFor="ch" refForName="iconBgRect"/>
          <dgm:constr type="h" for="ch" forName="spaceRect" refType="w" fact="0.19"/>
          <dgm:constr type="w" for="ch" forName="spaceRect" refType="w"/>
          <dgm:constr type="l" for="ch" forName="spaceRect"/>
          <dgm:constr type="t" for="ch" forName="spaceRect" refType="b" refFor="ch" refForName="iconBg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BgRect" styleLbl="bgShp">
          <dgm:alg type="sp"/>
          <dgm:shape xmlns:r="http://schemas.openxmlformats.org/officeDocument/2006/relationships" type="ellipse" r:blip="">
            <dgm:adjLst/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9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  <a:defRPr cap="all"/>
        </a:lvl1pPr>
      </dgm1612:lstStyle>
    </a:ext>
  </dgm:extLst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18/2/layout/IconCircleList">
  <dgm:title val="Icon Circle List"/>
  <dgm:desc val="Use to show non-sequential or grouped chunks of information accompanied by related visuals. Circular shapes can hold an icon or small picture and corresponding text box shows Level 1 text. Works best for icons or small pictures with medium-length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alg type="sp"/>
    <dgm:shape xmlns:r="http://schemas.openxmlformats.org/officeDocument/2006/relationships" r:blip="">
      <dgm:adjLst/>
    </dgm:shape>
    <dgm:presOf/>
    <dgm:choose name="Name0">
      <dgm:if name="Name1" axis="ch" ptType="node" func="cnt" op="lte" val="3">
        <dgm:constrLst>
          <dgm:constr type="w" for="ch" forName="container" refType="w"/>
          <dgm:constr type="h" for="ch" forName="container" refType="h" fact="0.4"/>
        </dgm:constrLst>
      </dgm:if>
      <dgm:else name="Name2">
        <dgm:constrLst>
          <dgm:constr type="w" for="ch" forName="container" refType="w"/>
          <dgm:constr type="h" for="ch" forName="container" refType="h"/>
        </dgm:constrLst>
      </dgm:else>
    </dgm:choose>
    <dgm:ruleLst>
      <dgm:rule type="h" for="ch" forName="container" val="INF" fact="NaN" max="NaN"/>
    </dgm:ruleLst>
    <dgm:layoutNode name="container">
      <dgm:varLst>
        <dgm:dir/>
        <dgm:resizeHandles val="exact"/>
      </dgm:varLst>
      <dgm:choose name="Name3">
        <dgm:if name="Name4" axis="self" func="var" arg="dir" op="equ" val="norm">
          <dgm:alg type="snake">
            <dgm:param type="grDir" val="tL"/>
            <dgm:param type="flowDir" val="row"/>
            <dgm:param type="contDir" val="sameDir"/>
          </dgm:alg>
        </dgm:if>
        <dgm:else name="Name5">
          <dgm:alg type="snake">
            <dgm:param type="grDir" val="tR"/>
            <dgm:param type="flowDir" val="row"/>
            <dgm:param type="contDir" val="sameDi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w" fact="0.28"/>
        <dgm:constr type="w" for="ch" forName="sibTrans" refType="w" refFor="ch" refForName="compNode" fact="0.115"/>
        <dgm:constr type="sp" refType="h" op="equ" fact="0.17"/>
        <dgm:constr type="primFontSz" for="des" ptType="node" op="equ" val="24"/>
        <dgm:constr type="h" for="des" forName="compNode" op="equ"/>
        <dgm:constr type="h" for="des" forName="iconBgRect" op="equ"/>
      </dgm:constrLst>
      <dgm:ruleLst>
        <dgm:rule type="w" for="ch" forName="compNode" val="60" fact="NaN" max="NaN"/>
      </dgm:ruleLst>
      <dgm:forEach name="Name6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 axis="self"/>
          <dgm:constrLst>
            <dgm:constr type="w" for="ch" forName="iconBgRect" refType="w" fact="0.28"/>
            <dgm:constr type="h" for="ch" forName="iconBgRect" refType="w" refFor="ch" refForName="iconBgRect"/>
            <dgm:constr type="t" for="ch" forName="iconBgRect"/>
            <dgm:constr type="l" for="ch" forName="iconBgRect"/>
            <dgm:constr type="w" for="ch" forName="iconRect" refType="w" refFor="ch" refForName="iconBgRect" fact="0.58"/>
            <dgm:constr type="h" for="ch" forName="iconRect" refType="w" refFor="ch" refForName="iconRect"/>
            <dgm:constr type="ctrX" for="ch" forName="iconRect" refType="ctrX" refFor="ch" refForName="iconBgRect"/>
            <dgm:constr type="ctrY" for="ch" forName="iconRect" refType="ctrY" refFor="ch" refForName="iconBgRect"/>
            <dgm:constr type="w" for="ch" forName="spaceRect" refType="w" fact="0.06"/>
            <dgm:constr type="h" for="ch" forName="spaceRect" refType="h" refFor="ch" refForName="iconBgRect"/>
            <dgm:constr type="t" for="ch" forName="spaceRect" refType="t" refFor="ch" refForName="iconBgRect"/>
            <dgm:constr type="l" for="ch" forName="spaceRect" refType="r" refFor="ch" refForName="iconBgRect"/>
            <dgm:constr type="h" for="ch" forName="textRect" refType="h" refFor="ch" refForName="iconBgRect"/>
            <dgm:constr type="t" for="ch" forName="textRect" refType="t" refFor="ch" refForName="iconBgRect"/>
            <dgm:constr type="l" for="ch" forName="textRect" refType="r" refFor="ch" refForName="spaceRect"/>
          </dgm:constrLst>
          <dgm:ruleLst/>
          <dgm:layoutNode name="iconBgRect" styleLbl="bgShp">
            <dgm:alg type="sp"/>
            <dgm:shape xmlns:r="http://schemas.openxmlformats.org/officeDocument/2006/relationships" type="ellipse" r:blip="">
              <dgm:adjLst/>
            </dgm:shape>
            <dgm:presOf/>
            <dgm:constrLst/>
            <dgm:ruleLst/>
          </dgm:layoutNode>
          <dgm:layoutNode name="iconRect" styleLbl="node1">
            <dgm:alg type="sp"/>
            <dgm:shape xmlns:r="http://schemas.openxmlformats.org/officeDocument/2006/relationships" type="rect" r:blip="" blipPhldr="1">
              <dgm:adjLst/>
            </dgm:shape>
            <dgm:presOf/>
            <dgm:constrLst/>
            <dgm:ruleLst/>
          </dgm:layoutNode>
          <dgm:layoutNode name="spaceRect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textRect" styleLbl="revTx">
            <dgm:varLst>
              <dgm:chMax val="1"/>
              <dgm:chPref val="1"/>
            </dgm:varLst>
            <dgm:choose name="Name7">
              <dgm:if name="Name8" func="var" arg="dir" op="equ" val="norm">
                <dgm:alg type="tx">
                  <dgm:param type="txAnchorVert" val="mid"/>
                  <dgm:param type="parTxLTRAlign" val="l"/>
                  <dgm:param type="shpTxLTRAlignCh" val="l"/>
                  <dgm:param type="parTxRTLAlign" val="l"/>
                  <dgm:param type="shpTxRTLAlignCh" val="l"/>
                </dgm:alg>
              </dgm:if>
              <dgm:else name="Name9">
                <dgm:alg type="tx">
                  <dgm:param type="txAnchorVert" val="mid"/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self" ptType="node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11" fact="NaN" max="NaN"/>
            </dgm:ruleLst>
          </dgm:layoutNode>
        </dgm:layoutNode>
        <dgm:forEach name="Name10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355970A-A834-48AF-B6FE-859231D39270}" type="datetimeFigureOut">
              <a:rPr lang="en-US" smtClean="0"/>
              <a:t>8/27/2019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BA36B70-E5D5-4704-B56A-6E32C37444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28073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2.png"/><Relationship Id="rId5" Type="http://schemas.openxmlformats.org/officeDocument/2006/relationships/image" Target="../media/image19.emf"/><Relationship Id="rId4" Type="http://schemas.openxmlformats.org/officeDocument/2006/relationships/image" Target="../media/image18.emf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2.png"/><Relationship Id="rId5" Type="http://schemas.openxmlformats.org/officeDocument/2006/relationships/image" Target="../media/image19.emf"/><Relationship Id="rId4" Type="http://schemas.openxmlformats.org/officeDocument/2006/relationships/image" Target="../media/image18.emf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openxmlformats.org/officeDocument/2006/relationships/image" Target="../media/image2.png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2.png"/><Relationship Id="rId5" Type="http://schemas.openxmlformats.org/officeDocument/2006/relationships/image" Target="../media/image3.emf"/><Relationship Id="rId4" Type="http://schemas.openxmlformats.org/officeDocument/2006/relationships/image" Target="../media/image10.jpe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image" Target="../media/image11.emf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2.png"/><Relationship Id="rId5" Type="http://schemas.openxmlformats.org/officeDocument/2006/relationships/image" Target="../media/image3.emf"/><Relationship Id="rId4" Type="http://schemas.openxmlformats.org/officeDocument/2006/relationships/image" Target="../media/image13.emf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-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3">
            <a:extLst>
              <a:ext uri="{FF2B5EF4-FFF2-40B4-BE49-F238E27FC236}">
                <a16:creationId xmlns:a16="http://schemas.microsoft.com/office/drawing/2014/main" id="{4B03CB7D-3B8C-D246-B142-2550A53BA321}"/>
              </a:ext>
            </a:extLst>
          </p:cNvPr>
          <p:cNvSpPr/>
          <p:nvPr/>
        </p:nvSpPr>
        <p:spPr>
          <a:xfrm>
            <a:off x="-61993" y="23497"/>
            <a:ext cx="12269492" cy="6898783"/>
          </a:xfrm>
          <a:prstGeom prst="rect">
            <a:avLst/>
          </a:prstGeom>
          <a:gradFill>
            <a:gsLst>
              <a:gs pos="0">
                <a:schemeClr val="bg1">
                  <a:tint val="93000"/>
                  <a:satMod val="150000"/>
                  <a:shade val="98000"/>
                  <a:lumMod val="102000"/>
                </a:schemeClr>
              </a:gs>
              <a:gs pos="50000">
                <a:schemeClr val="bg1">
                  <a:tint val="98000"/>
                  <a:satMod val="130000"/>
                  <a:shade val="90000"/>
                  <a:lumMod val="103000"/>
                </a:schemeClr>
              </a:gs>
              <a:gs pos="99000">
                <a:schemeClr val="bg1">
                  <a:lumMod val="95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C2FA2A39-1BB8-804F-85C2-4378774A1191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alphaModFix amt="2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41294" t="4" r="7278" b="67998"/>
          <a:stretch/>
        </p:blipFill>
        <p:spPr>
          <a:xfrm>
            <a:off x="-146817" y="4441185"/>
            <a:ext cx="8667750" cy="385233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6422E38-B400-D04A-AF2F-69CB73ACEFDB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38200" y="3054345"/>
            <a:ext cx="6215743" cy="837089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4800" b="1" i="0">
                <a:solidFill>
                  <a:schemeClr val="tx1">
                    <a:lumMod val="85000"/>
                    <a:lumOff val="15000"/>
                  </a:schemeClr>
                </a:solidFill>
                <a:latin typeface="AvantGarde Bk BT Demi" panose="020B0402020202020204" pitchFamily="34" charset="0"/>
              </a:defRPr>
            </a:lvl1pPr>
          </a:lstStyle>
          <a:p>
            <a:r>
              <a:rPr lang="en-US" dirty="0"/>
              <a:t>This is a Header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1937D2A-10E7-2F4A-9DDB-9F4A05289C4D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838200" y="4035103"/>
            <a:ext cx="4632960" cy="406082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400">
                <a:solidFill>
                  <a:schemeClr val="tx1">
                    <a:lumMod val="85000"/>
                    <a:lumOff val="15000"/>
                  </a:schemeClr>
                </a:solidFill>
                <a:latin typeface="AvantGarde Bk BT Book" panose="020B0402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THIS IS A SUBTITLE</a:t>
            </a:r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7DB0971F-4476-0B47-8789-03E8F18CBBE7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-61993" y="-15499"/>
            <a:ext cx="12269492" cy="4250332"/>
          </a:xfrm>
          <a:custGeom>
            <a:avLst/>
            <a:gdLst>
              <a:gd name="connsiteX0" fmla="*/ 0 w 5138300"/>
              <a:gd name="connsiteY0" fmla="*/ 0 h 1455137"/>
              <a:gd name="connsiteX1" fmla="*/ 5138300 w 5138300"/>
              <a:gd name="connsiteY1" fmla="*/ 0 h 1455137"/>
              <a:gd name="connsiteX2" fmla="*/ 5138300 w 5138300"/>
              <a:gd name="connsiteY2" fmla="*/ 1455137 h 1455137"/>
              <a:gd name="connsiteX3" fmla="*/ 0 w 5138300"/>
              <a:gd name="connsiteY3" fmla="*/ 1455137 h 1455137"/>
              <a:gd name="connsiteX4" fmla="*/ 0 w 5138300"/>
              <a:gd name="connsiteY4" fmla="*/ 0 h 1455137"/>
              <a:gd name="connsiteX0" fmla="*/ 0 w 11602162"/>
              <a:gd name="connsiteY0" fmla="*/ 1150883 h 2606020"/>
              <a:gd name="connsiteX1" fmla="*/ 11602162 w 11602162"/>
              <a:gd name="connsiteY1" fmla="*/ 0 h 2606020"/>
              <a:gd name="connsiteX2" fmla="*/ 5138300 w 11602162"/>
              <a:gd name="connsiteY2" fmla="*/ 2606020 h 2606020"/>
              <a:gd name="connsiteX3" fmla="*/ 0 w 11602162"/>
              <a:gd name="connsiteY3" fmla="*/ 2606020 h 2606020"/>
              <a:gd name="connsiteX4" fmla="*/ 0 w 11602162"/>
              <a:gd name="connsiteY4" fmla="*/ 1150883 h 2606020"/>
              <a:gd name="connsiteX0" fmla="*/ 0 w 11602162"/>
              <a:gd name="connsiteY0" fmla="*/ 1150883 h 3914558"/>
              <a:gd name="connsiteX1" fmla="*/ 11602162 w 11602162"/>
              <a:gd name="connsiteY1" fmla="*/ 0 h 3914558"/>
              <a:gd name="connsiteX2" fmla="*/ 11539100 w 11602162"/>
              <a:gd name="connsiteY2" fmla="*/ 3914558 h 3914558"/>
              <a:gd name="connsiteX3" fmla="*/ 0 w 11602162"/>
              <a:gd name="connsiteY3" fmla="*/ 2606020 h 3914558"/>
              <a:gd name="connsiteX4" fmla="*/ 0 w 11602162"/>
              <a:gd name="connsiteY4" fmla="*/ 1150883 h 3914558"/>
              <a:gd name="connsiteX0" fmla="*/ 0 w 11602162"/>
              <a:gd name="connsiteY0" fmla="*/ 1150883 h 4765896"/>
              <a:gd name="connsiteX1" fmla="*/ 11602162 w 11602162"/>
              <a:gd name="connsiteY1" fmla="*/ 0 h 4765896"/>
              <a:gd name="connsiteX2" fmla="*/ 11539100 w 11602162"/>
              <a:gd name="connsiteY2" fmla="*/ 3914558 h 4765896"/>
              <a:gd name="connsiteX3" fmla="*/ 10578662 w 11602162"/>
              <a:gd name="connsiteY3" fmla="*/ 4765896 h 4765896"/>
              <a:gd name="connsiteX4" fmla="*/ 0 w 11602162"/>
              <a:gd name="connsiteY4" fmla="*/ 1150883 h 4765896"/>
              <a:gd name="connsiteX0" fmla="*/ 0 w 12311611"/>
              <a:gd name="connsiteY0" fmla="*/ 0 h 4781662"/>
              <a:gd name="connsiteX1" fmla="*/ 12311611 w 12311611"/>
              <a:gd name="connsiteY1" fmla="*/ 15766 h 4781662"/>
              <a:gd name="connsiteX2" fmla="*/ 12248549 w 12311611"/>
              <a:gd name="connsiteY2" fmla="*/ 3930324 h 4781662"/>
              <a:gd name="connsiteX3" fmla="*/ 11288111 w 12311611"/>
              <a:gd name="connsiteY3" fmla="*/ 4781662 h 4781662"/>
              <a:gd name="connsiteX4" fmla="*/ 0 w 12311611"/>
              <a:gd name="connsiteY4" fmla="*/ 0 h 4781662"/>
              <a:gd name="connsiteX0" fmla="*/ 0 w 12311611"/>
              <a:gd name="connsiteY0" fmla="*/ 0 h 4815529"/>
              <a:gd name="connsiteX1" fmla="*/ 12311611 w 12311611"/>
              <a:gd name="connsiteY1" fmla="*/ 15766 h 4815529"/>
              <a:gd name="connsiteX2" fmla="*/ 12248549 w 12311611"/>
              <a:gd name="connsiteY2" fmla="*/ 3930324 h 4815529"/>
              <a:gd name="connsiteX3" fmla="*/ 11344555 w 12311611"/>
              <a:gd name="connsiteY3" fmla="*/ 4815529 h 4815529"/>
              <a:gd name="connsiteX4" fmla="*/ 0 w 12311611"/>
              <a:gd name="connsiteY4" fmla="*/ 0 h 4815529"/>
              <a:gd name="connsiteX0" fmla="*/ 0 w 12327571"/>
              <a:gd name="connsiteY0" fmla="*/ 0 h 4815529"/>
              <a:gd name="connsiteX1" fmla="*/ 12311611 w 12327571"/>
              <a:gd name="connsiteY1" fmla="*/ 15766 h 4815529"/>
              <a:gd name="connsiteX2" fmla="*/ 12327571 w 12327571"/>
              <a:gd name="connsiteY2" fmla="*/ 3828724 h 4815529"/>
              <a:gd name="connsiteX3" fmla="*/ 11344555 w 12327571"/>
              <a:gd name="connsiteY3" fmla="*/ 4815529 h 4815529"/>
              <a:gd name="connsiteX4" fmla="*/ 0 w 12327571"/>
              <a:gd name="connsiteY4" fmla="*/ 0 h 4815529"/>
              <a:gd name="connsiteX0" fmla="*/ 0 w 12327571"/>
              <a:gd name="connsiteY0" fmla="*/ 0 h 4815529"/>
              <a:gd name="connsiteX1" fmla="*/ 12311611 w 12327571"/>
              <a:gd name="connsiteY1" fmla="*/ 15766 h 4815529"/>
              <a:gd name="connsiteX2" fmla="*/ 12327571 w 12327571"/>
              <a:gd name="connsiteY2" fmla="*/ 3885168 h 4815529"/>
              <a:gd name="connsiteX3" fmla="*/ 11344555 w 12327571"/>
              <a:gd name="connsiteY3" fmla="*/ 4815529 h 4815529"/>
              <a:gd name="connsiteX4" fmla="*/ 0 w 12327571"/>
              <a:gd name="connsiteY4" fmla="*/ 0 h 4815529"/>
              <a:gd name="connsiteX0" fmla="*/ 0 w 12342952"/>
              <a:gd name="connsiteY0" fmla="*/ 15539 h 4831068"/>
              <a:gd name="connsiteX1" fmla="*/ 12342952 w 12342952"/>
              <a:gd name="connsiteY1" fmla="*/ 0 h 4831068"/>
              <a:gd name="connsiteX2" fmla="*/ 12327571 w 12342952"/>
              <a:gd name="connsiteY2" fmla="*/ 3900707 h 4831068"/>
              <a:gd name="connsiteX3" fmla="*/ 11344555 w 12342952"/>
              <a:gd name="connsiteY3" fmla="*/ 4831068 h 4831068"/>
              <a:gd name="connsiteX4" fmla="*/ 0 w 12342952"/>
              <a:gd name="connsiteY4" fmla="*/ 15539 h 4831068"/>
              <a:gd name="connsiteX0" fmla="*/ 0 w 12343242"/>
              <a:gd name="connsiteY0" fmla="*/ 15539 h 4831068"/>
              <a:gd name="connsiteX1" fmla="*/ 12342952 w 12343242"/>
              <a:gd name="connsiteY1" fmla="*/ 0 h 4831068"/>
              <a:gd name="connsiteX2" fmla="*/ 12343242 w 12343242"/>
              <a:gd name="connsiteY2" fmla="*/ 3885055 h 4831068"/>
              <a:gd name="connsiteX3" fmla="*/ 11344555 w 12343242"/>
              <a:gd name="connsiteY3" fmla="*/ 4831068 h 4831068"/>
              <a:gd name="connsiteX4" fmla="*/ 0 w 12343242"/>
              <a:gd name="connsiteY4" fmla="*/ 15539 h 4831068"/>
              <a:gd name="connsiteX0" fmla="*/ 0 w 12405924"/>
              <a:gd name="connsiteY0" fmla="*/ 0 h 4831182"/>
              <a:gd name="connsiteX1" fmla="*/ 12405634 w 12405924"/>
              <a:gd name="connsiteY1" fmla="*/ 114 h 4831182"/>
              <a:gd name="connsiteX2" fmla="*/ 12405924 w 12405924"/>
              <a:gd name="connsiteY2" fmla="*/ 3885169 h 4831182"/>
              <a:gd name="connsiteX3" fmla="*/ 11407237 w 12405924"/>
              <a:gd name="connsiteY3" fmla="*/ 4831182 h 4831182"/>
              <a:gd name="connsiteX4" fmla="*/ 0 w 12405924"/>
              <a:gd name="connsiteY4" fmla="*/ 0 h 4831182"/>
              <a:gd name="connsiteX0" fmla="*/ 0 w 12405924"/>
              <a:gd name="connsiteY0" fmla="*/ 0 h 4292491"/>
              <a:gd name="connsiteX1" fmla="*/ 12405634 w 12405924"/>
              <a:gd name="connsiteY1" fmla="*/ 114 h 4292491"/>
              <a:gd name="connsiteX2" fmla="*/ 12405924 w 12405924"/>
              <a:gd name="connsiteY2" fmla="*/ 3885169 h 4292491"/>
              <a:gd name="connsiteX3" fmla="*/ 11965830 w 12405924"/>
              <a:gd name="connsiteY3" fmla="*/ 4292491 h 4292491"/>
              <a:gd name="connsiteX4" fmla="*/ 0 w 12405924"/>
              <a:gd name="connsiteY4" fmla="*/ 0 h 4292491"/>
              <a:gd name="connsiteX0" fmla="*/ 0 w 12405924"/>
              <a:gd name="connsiteY0" fmla="*/ 0 h 4292491"/>
              <a:gd name="connsiteX1" fmla="*/ 12405634 w 12405924"/>
              <a:gd name="connsiteY1" fmla="*/ 114 h 4292491"/>
              <a:gd name="connsiteX2" fmla="*/ 12405924 w 12405924"/>
              <a:gd name="connsiteY2" fmla="*/ 3885169 h 4292491"/>
              <a:gd name="connsiteX3" fmla="*/ 11999089 w 12405924"/>
              <a:gd name="connsiteY3" fmla="*/ 4292491 h 4292491"/>
              <a:gd name="connsiteX4" fmla="*/ 0 w 12405924"/>
              <a:gd name="connsiteY4" fmla="*/ 0 h 42924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405924" h="4292491">
                <a:moveTo>
                  <a:pt x="0" y="0"/>
                </a:moveTo>
                <a:lnTo>
                  <a:pt x="12405634" y="114"/>
                </a:lnTo>
                <a:cubicBezTo>
                  <a:pt x="12405731" y="1295132"/>
                  <a:pt x="12405827" y="2590151"/>
                  <a:pt x="12405924" y="3885169"/>
                </a:cubicBezTo>
                <a:lnTo>
                  <a:pt x="11999089" y="4292491"/>
                </a:lnTo>
                <a:lnTo>
                  <a:pt x="0" y="0"/>
                </a:lnTo>
                <a:close/>
              </a:path>
            </a:pathLst>
          </a:custGeom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1" name="Triangle 10">
            <a:extLst>
              <a:ext uri="{FF2B5EF4-FFF2-40B4-BE49-F238E27FC236}">
                <a16:creationId xmlns:a16="http://schemas.microsoft.com/office/drawing/2014/main" id="{CACDB053-F180-B146-BA8B-0173ECB5D1B6}"/>
              </a:ext>
            </a:extLst>
          </p:cNvPr>
          <p:cNvSpPr/>
          <p:nvPr/>
        </p:nvSpPr>
        <p:spPr>
          <a:xfrm>
            <a:off x="-95847" y="-40783"/>
            <a:ext cx="11906845" cy="4816766"/>
          </a:xfrm>
          <a:custGeom>
            <a:avLst/>
            <a:gdLst>
              <a:gd name="connsiteX0" fmla="*/ 0 w 1060704"/>
              <a:gd name="connsiteY0" fmla="*/ 914400 h 914400"/>
              <a:gd name="connsiteX1" fmla="*/ 0 w 1060704"/>
              <a:gd name="connsiteY1" fmla="*/ 0 h 914400"/>
              <a:gd name="connsiteX2" fmla="*/ 1060704 w 1060704"/>
              <a:gd name="connsiteY2" fmla="*/ 914400 h 914400"/>
              <a:gd name="connsiteX3" fmla="*/ 0 w 1060704"/>
              <a:gd name="connsiteY3" fmla="*/ 914400 h 914400"/>
              <a:gd name="connsiteX0" fmla="*/ 5092262 w 6152966"/>
              <a:gd name="connsiteY0" fmla="*/ 1623848 h 1623848"/>
              <a:gd name="connsiteX1" fmla="*/ 0 w 6152966"/>
              <a:gd name="connsiteY1" fmla="*/ 0 h 1623848"/>
              <a:gd name="connsiteX2" fmla="*/ 6152966 w 6152966"/>
              <a:gd name="connsiteY2" fmla="*/ 1623848 h 1623848"/>
              <a:gd name="connsiteX3" fmla="*/ 5092262 w 6152966"/>
              <a:gd name="connsiteY3" fmla="*/ 1623848 h 1623848"/>
              <a:gd name="connsiteX0" fmla="*/ 11256580 w 11256580"/>
              <a:gd name="connsiteY0" fmla="*/ 4824248 h 4824248"/>
              <a:gd name="connsiteX1" fmla="*/ 0 w 11256580"/>
              <a:gd name="connsiteY1" fmla="*/ 0 h 4824248"/>
              <a:gd name="connsiteX2" fmla="*/ 6152966 w 11256580"/>
              <a:gd name="connsiteY2" fmla="*/ 1623848 h 4824248"/>
              <a:gd name="connsiteX3" fmla="*/ 11256580 w 11256580"/>
              <a:gd name="connsiteY3" fmla="*/ 4824248 h 4824248"/>
              <a:gd name="connsiteX0" fmla="*/ 11256580 w 11875848"/>
              <a:gd name="connsiteY0" fmla="*/ 4824248 h 4824248"/>
              <a:gd name="connsiteX1" fmla="*/ 0 w 11875848"/>
              <a:gd name="connsiteY1" fmla="*/ 0 h 4824248"/>
              <a:gd name="connsiteX2" fmla="*/ 11875848 w 11875848"/>
              <a:gd name="connsiteY2" fmla="*/ 4303986 h 4824248"/>
              <a:gd name="connsiteX3" fmla="*/ 11256580 w 11875848"/>
              <a:gd name="connsiteY3" fmla="*/ 4824248 h 4824248"/>
              <a:gd name="connsiteX0" fmla="*/ 11303876 w 11875848"/>
              <a:gd name="connsiteY0" fmla="*/ 4840014 h 4840014"/>
              <a:gd name="connsiteX1" fmla="*/ 0 w 11875848"/>
              <a:gd name="connsiteY1" fmla="*/ 0 h 4840014"/>
              <a:gd name="connsiteX2" fmla="*/ 11875848 w 11875848"/>
              <a:gd name="connsiteY2" fmla="*/ 4303986 h 4840014"/>
              <a:gd name="connsiteX3" fmla="*/ 11303876 w 11875848"/>
              <a:gd name="connsiteY3" fmla="*/ 4840014 h 4840014"/>
              <a:gd name="connsiteX0" fmla="*/ 11334873 w 11906845"/>
              <a:gd name="connsiteY0" fmla="*/ 4809017 h 4809017"/>
              <a:gd name="connsiteX1" fmla="*/ 0 w 11906845"/>
              <a:gd name="connsiteY1" fmla="*/ 0 h 4809017"/>
              <a:gd name="connsiteX2" fmla="*/ 11906845 w 11906845"/>
              <a:gd name="connsiteY2" fmla="*/ 4272989 h 4809017"/>
              <a:gd name="connsiteX3" fmla="*/ 11334873 w 11906845"/>
              <a:gd name="connsiteY3" fmla="*/ 4809017 h 4809017"/>
              <a:gd name="connsiteX0" fmla="*/ 11311626 w 11906845"/>
              <a:gd name="connsiteY0" fmla="*/ 4816766 h 4816766"/>
              <a:gd name="connsiteX1" fmla="*/ 0 w 11906845"/>
              <a:gd name="connsiteY1" fmla="*/ 0 h 4816766"/>
              <a:gd name="connsiteX2" fmla="*/ 11906845 w 11906845"/>
              <a:gd name="connsiteY2" fmla="*/ 4272989 h 4816766"/>
              <a:gd name="connsiteX3" fmla="*/ 11311626 w 11906845"/>
              <a:gd name="connsiteY3" fmla="*/ 4816766 h 4816766"/>
              <a:gd name="connsiteX0" fmla="*/ 11327124 w 11906845"/>
              <a:gd name="connsiteY0" fmla="*/ 4816766 h 4816766"/>
              <a:gd name="connsiteX1" fmla="*/ 0 w 11906845"/>
              <a:gd name="connsiteY1" fmla="*/ 0 h 4816766"/>
              <a:gd name="connsiteX2" fmla="*/ 11906845 w 11906845"/>
              <a:gd name="connsiteY2" fmla="*/ 4272989 h 4816766"/>
              <a:gd name="connsiteX3" fmla="*/ 11327124 w 11906845"/>
              <a:gd name="connsiteY3" fmla="*/ 4816766 h 48167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906845" h="4816766">
                <a:moveTo>
                  <a:pt x="11327124" y="4816766"/>
                </a:moveTo>
                <a:lnTo>
                  <a:pt x="0" y="0"/>
                </a:lnTo>
                <a:lnTo>
                  <a:pt x="11906845" y="4272989"/>
                </a:lnTo>
                <a:lnTo>
                  <a:pt x="11327124" y="4816766"/>
                </a:lnTo>
                <a:close/>
              </a:path>
            </a:pathLst>
          </a:cu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BEB9454D-958C-9B41-AEEC-7589142A7652}"/>
              </a:ext>
            </a:extLst>
          </p:cNvPr>
          <p:cNvCxnSpPr/>
          <p:nvPr/>
        </p:nvCxnSpPr>
        <p:spPr>
          <a:xfrm>
            <a:off x="838200" y="3035684"/>
            <a:ext cx="841310" cy="0"/>
          </a:xfrm>
          <a:prstGeom prst="line">
            <a:avLst/>
          </a:prstGeom>
          <a:ln w="47625">
            <a:solidFill>
              <a:srgbClr val="01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>
            <a:extLst>
              <a:ext uri="{FF2B5EF4-FFF2-40B4-BE49-F238E27FC236}">
                <a16:creationId xmlns:a16="http://schemas.microsoft.com/office/drawing/2014/main" id="{802ACBC9-960A-D44E-82DD-C1F68E0ADD11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703836" y="5708260"/>
            <a:ext cx="2141017" cy="7154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37898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 -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>
            <a:extLst>
              <a:ext uri="{FF2B5EF4-FFF2-40B4-BE49-F238E27FC236}">
                <a16:creationId xmlns:a16="http://schemas.microsoft.com/office/drawing/2014/main" id="{69F81897-FC8E-F14A-B004-B42A107F6151}"/>
              </a:ext>
            </a:extLst>
          </p:cNvPr>
          <p:cNvSpPr/>
          <p:nvPr/>
        </p:nvSpPr>
        <p:spPr>
          <a:xfrm>
            <a:off x="1" y="1"/>
            <a:ext cx="12192000" cy="6857999"/>
          </a:xfrm>
          <a:prstGeom prst="rect">
            <a:avLst/>
          </a:prstGeom>
          <a:solidFill>
            <a:srgbClr val="01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2" name="Picture Placeholder 21">
            <a:extLst>
              <a:ext uri="{FF2B5EF4-FFF2-40B4-BE49-F238E27FC236}">
                <a16:creationId xmlns:a16="http://schemas.microsoft.com/office/drawing/2014/main" id="{0CFA7873-E710-0E46-AB9E-9B1B4FA05DA0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 flipH="1">
            <a:off x="0" y="0"/>
            <a:ext cx="10026811" cy="6858000"/>
          </a:xfrm>
          <a:custGeom>
            <a:avLst/>
            <a:gdLst>
              <a:gd name="connsiteX0" fmla="*/ 0 w 6464300"/>
              <a:gd name="connsiteY0" fmla="*/ 0 h 6858000"/>
              <a:gd name="connsiteX1" fmla="*/ 6464300 w 6464300"/>
              <a:gd name="connsiteY1" fmla="*/ 0 h 6858000"/>
              <a:gd name="connsiteX2" fmla="*/ 6464300 w 6464300"/>
              <a:gd name="connsiteY2" fmla="*/ 6858000 h 6858000"/>
              <a:gd name="connsiteX3" fmla="*/ 0 w 6464300"/>
              <a:gd name="connsiteY3" fmla="*/ 6858000 h 6858000"/>
              <a:gd name="connsiteX4" fmla="*/ 0 w 6464300"/>
              <a:gd name="connsiteY4" fmla="*/ 0 h 6858000"/>
              <a:gd name="connsiteX0" fmla="*/ 5751094 w 12215394"/>
              <a:gd name="connsiteY0" fmla="*/ 0 h 6906126"/>
              <a:gd name="connsiteX1" fmla="*/ 12215394 w 12215394"/>
              <a:gd name="connsiteY1" fmla="*/ 0 h 6906126"/>
              <a:gd name="connsiteX2" fmla="*/ 12215394 w 12215394"/>
              <a:gd name="connsiteY2" fmla="*/ 6858000 h 6906126"/>
              <a:gd name="connsiteX3" fmla="*/ 0 w 12215394"/>
              <a:gd name="connsiteY3" fmla="*/ 6906126 h 6906126"/>
              <a:gd name="connsiteX4" fmla="*/ 5751094 w 12215394"/>
              <a:gd name="connsiteY4" fmla="*/ 0 h 6906126"/>
              <a:gd name="connsiteX0" fmla="*/ 8470230 w 12215394"/>
              <a:gd name="connsiteY0" fmla="*/ 0 h 6906126"/>
              <a:gd name="connsiteX1" fmla="*/ 12215394 w 12215394"/>
              <a:gd name="connsiteY1" fmla="*/ 0 h 6906126"/>
              <a:gd name="connsiteX2" fmla="*/ 12215394 w 12215394"/>
              <a:gd name="connsiteY2" fmla="*/ 6858000 h 6906126"/>
              <a:gd name="connsiteX3" fmla="*/ 0 w 12215394"/>
              <a:gd name="connsiteY3" fmla="*/ 6906126 h 6906126"/>
              <a:gd name="connsiteX4" fmla="*/ 8470230 w 12215394"/>
              <a:gd name="connsiteY4" fmla="*/ 0 h 6906126"/>
              <a:gd name="connsiteX0" fmla="*/ 6749007 w 10494171"/>
              <a:gd name="connsiteY0" fmla="*/ 0 h 6858000"/>
              <a:gd name="connsiteX1" fmla="*/ 10494171 w 10494171"/>
              <a:gd name="connsiteY1" fmla="*/ 0 h 6858000"/>
              <a:gd name="connsiteX2" fmla="*/ 10494171 w 10494171"/>
              <a:gd name="connsiteY2" fmla="*/ 6858000 h 6858000"/>
              <a:gd name="connsiteX3" fmla="*/ 0 w 10494171"/>
              <a:gd name="connsiteY3" fmla="*/ 6852338 h 6858000"/>
              <a:gd name="connsiteX4" fmla="*/ 6749007 w 10494171"/>
              <a:gd name="connsiteY4" fmla="*/ 0 h 6858000"/>
              <a:gd name="connsiteX0" fmla="*/ 6281647 w 10026811"/>
              <a:gd name="connsiteY0" fmla="*/ 0 h 6858000"/>
              <a:gd name="connsiteX1" fmla="*/ 10026811 w 10026811"/>
              <a:gd name="connsiteY1" fmla="*/ 0 h 6858000"/>
              <a:gd name="connsiteX2" fmla="*/ 10026811 w 10026811"/>
              <a:gd name="connsiteY2" fmla="*/ 6858000 h 6858000"/>
              <a:gd name="connsiteX3" fmla="*/ 0 w 10026811"/>
              <a:gd name="connsiteY3" fmla="*/ 6852338 h 6858000"/>
              <a:gd name="connsiteX4" fmla="*/ 6281647 w 10026811"/>
              <a:gd name="connsiteY4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26811" h="6858000">
                <a:moveTo>
                  <a:pt x="6281647" y="0"/>
                </a:moveTo>
                <a:lnTo>
                  <a:pt x="10026811" y="0"/>
                </a:lnTo>
                <a:lnTo>
                  <a:pt x="10026811" y="6858000"/>
                </a:lnTo>
                <a:lnTo>
                  <a:pt x="0" y="6852338"/>
                </a:lnTo>
                <a:lnTo>
                  <a:pt x="6281647" y="0"/>
                </a:lnTo>
                <a:close/>
              </a:path>
            </a:pathLst>
          </a:custGeom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5" name="Text Placeholder 17">
            <a:extLst>
              <a:ext uri="{FF2B5EF4-FFF2-40B4-BE49-F238E27FC236}">
                <a16:creationId xmlns:a16="http://schemas.microsoft.com/office/drawing/2014/main" id="{1D8EC5A4-43CE-4B41-8413-BD413F86BFEC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7203436" y="1678603"/>
            <a:ext cx="4607560" cy="1750397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lang="en-US" sz="1800" b="0" i="0" smtClean="0">
                <a:solidFill>
                  <a:schemeClr val="bg1"/>
                </a:solidFill>
                <a:effectLst/>
                <a:latin typeface="AvantGarde Bk BT Book" panose="020B0402020202020204" pitchFamily="34" charset="0"/>
              </a:defRPr>
            </a:lvl1pPr>
          </a:lstStyle>
          <a:p>
            <a:pPr lvl="0"/>
            <a:r>
              <a:rPr lang="en-US" b="0" i="0" dirty="0">
                <a:solidFill>
                  <a:srgbClr val="666666"/>
                </a:solidFill>
                <a:effectLst/>
                <a:latin typeface="Verdana" panose="020B0604030504040204" pitchFamily="34" charset="0"/>
              </a:rPr>
              <a:t>Lorem ipsum dolor sit </a:t>
            </a:r>
            <a:r>
              <a:rPr lang="en-US" b="0" i="0" dirty="0" err="1">
                <a:solidFill>
                  <a:srgbClr val="666666"/>
                </a:solidFill>
                <a:effectLst/>
                <a:latin typeface="Verdana" panose="020B0604030504040204" pitchFamily="34" charset="0"/>
              </a:rPr>
              <a:t>amet</a:t>
            </a:r>
            <a:r>
              <a:rPr lang="en-US" b="0" i="0" dirty="0">
                <a:solidFill>
                  <a:srgbClr val="666666"/>
                </a:solidFill>
                <a:effectLst/>
                <a:latin typeface="Verdana" panose="020B0604030504040204" pitchFamily="34" charset="0"/>
              </a:rPr>
              <a:t>, </a:t>
            </a:r>
            <a:r>
              <a:rPr lang="en-US" b="0" i="0" dirty="0" err="1">
                <a:solidFill>
                  <a:srgbClr val="666666"/>
                </a:solidFill>
                <a:effectLst/>
                <a:latin typeface="Verdana" panose="020B0604030504040204" pitchFamily="34" charset="0"/>
              </a:rPr>
              <a:t>consectetuer</a:t>
            </a:r>
            <a:r>
              <a:rPr lang="en-US" b="0" i="0" dirty="0">
                <a:solidFill>
                  <a:srgbClr val="666666"/>
                </a:solidFill>
                <a:effectLst/>
                <a:latin typeface="Verdana" panose="020B0604030504040204" pitchFamily="34" charset="0"/>
              </a:rPr>
              <a:t> </a:t>
            </a:r>
            <a:r>
              <a:rPr lang="en-US" b="0" i="0" dirty="0" err="1">
                <a:solidFill>
                  <a:srgbClr val="666666"/>
                </a:solidFill>
                <a:effectLst/>
                <a:latin typeface="Verdana" panose="020B0604030504040204" pitchFamily="34" charset="0"/>
              </a:rPr>
              <a:t>adipiscing</a:t>
            </a:r>
            <a:r>
              <a:rPr lang="en-US" b="0" i="0" dirty="0">
                <a:solidFill>
                  <a:srgbClr val="666666"/>
                </a:solidFill>
                <a:effectLst/>
                <a:latin typeface="Verdana" panose="020B0604030504040204" pitchFamily="34" charset="0"/>
              </a:rPr>
              <a:t> </a:t>
            </a:r>
            <a:r>
              <a:rPr lang="en-US" b="0" i="0" dirty="0" err="1">
                <a:solidFill>
                  <a:srgbClr val="666666"/>
                </a:solidFill>
                <a:effectLst/>
                <a:latin typeface="Verdana" panose="020B0604030504040204" pitchFamily="34" charset="0"/>
              </a:rPr>
              <a:t>elit</a:t>
            </a:r>
            <a:r>
              <a:rPr lang="en-US" b="0" i="0" dirty="0">
                <a:solidFill>
                  <a:srgbClr val="666666"/>
                </a:solidFill>
                <a:effectLst/>
                <a:latin typeface="Verdana" panose="020B0604030504040204" pitchFamily="34" charset="0"/>
              </a:rPr>
              <a:t>. </a:t>
            </a:r>
            <a:r>
              <a:rPr lang="en-US" b="0" i="0" dirty="0" err="1">
                <a:solidFill>
                  <a:srgbClr val="666666"/>
                </a:solidFill>
                <a:effectLst/>
                <a:latin typeface="Verdana" panose="020B0604030504040204" pitchFamily="34" charset="0"/>
              </a:rPr>
              <a:t>Aenean</a:t>
            </a:r>
            <a:r>
              <a:rPr lang="en-US" b="0" i="0" dirty="0">
                <a:solidFill>
                  <a:srgbClr val="666666"/>
                </a:solidFill>
                <a:effectLst/>
                <a:latin typeface="Verdana" panose="020B0604030504040204" pitchFamily="34" charset="0"/>
              </a:rPr>
              <a:t> </a:t>
            </a:r>
            <a:r>
              <a:rPr lang="en-US" b="0" i="0" dirty="0" err="1">
                <a:solidFill>
                  <a:srgbClr val="666666"/>
                </a:solidFill>
                <a:effectLst/>
                <a:latin typeface="Verdana" panose="020B0604030504040204" pitchFamily="34" charset="0"/>
              </a:rPr>
              <a:t>commodo</a:t>
            </a:r>
            <a:r>
              <a:rPr lang="en-US" b="0" i="0" dirty="0">
                <a:solidFill>
                  <a:srgbClr val="666666"/>
                </a:solidFill>
                <a:effectLst/>
                <a:latin typeface="Verdana" panose="020B0604030504040204" pitchFamily="34" charset="0"/>
              </a:rPr>
              <a:t> ligula </a:t>
            </a:r>
            <a:r>
              <a:rPr lang="en-US" b="0" i="0" dirty="0" err="1">
                <a:solidFill>
                  <a:srgbClr val="666666"/>
                </a:solidFill>
                <a:effectLst/>
                <a:latin typeface="Verdana" panose="020B0604030504040204" pitchFamily="34" charset="0"/>
              </a:rPr>
              <a:t>eget</a:t>
            </a:r>
            <a:r>
              <a:rPr lang="en-US" b="0" i="0" dirty="0">
                <a:solidFill>
                  <a:srgbClr val="666666"/>
                </a:solidFill>
                <a:effectLst/>
                <a:latin typeface="Verdana" panose="020B0604030504040204" pitchFamily="34" charset="0"/>
              </a:rPr>
              <a:t> dolor. </a:t>
            </a:r>
            <a:r>
              <a:rPr lang="en-US" b="0" i="0" dirty="0" err="1">
                <a:solidFill>
                  <a:srgbClr val="666666"/>
                </a:solidFill>
                <a:effectLst/>
                <a:latin typeface="Verdana" panose="020B0604030504040204" pitchFamily="34" charset="0"/>
              </a:rPr>
              <a:t>Aenean</a:t>
            </a:r>
            <a:r>
              <a:rPr lang="en-US" b="0" i="0" dirty="0">
                <a:solidFill>
                  <a:srgbClr val="666666"/>
                </a:solidFill>
                <a:effectLst/>
                <a:latin typeface="Verdana" panose="020B0604030504040204" pitchFamily="34" charset="0"/>
              </a:rPr>
              <a:t> </a:t>
            </a:r>
            <a:r>
              <a:rPr lang="en-US" b="0" i="0" dirty="0" err="1">
                <a:solidFill>
                  <a:srgbClr val="666666"/>
                </a:solidFill>
                <a:effectLst/>
                <a:latin typeface="Verdana" panose="020B0604030504040204" pitchFamily="34" charset="0"/>
              </a:rPr>
              <a:t>massa</a:t>
            </a:r>
            <a:r>
              <a:rPr lang="en-US" b="0" i="0" dirty="0">
                <a:solidFill>
                  <a:srgbClr val="666666"/>
                </a:solidFill>
                <a:effectLst/>
                <a:latin typeface="Verdana" panose="020B0604030504040204" pitchFamily="34" charset="0"/>
              </a:rPr>
              <a:t>. </a:t>
            </a:r>
            <a:endParaRPr lang="en-US" dirty="0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8901C748-1F7E-F54C-B824-C02B4F7590CB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203437" y="797001"/>
            <a:ext cx="4607560" cy="837089"/>
          </a:xfrm>
          <a:prstGeom prst="rect">
            <a:avLst/>
          </a:prstGeom>
        </p:spPr>
        <p:txBody>
          <a:bodyPr anchor="b">
            <a:normAutofit/>
          </a:bodyPr>
          <a:lstStyle>
            <a:lvl1pPr algn="r">
              <a:defRPr sz="4800" b="1" i="0">
                <a:solidFill>
                  <a:schemeClr val="bg1"/>
                </a:solidFill>
                <a:latin typeface="AvantGarde Bk BT Demi" panose="020B0402020202020204" pitchFamily="34" charset="0"/>
              </a:defRPr>
            </a:lvl1pPr>
          </a:lstStyle>
          <a:p>
            <a:r>
              <a:rPr lang="en-US" dirty="0"/>
              <a:t>This is a Header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EED6D300-13D3-0649-B310-50D3688BF654}"/>
              </a:ext>
            </a:extLst>
          </p:cNvPr>
          <p:cNvCxnSpPr/>
          <p:nvPr/>
        </p:nvCxnSpPr>
        <p:spPr>
          <a:xfrm>
            <a:off x="7223756" y="778340"/>
            <a:ext cx="841310" cy="0"/>
          </a:xfrm>
          <a:prstGeom prst="line">
            <a:avLst/>
          </a:prstGeom>
          <a:ln w="476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>
            <a:extLst>
              <a:ext uri="{FF2B5EF4-FFF2-40B4-BE49-F238E27FC236}">
                <a16:creationId xmlns:a16="http://schemas.microsoft.com/office/drawing/2014/main" id="{1174110F-6D17-CF44-9373-F806EF02ABA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biLevel thresh="25000"/>
          </a:blip>
          <a:stretch>
            <a:fillRect/>
          </a:stretch>
        </p:blipFill>
        <p:spPr>
          <a:xfrm>
            <a:off x="9703836" y="5708260"/>
            <a:ext cx="2141017" cy="7154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44338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 - Fill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>
            <a:extLst>
              <a:ext uri="{FF2B5EF4-FFF2-40B4-BE49-F238E27FC236}">
                <a16:creationId xmlns:a16="http://schemas.microsoft.com/office/drawing/2014/main" id="{69F81897-FC8E-F14A-B004-B42A107F6151}"/>
              </a:ext>
            </a:extLst>
          </p:cNvPr>
          <p:cNvSpPr/>
          <p:nvPr/>
        </p:nvSpPr>
        <p:spPr>
          <a:xfrm>
            <a:off x="1" y="1"/>
            <a:ext cx="12192000" cy="6857999"/>
          </a:xfrm>
          <a:prstGeom prst="rect">
            <a:avLst/>
          </a:prstGeom>
          <a:solidFill>
            <a:srgbClr val="01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8" name="Picture Placeholder 5" descr="A group of people standing in front of a window&#10;&#10;Description automatically generated">
            <a:extLst>
              <a:ext uri="{FF2B5EF4-FFF2-40B4-BE49-F238E27FC236}">
                <a16:creationId xmlns:a16="http://schemas.microsoft.com/office/drawing/2014/main" id="{3C9164DD-D180-B441-B1F1-218FA7324F84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 flipH="1">
            <a:off x="-1" y="-1"/>
            <a:ext cx="10026811" cy="6858000"/>
          </a:xfrm>
          <a:custGeom>
            <a:avLst/>
            <a:gdLst>
              <a:gd name="connsiteX0" fmla="*/ 0 w 6464300"/>
              <a:gd name="connsiteY0" fmla="*/ 0 h 6858000"/>
              <a:gd name="connsiteX1" fmla="*/ 6464300 w 6464300"/>
              <a:gd name="connsiteY1" fmla="*/ 0 h 6858000"/>
              <a:gd name="connsiteX2" fmla="*/ 6464300 w 6464300"/>
              <a:gd name="connsiteY2" fmla="*/ 6858000 h 6858000"/>
              <a:gd name="connsiteX3" fmla="*/ 0 w 6464300"/>
              <a:gd name="connsiteY3" fmla="*/ 6858000 h 6858000"/>
              <a:gd name="connsiteX4" fmla="*/ 0 w 6464300"/>
              <a:gd name="connsiteY4" fmla="*/ 0 h 6858000"/>
              <a:gd name="connsiteX0" fmla="*/ 5751094 w 12215394"/>
              <a:gd name="connsiteY0" fmla="*/ 0 h 6906126"/>
              <a:gd name="connsiteX1" fmla="*/ 12215394 w 12215394"/>
              <a:gd name="connsiteY1" fmla="*/ 0 h 6906126"/>
              <a:gd name="connsiteX2" fmla="*/ 12215394 w 12215394"/>
              <a:gd name="connsiteY2" fmla="*/ 6858000 h 6906126"/>
              <a:gd name="connsiteX3" fmla="*/ 0 w 12215394"/>
              <a:gd name="connsiteY3" fmla="*/ 6906126 h 6906126"/>
              <a:gd name="connsiteX4" fmla="*/ 5751094 w 12215394"/>
              <a:gd name="connsiteY4" fmla="*/ 0 h 6906126"/>
              <a:gd name="connsiteX0" fmla="*/ 8470230 w 12215394"/>
              <a:gd name="connsiteY0" fmla="*/ 0 h 6906126"/>
              <a:gd name="connsiteX1" fmla="*/ 12215394 w 12215394"/>
              <a:gd name="connsiteY1" fmla="*/ 0 h 6906126"/>
              <a:gd name="connsiteX2" fmla="*/ 12215394 w 12215394"/>
              <a:gd name="connsiteY2" fmla="*/ 6858000 h 6906126"/>
              <a:gd name="connsiteX3" fmla="*/ 0 w 12215394"/>
              <a:gd name="connsiteY3" fmla="*/ 6906126 h 6906126"/>
              <a:gd name="connsiteX4" fmla="*/ 8470230 w 12215394"/>
              <a:gd name="connsiteY4" fmla="*/ 0 h 6906126"/>
              <a:gd name="connsiteX0" fmla="*/ 6749007 w 10494171"/>
              <a:gd name="connsiteY0" fmla="*/ 0 h 6858000"/>
              <a:gd name="connsiteX1" fmla="*/ 10494171 w 10494171"/>
              <a:gd name="connsiteY1" fmla="*/ 0 h 6858000"/>
              <a:gd name="connsiteX2" fmla="*/ 10494171 w 10494171"/>
              <a:gd name="connsiteY2" fmla="*/ 6858000 h 6858000"/>
              <a:gd name="connsiteX3" fmla="*/ 0 w 10494171"/>
              <a:gd name="connsiteY3" fmla="*/ 6852338 h 6858000"/>
              <a:gd name="connsiteX4" fmla="*/ 6749007 w 10494171"/>
              <a:gd name="connsiteY4" fmla="*/ 0 h 6858000"/>
              <a:gd name="connsiteX0" fmla="*/ 6281647 w 10026811"/>
              <a:gd name="connsiteY0" fmla="*/ 0 h 6858000"/>
              <a:gd name="connsiteX1" fmla="*/ 10026811 w 10026811"/>
              <a:gd name="connsiteY1" fmla="*/ 0 h 6858000"/>
              <a:gd name="connsiteX2" fmla="*/ 10026811 w 10026811"/>
              <a:gd name="connsiteY2" fmla="*/ 6858000 h 6858000"/>
              <a:gd name="connsiteX3" fmla="*/ 0 w 10026811"/>
              <a:gd name="connsiteY3" fmla="*/ 6852338 h 6858000"/>
              <a:gd name="connsiteX4" fmla="*/ 6281647 w 10026811"/>
              <a:gd name="connsiteY4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26811" h="6858000">
                <a:moveTo>
                  <a:pt x="6281647" y="0"/>
                </a:moveTo>
                <a:lnTo>
                  <a:pt x="10026811" y="0"/>
                </a:lnTo>
                <a:lnTo>
                  <a:pt x="10026811" y="6858000"/>
                </a:lnTo>
                <a:lnTo>
                  <a:pt x="0" y="6852338"/>
                </a:lnTo>
                <a:lnTo>
                  <a:pt x="6281647" y="0"/>
                </a:lnTo>
                <a:close/>
              </a:path>
            </a:pathLst>
          </a:custGeom>
        </p:spPr>
      </p:pic>
      <p:sp>
        <p:nvSpPr>
          <p:cNvPr id="25" name="Text Placeholder 17">
            <a:extLst>
              <a:ext uri="{FF2B5EF4-FFF2-40B4-BE49-F238E27FC236}">
                <a16:creationId xmlns:a16="http://schemas.microsoft.com/office/drawing/2014/main" id="{1D8EC5A4-43CE-4B41-8413-BD413F86BFEC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7203436" y="1678603"/>
            <a:ext cx="4607560" cy="1750397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lang="en-US" sz="1800" b="0" i="0" smtClean="0">
                <a:solidFill>
                  <a:schemeClr val="bg1"/>
                </a:solidFill>
                <a:effectLst/>
                <a:latin typeface="AvantGarde Bk BT Book" panose="020B0402020202020204" pitchFamily="34" charset="0"/>
              </a:defRPr>
            </a:lvl1pPr>
          </a:lstStyle>
          <a:p>
            <a:pPr lvl="0"/>
            <a:r>
              <a:rPr lang="en-US" b="0" i="0" dirty="0">
                <a:solidFill>
                  <a:srgbClr val="666666"/>
                </a:solidFill>
                <a:effectLst/>
                <a:latin typeface="Verdana" panose="020B0604030504040204" pitchFamily="34" charset="0"/>
              </a:rPr>
              <a:t>Lorem ipsum dolor sit </a:t>
            </a:r>
            <a:r>
              <a:rPr lang="en-US" b="0" i="0" dirty="0" err="1">
                <a:solidFill>
                  <a:srgbClr val="666666"/>
                </a:solidFill>
                <a:effectLst/>
                <a:latin typeface="Verdana" panose="020B0604030504040204" pitchFamily="34" charset="0"/>
              </a:rPr>
              <a:t>amet</a:t>
            </a:r>
            <a:r>
              <a:rPr lang="en-US" b="0" i="0" dirty="0">
                <a:solidFill>
                  <a:srgbClr val="666666"/>
                </a:solidFill>
                <a:effectLst/>
                <a:latin typeface="Verdana" panose="020B0604030504040204" pitchFamily="34" charset="0"/>
              </a:rPr>
              <a:t>, </a:t>
            </a:r>
            <a:r>
              <a:rPr lang="en-US" b="0" i="0" dirty="0" err="1">
                <a:solidFill>
                  <a:srgbClr val="666666"/>
                </a:solidFill>
                <a:effectLst/>
                <a:latin typeface="Verdana" panose="020B0604030504040204" pitchFamily="34" charset="0"/>
              </a:rPr>
              <a:t>consectetuer</a:t>
            </a:r>
            <a:r>
              <a:rPr lang="en-US" b="0" i="0" dirty="0">
                <a:solidFill>
                  <a:srgbClr val="666666"/>
                </a:solidFill>
                <a:effectLst/>
                <a:latin typeface="Verdana" panose="020B0604030504040204" pitchFamily="34" charset="0"/>
              </a:rPr>
              <a:t> </a:t>
            </a:r>
            <a:r>
              <a:rPr lang="en-US" b="0" i="0" dirty="0" err="1">
                <a:solidFill>
                  <a:srgbClr val="666666"/>
                </a:solidFill>
                <a:effectLst/>
                <a:latin typeface="Verdana" panose="020B0604030504040204" pitchFamily="34" charset="0"/>
              </a:rPr>
              <a:t>adipiscing</a:t>
            </a:r>
            <a:r>
              <a:rPr lang="en-US" b="0" i="0" dirty="0">
                <a:solidFill>
                  <a:srgbClr val="666666"/>
                </a:solidFill>
                <a:effectLst/>
                <a:latin typeface="Verdana" panose="020B0604030504040204" pitchFamily="34" charset="0"/>
              </a:rPr>
              <a:t> </a:t>
            </a:r>
            <a:r>
              <a:rPr lang="en-US" b="0" i="0" dirty="0" err="1">
                <a:solidFill>
                  <a:srgbClr val="666666"/>
                </a:solidFill>
                <a:effectLst/>
                <a:latin typeface="Verdana" panose="020B0604030504040204" pitchFamily="34" charset="0"/>
              </a:rPr>
              <a:t>elit</a:t>
            </a:r>
            <a:r>
              <a:rPr lang="en-US" b="0" i="0" dirty="0">
                <a:solidFill>
                  <a:srgbClr val="666666"/>
                </a:solidFill>
                <a:effectLst/>
                <a:latin typeface="Verdana" panose="020B0604030504040204" pitchFamily="34" charset="0"/>
              </a:rPr>
              <a:t>. </a:t>
            </a:r>
            <a:r>
              <a:rPr lang="en-US" b="0" i="0" dirty="0" err="1">
                <a:solidFill>
                  <a:srgbClr val="666666"/>
                </a:solidFill>
                <a:effectLst/>
                <a:latin typeface="Verdana" panose="020B0604030504040204" pitchFamily="34" charset="0"/>
              </a:rPr>
              <a:t>Aenean</a:t>
            </a:r>
            <a:r>
              <a:rPr lang="en-US" b="0" i="0" dirty="0">
                <a:solidFill>
                  <a:srgbClr val="666666"/>
                </a:solidFill>
                <a:effectLst/>
                <a:latin typeface="Verdana" panose="020B0604030504040204" pitchFamily="34" charset="0"/>
              </a:rPr>
              <a:t> </a:t>
            </a:r>
            <a:r>
              <a:rPr lang="en-US" b="0" i="0" dirty="0" err="1">
                <a:solidFill>
                  <a:srgbClr val="666666"/>
                </a:solidFill>
                <a:effectLst/>
                <a:latin typeface="Verdana" panose="020B0604030504040204" pitchFamily="34" charset="0"/>
              </a:rPr>
              <a:t>commodo</a:t>
            </a:r>
            <a:r>
              <a:rPr lang="en-US" b="0" i="0" dirty="0">
                <a:solidFill>
                  <a:srgbClr val="666666"/>
                </a:solidFill>
                <a:effectLst/>
                <a:latin typeface="Verdana" panose="020B0604030504040204" pitchFamily="34" charset="0"/>
              </a:rPr>
              <a:t> ligula </a:t>
            </a:r>
            <a:r>
              <a:rPr lang="en-US" b="0" i="0" dirty="0" err="1">
                <a:solidFill>
                  <a:srgbClr val="666666"/>
                </a:solidFill>
                <a:effectLst/>
                <a:latin typeface="Verdana" panose="020B0604030504040204" pitchFamily="34" charset="0"/>
              </a:rPr>
              <a:t>eget</a:t>
            </a:r>
            <a:r>
              <a:rPr lang="en-US" b="0" i="0" dirty="0">
                <a:solidFill>
                  <a:srgbClr val="666666"/>
                </a:solidFill>
                <a:effectLst/>
                <a:latin typeface="Verdana" panose="020B0604030504040204" pitchFamily="34" charset="0"/>
              </a:rPr>
              <a:t> dolor. </a:t>
            </a:r>
            <a:r>
              <a:rPr lang="en-US" b="0" i="0" dirty="0" err="1">
                <a:solidFill>
                  <a:srgbClr val="666666"/>
                </a:solidFill>
                <a:effectLst/>
                <a:latin typeface="Verdana" panose="020B0604030504040204" pitchFamily="34" charset="0"/>
              </a:rPr>
              <a:t>Aenean</a:t>
            </a:r>
            <a:r>
              <a:rPr lang="en-US" b="0" i="0" dirty="0">
                <a:solidFill>
                  <a:srgbClr val="666666"/>
                </a:solidFill>
                <a:effectLst/>
                <a:latin typeface="Verdana" panose="020B0604030504040204" pitchFamily="34" charset="0"/>
              </a:rPr>
              <a:t> </a:t>
            </a:r>
            <a:r>
              <a:rPr lang="en-US" b="0" i="0" dirty="0" err="1">
                <a:solidFill>
                  <a:srgbClr val="666666"/>
                </a:solidFill>
                <a:effectLst/>
                <a:latin typeface="Verdana" panose="020B0604030504040204" pitchFamily="34" charset="0"/>
              </a:rPr>
              <a:t>massa</a:t>
            </a:r>
            <a:r>
              <a:rPr lang="en-US" b="0" i="0" dirty="0">
                <a:solidFill>
                  <a:srgbClr val="666666"/>
                </a:solidFill>
                <a:effectLst/>
                <a:latin typeface="Verdana" panose="020B0604030504040204" pitchFamily="34" charset="0"/>
              </a:rPr>
              <a:t>. </a:t>
            </a:r>
            <a:endParaRPr lang="en-US" dirty="0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8901C748-1F7E-F54C-B824-C02B4F7590CB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203437" y="797001"/>
            <a:ext cx="4607560" cy="837089"/>
          </a:xfrm>
          <a:prstGeom prst="rect">
            <a:avLst/>
          </a:prstGeom>
        </p:spPr>
        <p:txBody>
          <a:bodyPr anchor="b">
            <a:normAutofit/>
          </a:bodyPr>
          <a:lstStyle>
            <a:lvl1pPr algn="r">
              <a:defRPr sz="4800" b="1" i="0">
                <a:solidFill>
                  <a:schemeClr val="bg1"/>
                </a:solidFill>
                <a:latin typeface="AvantGarde Bk BT Demi" panose="020B0402020202020204" pitchFamily="34" charset="0"/>
              </a:defRPr>
            </a:lvl1pPr>
          </a:lstStyle>
          <a:p>
            <a:r>
              <a:rPr lang="en-US" dirty="0"/>
              <a:t>This is a Header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EED6D300-13D3-0649-B310-50D3688BF654}"/>
              </a:ext>
            </a:extLst>
          </p:cNvPr>
          <p:cNvCxnSpPr/>
          <p:nvPr/>
        </p:nvCxnSpPr>
        <p:spPr>
          <a:xfrm>
            <a:off x="7223756" y="778340"/>
            <a:ext cx="841310" cy="0"/>
          </a:xfrm>
          <a:prstGeom prst="line">
            <a:avLst/>
          </a:prstGeom>
          <a:ln w="476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>
            <a:extLst>
              <a:ext uri="{FF2B5EF4-FFF2-40B4-BE49-F238E27FC236}">
                <a16:creationId xmlns:a16="http://schemas.microsoft.com/office/drawing/2014/main" id="{B7A542AA-9084-114B-85A3-51AF58599006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biLevel thresh="25000"/>
          </a:blip>
          <a:stretch>
            <a:fillRect/>
          </a:stretch>
        </p:blipFill>
        <p:spPr>
          <a:xfrm>
            <a:off x="9703836" y="5708260"/>
            <a:ext cx="2141017" cy="7154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587141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030ACFB8-3A37-E34A-983D-079254279AD4}"/>
              </a:ext>
            </a:extLst>
          </p:cNvPr>
          <p:cNvSpPr/>
          <p:nvPr/>
        </p:nvSpPr>
        <p:spPr>
          <a:xfrm>
            <a:off x="-77492" y="-40783"/>
            <a:ext cx="12269492" cy="6898783"/>
          </a:xfrm>
          <a:prstGeom prst="rect">
            <a:avLst/>
          </a:prstGeom>
          <a:gradFill>
            <a:gsLst>
              <a:gs pos="0">
                <a:schemeClr val="bg1">
                  <a:tint val="93000"/>
                  <a:satMod val="150000"/>
                  <a:shade val="98000"/>
                  <a:lumMod val="102000"/>
                </a:schemeClr>
              </a:gs>
              <a:gs pos="50000">
                <a:schemeClr val="bg1">
                  <a:tint val="98000"/>
                  <a:satMod val="130000"/>
                  <a:shade val="90000"/>
                  <a:lumMod val="103000"/>
                </a:schemeClr>
              </a:gs>
              <a:gs pos="99000">
                <a:schemeClr val="bg1">
                  <a:lumMod val="95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2A6C508-29C5-864B-BA84-35D4CC68874F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alphaModFix amt="2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41294" t="4" r="7278" b="67998"/>
          <a:stretch/>
        </p:blipFill>
        <p:spPr>
          <a:xfrm>
            <a:off x="-146817" y="4441185"/>
            <a:ext cx="8667750" cy="385233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802C392E-3FB4-F14B-830F-1DDCBC340D6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703836" y="5708260"/>
            <a:ext cx="2141017" cy="7154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4103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with Caption -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A30356D7-2CBB-2949-86F8-465785F47B40}"/>
              </a:ext>
            </a:extLst>
          </p:cNvPr>
          <p:cNvSpPr/>
          <p:nvPr/>
        </p:nvSpPr>
        <p:spPr>
          <a:xfrm>
            <a:off x="-77492" y="-40783"/>
            <a:ext cx="12269492" cy="6898783"/>
          </a:xfrm>
          <a:prstGeom prst="rect">
            <a:avLst/>
          </a:prstGeom>
          <a:gradFill>
            <a:gsLst>
              <a:gs pos="0">
                <a:schemeClr val="bg1">
                  <a:tint val="93000"/>
                  <a:satMod val="150000"/>
                  <a:shade val="98000"/>
                  <a:lumMod val="102000"/>
                </a:schemeClr>
              </a:gs>
              <a:gs pos="50000">
                <a:schemeClr val="bg1">
                  <a:tint val="98000"/>
                  <a:satMod val="130000"/>
                  <a:shade val="90000"/>
                  <a:lumMod val="103000"/>
                </a:schemeClr>
              </a:gs>
              <a:gs pos="99000">
                <a:schemeClr val="bg1">
                  <a:lumMod val="95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EF389406-4269-8C46-8E60-6A2EE3AB1D3D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alphaModFix amt="2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41294" t="4" r="7278" b="67998"/>
          <a:stretch/>
        </p:blipFill>
        <p:spPr>
          <a:xfrm flipH="1">
            <a:off x="5583725" y="3998691"/>
            <a:ext cx="8667750" cy="3852333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68F9929-85BD-614C-A173-B557CD4A427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0"/>
            <a:ext cx="4931229" cy="6858000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EC41781-2107-534F-8376-259CC38E17CE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5372100" y="1359603"/>
            <a:ext cx="6270172" cy="304911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  <a:latin typeface="AvantGarde Bk BT Book" panose="020B040202020202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This is sample body copy</a:t>
            </a:r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6167B936-3AAF-9045-9979-06A55C41476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372100" y="522514"/>
            <a:ext cx="6215743" cy="837089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4800" b="1" i="0">
                <a:solidFill>
                  <a:schemeClr val="tx1">
                    <a:lumMod val="85000"/>
                    <a:lumOff val="15000"/>
                  </a:schemeClr>
                </a:solidFill>
                <a:latin typeface="AvantGarde Bk BT Demi" panose="020B0402020202020204" pitchFamily="34" charset="0"/>
              </a:defRPr>
            </a:lvl1pPr>
          </a:lstStyle>
          <a:p>
            <a:r>
              <a:rPr lang="en-US" dirty="0"/>
              <a:t>This is a Header</a:t>
            </a: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DDA0543F-AB63-2849-B2A4-5CCFCEFFF1F3}"/>
              </a:ext>
            </a:extLst>
          </p:cNvPr>
          <p:cNvCxnSpPr/>
          <p:nvPr/>
        </p:nvCxnSpPr>
        <p:spPr>
          <a:xfrm>
            <a:off x="5372100" y="522514"/>
            <a:ext cx="841310" cy="0"/>
          </a:xfrm>
          <a:prstGeom prst="line">
            <a:avLst/>
          </a:prstGeom>
          <a:ln w="47625">
            <a:solidFill>
              <a:srgbClr val="01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>
            <a:extLst>
              <a:ext uri="{FF2B5EF4-FFF2-40B4-BE49-F238E27FC236}">
                <a16:creationId xmlns:a16="http://schemas.microsoft.com/office/drawing/2014/main" id="{38C5EF6D-2947-FB48-AF9B-73F8076C2E93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703836" y="5708260"/>
            <a:ext cx="2141017" cy="7154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859265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with Caption - Fill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A30356D7-2CBB-2949-86F8-465785F47B40}"/>
              </a:ext>
            </a:extLst>
          </p:cNvPr>
          <p:cNvSpPr/>
          <p:nvPr/>
        </p:nvSpPr>
        <p:spPr>
          <a:xfrm>
            <a:off x="0" y="289932"/>
            <a:ext cx="12192000" cy="6568068"/>
          </a:xfrm>
          <a:prstGeom prst="rect">
            <a:avLst/>
          </a:prstGeom>
          <a:gradFill>
            <a:gsLst>
              <a:gs pos="0">
                <a:schemeClr val="bg1">
                  <a:tint val="93000"/>
                  <a:satMod val="150000"/>
                  <a:shade val="98000"/>
                  <a:lumMod val="102000"/>
                </a:schemeClr>
              </a:gs>
              <a:gs pos="50000">
                <a:schemeClr val="bg1">
                  <a:tint val="98000"/>
                  <a:satMod val="130000"/>
                  <a:shade val="90000"/>
                  <a:lumMod val="103000"/>
                </a:schemeClr>
              </a:gs>
              <a:gs pos="99000">
                <a:schemeClr val="bg1">
                  <a:lumMod val="95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EF389406-4269-8C46-8E60-6A2EE3AB1D3D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alphaModFix amt="2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41294" t="4" r="7278" b="67998"/>
          <a:stretch/>
        </p:blipFill>
        <p:spPr>
          <a:xfrm flipH="1">
            <a:off x="5583725" y="3998691"/>
            <a:ext cx="8667750" cy="3852333"/>
          </a:xfrm>
          <a:prstGeom prst="rect">
            <a:avLst/>
          </a:prstGeom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EC41781-2107-534F-8376-259CC38E17CE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5372100" y="1359603"/>
            <a:ext cx="6270172" cy="304911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  <a:latin typeface="AvantGarde Bk BT Book" panose="020B040202020202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This is sample body copy</a:t>
            </a:r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6167B936-3AAF-9045-9979-06A55C41476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372100" y="522514"/>
            <a:ext cx="6215743" cy="837089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4800" b="1" i="0">
                <a:solidFill>
                  <a:schemeClr val="tx1">
                    <a:lumMod val="85000"/>
                    <a:lumOff val="15000"/>
                  </a:schemeClr>
                </a:solidFill>
                <a:latin typeface="AvantGarde Bk BT Demi" panose="020B0402020202020204" pitchFamily="34" charset="0"/>
              </a:defRPr>
            </a:lvl1pPr>
          </a:lstStyle>
          <a:p>
            <a:r>
              <a:rPr lang="en-US" dirty="0"/>
              <a:t>This is a Header</a:t>
            </a: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DDA0543F-AB63-2849-B2A4-5CCFCEFFF1F3}"/>
              </a:ext>
            </a:extLst>
          </p:cNvPr>
          <p:cNvCxnSpPr/>
          <p:nvPr/>
        </p:nvCxnSpPr>
        <p:spPr>
          <a:xfrm>
            <a:off x="5372100" y="522514"/>
            <a:ext cx="841310" cy="0"/>
          </a:xfrm>
          <a:prstGeom prst="line">
            <a:avLst/>
          </a:prstGeom>
          <a:ln w="47625">
            <a:solidFill>
              <a:srgbClr val="01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Content Placeholder 1">
            <a:extLst>
              <a:ext uri="{FF2B5EF4-FFF2-40B4-BE49-F238E27FC236}">
                <a16:creationId xmlns:a16="http://schemas.microsoft.com/office/drawing/2014/main" id="{EC552BF2-6F84-1A40-800D-9E6992D541F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0"/>
            <a:ext cx="4931229" cy="6858000"/>
          </a:xfrm>
          <a:prstGeom prst="rect">
            <a:avLst/>
          </a:prstGeom>
          <a:blipFill dpi="0"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</p:spPr>
        <p:txBody>
          <a:bodyPr/>
          <a:lstStyle/>
          <a:p>
            <a:pPr marL="0" lvl="0" indent="0">
              <a:buNone/>
            </a:pPr>
            <a:r>
              <a:rPr lang="en-US"/>
              <a:t>Edit Master text styles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B723338C-D147-6D4E-BA55-2540DD8F8B2A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9703836" y="5708260"/>
            <a:ext cx="2141017" cy="7154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621310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 -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81D41858-BF05-8442-BDFA-E94A2A8824E3}"/>
              </a:ext>
            </a:extLst>
          </p:cNvPr>
          <p:cNvSpPr/>
          <p:nvPr/>
        </p:nvSpPr>
        <p:spPr>
          <a:xfrm>
            <a:off x="-77492" y="-40783"/>
            <a:ext cx="12269492" cy="6898783"/>
          </a:xfrm>
          <a:prstGeom prst="rect">
            <a:avLst/>
          </a:prstGeom>
          <a:gradFill>
            <a:gsLst>
              <a:gs pos="0">
                <a:schemeClr val="bg1">
                  <a:tint val="93000"/>
                  <a:satMod val="150000"/>
                  <a:shade val="98000"/>
                  <a:lumMod val="102000"/>
                </a:schemeClr>
              </a:gs>
              <a:gs pos="50000">
                <a:schemeClr val="bg1">
                  <a:tint val="98000"/>
                  <a:satMod val="130000"/>
                  <a:shade val="90000"/>
                  <a:lumMod val="103000"/>
                </a:schemeClr>
              </a:gs>
              <a:gs pos="99000">
                <a:schemeClr val="bg1">
                  <a:lumMod val="95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C59B9D24-88B4-D74D-9A60-3F0430B6716C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alphaModFix amt="2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41294" t="4" r="7278" b="67998"/>
          <a:stretch/>
        </p:blipFill>
        <p:spPr>
          <a:xfrm flipH="1">
            <a:off x="5583725" y="3998691"/>
            <a:ext cx="8667750" cy="3852333"/>
          </a:xfrm>
          <a:prstGeom prst="rect">
            <a:avLst/>
          </a:prstGeom>
        </p:spPr>
      </p:pic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53F0E95-B3F1-BB48-BD0B-A9A56F7A2D6F}"/>
              </a:ext>
            </a:extLst>
          </p:cNvPr>
          <p:cNvSpPr>
            <a:spLocks noGrp="1"/>
          </p:cNvSpPr>
          <p:nvPr>
            <p:ph type="pic" idx="1" hasCustomPrompt="1"/>
          </p:nvPr>
        </p:nvSpPr>
        <p:spPr>
          <a:xfrm>
            <a:off x="-77492" y="-16330"/>
            <a:ext cx="9363006" cy="5388429"/>
          </a:xfrm>
          <a:custGeom>
            <a:avLst/>
            <a:gdLst>
              <a:gd name="connsiteX0" fmla="*/ 0 w 12269492"/>
              <a:gd name="connsiteY0" fmla="*/ 0 h 5372100"/>
              <a:gd name="connsiteX1" fmla="*/ 12269492 w 12269492"/>
              <a:gd name="connsiteY1" fmla="*/ 0 h 5372100"/>
              <a:gd name="connsiteX2" fmla="*/ 12269492 w 12269492"/>
              <a:gd name="connsiteY2" fmla="*/ 5372100 h 5372100"/>
              <a:gd name="connsiteX3" fmla="*/ 0 w 12269492"/>
              <a:gd name="connsiteY3" fmla="*/ 5372100 h 5372100"/>
              <a:gd name="connsiteX4" fmla="*/ 0 w 12269492"/>
              <a:gd name="connsiteY4" fmla="*/ 0 h 5372100"/>
              <a:gd name="connsiteX0" fmla="*/ 0 w 12269492"/>
              <a:gd name="connsiteY0" fmla="*/ 0 h 5372100"/>
              <a:gd name="connsiteX1" fmla="*/ 12269492 w 12269492"/>
              <a:gd name="connsiteY1" fmla="*/ 0 h 5372100"/>
              <a:gd name="connsiteX2" fmla="*/ 3550035 w 12269492"/>
              <a:gd name="connsiteY2" fmla="*/ 5372100 h 5372100"/>
              <a:gd name="connsiteX3" fmla="*/ 0 w 12269492"/>
              <a:gd name="connsiteY3" fmla="*/ 5372100 h 5372100"/>
              <a:gd name="connsiteX4" fmla="*/ 0 w 12269492"/>
              <a:gd name="connsiteY4" fmla="*/ 0 h 5372100"/>
              <a:gd name="connsiteX0" fmla="*/ 0 w 9363006"/>
              <a:gd name="connsiteY0" fmla="*/ 16329 h 5388429"/>
              <a:gd name="connsiteX1" fmla="*/ 9363006 w 9363006"/>
              <a:gd name="connsiteY1" fmla="*/ 0 h 5388429"/>
              <a:gd name="connsiteX2" fmla="*/ 3550035 w 9363006"/>
              <a:gd name="connsiteY2" fmla="*/ 5388429 h 5388429"/>
              <a:gd name="connsiteX3" fmla="*/ 0 w 9363006"/>
              <a:gd name="connsiteY3" fmla="*/ 5388429 h 5388429"/>
              <a:gd name="connsiteX4" fmla="*/ 0 w 9363006"/>
              <a:gd name="connsiteY4" fmla="*/ 16329 h 53884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363006" h="5388429">
                <a:moveTo>
                  <a:pt x="0" y="16329"/>
                </a:moveTo>
                <a:lnTo>
                  <a:pt x="9363006" y="0"/>
                </a:lnTo>
                <a:lnTo>
                  <a:pt x="3550035" y="5388429"/>
                </a:lnTo>
                <a:lnTo>
                  <a:pt x="0" y="5388429"/>
                </a:lnTo>
                <a:lnTo>
                  <a:pt x="0" y="16329"/>
                </a:lnTo>
                <a:close/>
              </a:path>
            </a:pathLst>
          </a:cu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   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A1156445-7563-4145-BA07-479156D742A9}"/>
              </a:ext>
            </a:extLst>
          </p:cNvPr>
          <p:cNvSpPr/>
          <p:nvPr/>
        </p:nvSpPr>
        <p:spPr>
          <a:xfrm>
            <a:off x="3472543" y="-74613"/>
            <a:ext cx="8735786" cy="5470071"/>
          </a:xfrm>
          <a:custGeom>
            <a:avLst/>
            <a:gdLst>
              <a:gd name="connsiteX0" fmla="*/ 0 w 4196442"/>
              <a:gd name="connsiteY0" fmla="*/ 0 h 4196442"/>
              <a:gd name="connsiteX1" fmla="*/ 4196442 w 4196442"/>
              <a:gd name="connsiteY1" fmla="*/ 0 h 4196442"/>
              <a:gd name="connsiteX2" fmla="*/ 4196442 w 4196442"/>
              <a:gd name="connsiteY2" fmla="*/ 4196442 h 4196442"/>
              <a:gd name="connsiteX3" fmla="*/ 0 w 4196442"/>
              <a:gd name="connsiteY3" fmla="*/ 4196442 h 4196442"/>
              <a:gd name="connsiteX4" fmla="*/ 0 w 4196442"/>
              <a:gd name="connsiteY4" fmla="*/ 0 h 4196442"/>
              <a:gd name="connsiteX0" fmla="*/ 1485900 w 5682342"/>
              <a:gd name="connsiteY0" fmla="*/ 0 h 4196442"/>
              <a:gd name="connsiteX1" fmla="*/ 5682342 w 5682342"/>
              <a:gd name="connsiteY1" fmla="*/ 0 h 4196442"/>
              <a:gd name="connsiteX2" fmla="*/ 5682342 w 5682342"/>
              <a:gd name="connsiteY2" fmla="*/ 4196442 h 4196442"/>
              <a:gd name="connsiteX3" fmla="*/ 0 w 5682342"/>
              <a:gd name="connsiteY3" fmla="*/ 4163785 h 4196442"/>
              <a:gd name="connsiteX4" fmla="*/ 1485900 w 5682342"/>
              <a:gd name="connsiteY4" fmla="*/ 0 h 4196442"/>
              <a:gd name="connsiteX0" fmla="*/ 4523015 w 8719457"/>
              <a:gd name="connsiteY0" fmla="*/ 0 h 4196442"/>
              <a:gd name="connsiteX1" fmla="*/ 8719457 w 8719457"/>
              <a:gd name="connsiteY1" fmla="*/ 0 h 4196442"/>
              <a:gd name="connsiteX2" fmla="*/ 8719457 w 8719457"/>
              <a:gd name="connsiteY2" fmla="*/ 4196442 h 4196442"/>
              <a:gd name="connsiteX3" fmla="*/ 0 w 8719457"/>
              <a:gd name="connsiteY3" fmla="*/ 4180113 h 4196442"/>
              <a:gd name="connsiteX4" fmla="*/ 4523015 w 8719457"/>
              <a:gd name="connsiteY4" fmla="*/ 0 h 4196442"/>
              <a:gd name="connsiteX0" fmla="*/ 5878287 w 8719457"/>
              <a:gd name="connsiteY0" fmla="*/ 0 h 5470071"/>
              <a:gd name="connsiteX1" fmla="*/ 8719457 w 8719457"/>
              <a:gd name="connsiteY1" fmla="*/ 1273629 h 5470071"/>
              <a:gd name="connsiteX2" fmla="*/ 8719457 w 8719457"/>
              <a:gd name="connsiteY2" fmla="*/ 5470071 h 5470071"/>
              <a:gd name="connsiteX3" fmla="*/ 0 w 8719457"/>
              <a:gd name="connsiteY3" fmla="*/ 5453742 h 5470071"/>
              <a:gd name="connsiteX4" fmla="*/ 5878287 w 8719457"/>
              <a:gd name="connsiteY4" fmla="*/ 0 h 5470071"/>
              <a:gd name="connsiteX0" fmla="*/ 5878287 w 8735786"/>
              <a:gd name="connsiteY0" fmla="*/ 0 h 5470071"/>
              <a:gd name="connsiteX1" fmla="*/ 8735786 w 8735786"/>
              <a:gd name="connsiteY1" fmla="*/ 16329 h 5470071"/>
              <a:gd name="connsiteX2" fmla="*/ 8719457 w 8735786"/>
              <a:gd name="connsiteY2" fmla="*/ 5470071 h 5470071"/>
              <a:gd name="connsiteX3" fmla="*/ 0 w 8735786"/>
              <a:gd name="connsiteY3" fmla="*/ 5453742 h 5470071"/>
              <a:gd name="connsiteX4" fmla="*/ 5878287 w 8735786"/>
              <a:gd name="connsiteY4" fmla="*/ 0 h 54700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735786" h="5470071">
                <a:moveTo>
                  <a:pt x="5878287" y="0"/>
                </a:moveTo>
                <a:lnTo>
                  <a:pt x="8735786" y="16329"/>
                </a:lnTo>
                <a:lnTo>
                  <a:pt x="8719457" y="5470071"/>
                </a:lnTo>
                <a:lnTo>
                  <a:pt x="0" y="5453742"/>
                </a:lnTo>
                <a:lnTo>
                  <a:pt x="5878287" y="0"/>
                </a:lnTo>
                <a:close/>
              </a:path>
            </a:pathLst>
          </a:custGeom>
          <a:solidFill>
            <a:srgbClr val="01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F125E5C-3405-C049-8991-FA5F39FA9FA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315200" y="2073729"/>
            <a:ext cx="4751614" cy="244928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>
                <a:solidFill>
                  <a:schemeClr val="bg1"/>
                </a:solidFill>
                <a:latin typeface="AvantGarde Bk BT Book" panose="020B040202020202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23908546-2F4D-EC40-9724-3C039268C75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81001" y="5719864"/>
            <a:ext cx="6215743" cy="837089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4800" b="1" i="0">
                <a:solidFill>
                  <a:schemeClr val="tx1">
                    <a:lumMod val="85000"/>
                    <a:lumOff val="15000"/>
                  </a:schemeClr>
                </a:solidFill>
                <a:latin typeface="AvantGarde Bk BT Demi" panose="020B0402020202020204" pitchFamily="34" charset="0"/>
              </a:defRPr>
            </a:lvl1pPr>
          </a:lstStyle>
          <a:p>
            <a:r>
              <a:rPr lang="en-US" dirty="0"/>
              <a:t>This is a Header</a:t>
            </a: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CD697780-5EC0-7845-AA13-76148B77BED3}"/>
              </a:ext>
            </a:extLst>
          </p:cNvPr>
          <p:cNvCxnSpPr/>
          <p:nvPr/>
        </p:nvCxnSpPr>
        <p:spPr>
          <a:xfrm>
            <a:off x="381001" y="5719864"/>
            <a:ext cx="841310" cy="0"/>
          </a:xfrm>
          <a:prstGeom prst="line">
            <a:avLst/>
          </a:prstGeom>
          <a:ln w="47625">
            <a:solidFill>
              <a:srgbClr val="01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>
            <a:extLst>
              <a:ext uri="{FF2B5EF4-FFF2-40B4-BE49-F238E27FC236}">
                <a16:creationId xmlns:a16="http://schemas.microsoft.com/office/drawing/2014/main" id="{052F0C2F-7F07-0B44-B323-3673D5DB41B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703836" y="5708260"/>
            <a:ext cx="2141017" cy="7154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608722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 - Fill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81D41858-BF05-8442-BDFA-E94A2A8824E3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gradFill>
            <a:gsLst>
              <a:gs pos="0">
                <a:schemeClr val="bg1">
                  <a:tint val="93000"/>
                  <a:satMod val="150000"/>
                  <a:shade val="98000"/>
                  <a:lumMod val="102000"/>
                </a:schemeClr>
              </a:gs>
              <a:gs pos="50000">
                <a:schemeClr val="bg1">
                  <a:tint val="98000"/>
                  <a:satMod val="130000"/>
                  <a:shade val="90000"/>
                  <a:lumMod val="103000"/>
                </a:schemeClr>
              </a:gs>
              <a:gs pos="99000">
                <a:schemeClr val="bg1">
                  <a:lumMod val="95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C59B9D24-88B4-D74D-9A60-3F0430B6716C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alphaModFix amt="2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41294" t="4" r="7278" b="67998"/>
          <a:stretch/>
        </p:blipFill>
        <p:spPr>
          <a:xfrm flipH="1">
            <a:off x="5583725" y="3998691"/>
            <a:ext cx="8667750" cy="3852333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A1156445-7563-4145-BA07-479156D742A9}"/>
              </a:ext>
            </a:extLst>
          </p:cNvPr>
          <p:cNvSpPr/>
          <p:nvPr/>
        </p:nvSpPr>
        <p:spPr>
          <a:xfrm>
            <a:off x="3472543" y="-74613"/>
            <a:ext cx="8735786" cy="5470071"/>
          </a:xfrm>
          <a:custGeom>
            <a:avLst/>
            <a:gdLst>
              <a:gd name="connsiteX0" fmla="*/ 0 w 4196442"/>
              <a:gd name="connsiteY0" fmla="*/ 0 h 4196442"/>
              <a:gd name="connsiteX1" fmla="*/ 4196442 w 4196442"/>
              <a:gd name="connsiteY1" fmla="*/ 0 h 4196442"/>
              <a:gd name="connsiteX2" fmla="*/ 4196442 w 4196442"/>
              <a:gd name="connsiteY2" fmla="*/ 4196442 h 4196442"/>
              <a:gd name="connsiteX3" fmla="*/ 0 w 4196442"/>
              <a:gd name="connsiteY3" fmla="*/ 4196442 h 4196442"/>
              <a:gd name="connsiteX4" fmla="*/ 0 w 4196442"/>
              <a:gd name="connsiteY4" fmla="*/ 0 h 4196442"/>
              <a:gd name="connsiteX0" fmla="*/ 1485900 w 5682342"/>
              <a:gd name="connsiteY0" fmla="*/ 0 h 4196442"/>
              <a:gd name="connsiteX1" fmla="*/ 5682342 w 5682342"/>
              <a:gd name="connsiteY1" fmla="*/ 0 h 4196442"/>
              <a:gd name="connsiteX2" fmla="*/ 5682342 w 5682342"/>
              <a:gd name="connsiteY2" fmla="*/ 4196442 h 4196442"/>
              <a:gd name="connsiteX3" fmla="*/ 0 w 5682342"/>
              <a:gd name="connsiteY3" fmla="*/ 4163785 h 4196442"/>
              <a:gd name="connsiteX4" fmla="*/ 1485900 w 5682342"/>
              <a:gd name="connsiteY4" fmla="*/ 0 h 4196442"/>
              <a:gd name="connsiteX0" fmla="*/ 4523015 w 8719457"/>
              <a:gd name="connsiteY0" fmla="*/ 0 h 4196442"/>
              <a:gd name="connsiteX1" fmla="*/ 8719457 w 8719457"/>
              <a:gd name="connsiteY1" fmla="*/ 0 h 4196442"/>
              <a:gd name="connsiteX2" fmla="*/ 8719457 w 8719457"/>
              <a:gd name="connsiteY2" fmla="*/ 4196442 h 4196442"/>
              <a:gd name="connsiteX3" fmla="*/ 0 w 8719457"/>
              <a:gd name="connsiteY3" fmla="*/ 4180113 h 4196442"/>
              <a:gd name="connsiteX4" fmla="*/ 4523015 w 8719457"/>
              <a:gd name="connsiteY4" fmla="*/ 0 h 4196442"/>
              <a:gd name="connsiteX0" fmla="*/ 5878287 w 8719457"/>
              <a:gd name="connsiteY0" fmla="*/ 0 h 5470071"/>
              <a:gd name="connsiteX1" fmla="*/ 8719457 w 8719457"/>
              <a:gd name="connsiteY1" fmla="*/ 1273629 h 5470071"/>
              <a:gd name="connsiteX2" fmla="*/ 8719457 w 8719457"/>
              <a:gd name="connsiteY2" fmla="*/ 5470071 h 5470071"/>
              <a:gd name="connsiteX3" fmla="*/ 0 w 8719457"/>
              <a:gd name="connsiteY3" fmla="*/ 5453742 h 5470071"/>
              <a:gd name="connsiteX4" fmla="*/ 5878287 w 8719457"/>
              <a:gd name="connsiteY4" fmla="*/ 0 h 5470071"/>
              <a:gd name="connsiteX0" fmla="*/ 5878287 w 8735786"/>
              <a:gd name="connsiteY0" fmla="*/ 0 h 5470071"/>
              <a:gd name="connsiteX1" fmla="*/ 8735786 w 8735786"/>
              <a:gd name="connsiteY1" fmla="*/ 16329 h 5470071"/>
              <a:gd name="connsiteX2" fmla="*/ 8719457 w 8735786"/>
              <a:gd name="connsiteY2" fmla="*/ 5470071 h 5470071"/>
              <a:gd name="connsiteX3" fmla="*/ 0 w 8735786"/>
              <a:gd name="connsiteY3" fmla="*/ 5453742 h 5470071"/>
              <a:gd name="connsiteX4" fmla="*/ 5878287 w 8735786"/>
              <a:gd name="connsiteY4" fmla="*/ 0 h 54700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735786" h="5470071">
                <a:moveTo>
                  <a:pt x="5878287" y="0"/>
                </a:moveTo>
                <a:lnTo>
                  <a:pt x="8735786" y="16329"/>
                </a:lnTo>
                <a:lnTo>
                  <a:pt x="8719457" y="5470071"/>
                </a:lnTo>
                <a:lnTo>
                  <a:pt x="0" y="5453742"/>
                </a:lnTo>
                <a:lnTo>
                  <a:pt x="5878287" y="0"/>
                </a:lnTo>
                <a:close/>
              </a:path>
            </a:pathLst>
          </a:custGeom>
          <a:solidFill>
            <a:srgbClr val="01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F125E5C-3405-C049-8991-FA5F39FA9FA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315200" y="2073729"/>
            <a:ext cx="4751614" cy="244928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>
                <a:solidFill>
                  <a:schemeClr val="bg1"/>
                </a:solidFill>
                <a:latin typeface="AvantGarde Bk BT Book" panose="020B040202020202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23908546-2F4D-EC40-9724-3C039268C75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81001" y="5719864"/>
            <a:ext cx="6215743" cy="837089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4800" b="1" i="0">
                <a:solidFill>
                  <a:schemeClr val="tx1">
                    <a:lumMod val="85000"/>
                    <a:lumOff val="15000"/>
                  </a:schemeClr>
                </a:solidFill>
                <a:latin typeface="AvantGarde Bk BT Demi" panose="020B0402020202020204" pitchFamily="34" charset="0"/>
              </a:defRPr>
            </a:lvl1pPr>
          </a:lstStyle>
          <a:p>
            <a:r>
              <a:rPr lang="en-US" dirty="0"/>
              <a:t>This is a Header</a:t>
            </a: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CD697780-5EC0-7845-AA13-76148B77BED3}"/>
              </a:ext>
            </a:extLst>
          </p:cNvPr>
          <p:cNvCxnSpPr/>
          <p:nvPr/>
        </p:nvCxnSpPr>
        <p:spPr>
          <a:xfrm>
            <a:off x="381001" y="5719864"/>
            <a:ext cx="841310" cy="0"/>
          </a:xfrm>
          <a:prstGeom prst="line">
            <a:avLst/>
          </a:prstGeom>
          <a:ln w="47625">
            <a:solidFill>
              <a:srgbClr val="01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Placeholder 8" descr="A group of people sitting at a table looking at a computer&#10;&#10;Description automatically generated">
            <a:extLst>
              <a:ext uri="{FF2B5EF4-FFF2-40B4-BE49-F238E27FC236}">
                <a16:creationId xmlns:a16="http://schemas.microsoft.com/office/drawing/2014/main" id="{0FFD2A4A-7109-3845-9EB5-6BE730310816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257"/>
          <a:stretch/>
        </p:blipFill>
        <p:spPr>
          <a:xfrm>
            <a:off x="-73152" y="-16330"/>
            <a:ext cx="9363006" cy="5388429"/>
          </a:xfrm>
          <a:custGeom>
            <a:avLst/>
            <a:gdLst>
              <a:gd name="connsiteX0" fmla="*/ 0 w 12269492"/>
              <a:gd name="connsiteY0" fmla="*/ 0 h 5372100"/>
              <a:gd name="connsiteX1" fmla="*/ 12269492 w 12269492"/>
              <a:gd name="connsiteY1" fmla="*/ 0 h 5372100"/>
              <a:gd name="connsiteX2" fmla="*/ 12269492 w 12269492"/>
              <a:gd name="connsiteY2" fmla="*/ 5372100 h 5372100"/>
              <a:gd name="connsiteX3" fmla="*/ 0 w 12269492"/>
              <a:gd name="connsiteY3" fmla="*/ 5372100 h 5372100"/>
              <a:gd name="connsiteX4" fmla="*/ 0 w 12269492"/>
              <a:gd name="connsiteY4" fmla="*/ 0 h 5372100"/>
              <a:gd name="connsiteX0" fmla="*/ 0 w 12269492"/>
              <a:gd name="connsiteY0" fmla="*/ 0 h 5372100"/>
              <a:gd name="connsiteX1" fmla="*/ 12269492 w 12269492"/>
              <a:gd name="connsiteY1" fmla="*/ 0 h 5372100"/>
              <a:gd name="connsiteX2" fmla="*/ 3550035 w 12269492"/>
              <a:gd name="connsiteY2" fmla="*/ 5372100 h 5372100"/>
              <a:gd name="connsiteX3" fmla="*/ 0 w 12269492"/>
              <a:gd name="connsiteY3" fmla="*/ 5372100 h 5372100"/>
              <a:gd name="connsiteX4" fmla="*/ 0 w 12269492"/>
              <a:gd name="connsiteY4" fmla="*/ 0 h 5372100"/>
              <a:gd name="connsiteX0" fmla="*/ 0 w 9363006"/>
              <a:gd name="connsiteY0" fmla="*/ 16329 h 5388429"/>
              <a:gd name="connsiteX1" fmla="*/ 9363006 w 9363006"/>
              <a:gd name="connsiteY1" fmla="*/ 0 h 5388429"/>
              <a:gd name="connsiteX2" fmla="*/ 3550035 w 9363006"/>
              <a:gd name="connsiteY2" fmla="*/ 5388429 h 5388429"/>
              <a:gd name="connsiteX3" fmla="*/ 0 w 9363006"/>
              <a:gd name="connsiteY3" fmla="*/ 5388429 h 5388429"/>
              <a:gd name="connsiteX4" fmla="*/ 0 w 9363006"/>
              <a:gd name="connsiteY4" fmla="*/ 16329 h 53884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363006" h="5388429">
                <a:moveTo>
                  <a:pt x="0" y="16329"/>
                </a:moveTo>
                <a:lnTo>
                  <a:pt x="9363006" y="0"/>
                </a:lnTo>
                <a:lnTo>
                  <a:pt x="3550035" y="5388429"/>
                </a:lnTo>
                <a:lnTo>
                  <a:pt x="0" y="5388429"/>
                </a:lnTo>
                <a:lnTo>
                  <a:pt x="0" y="16329"/>
                </a:lnTo>
                <a:close/>
              </a:path>
            </a:pathLst>
          </a:cu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7D784707-E4AC-F945-A570-A5EDC0D6C6C7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9703836" y="5708260"/>
            <a:ext cx="2141017" cy="7154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14046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estion - V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7A64CC10-AE26-AB4C-82E6-8526800F52BC}"/>
              </a:ext>
            </a:extLst>
          </p:cNvPr>
          <p:cNvSpPr/>
          <p:nvPr/>
        </p:nvSpPr>
        <p:spPr>
          <a:xfrm>
            <a:off x="-77492" y="-40783"/>
            <a:ext cx="12269492" cy="6898783"/>
          </a:xfrm>
          <a:prstGeom prst="rect">
            <a:avLst/>
          </a:prstGeom>
          <a:gradFill>
            <a:gsLst>
              <a:gs pos="0">
                <a:schemeClr val="bg1">
                  <a:tint val="93000"/>
                  <a:satMod val="150000"/>
                  <a:shade val="98000"/>
                  <a:lumMod val="102000"/>
                </a:schemeClr>
              </a:gs>
              <a:gs pos="50000">
                <a:schemeClr val="bg1">
                  <a:tint val="98000"/>
                  <a:satMod val="130000"/>
                  <a:shade val="90000"/>
                  <a:lumMod val="103000"/>
                </a:schemeClr>
              </a:gs>
              <a:gs pos="99000">
                <a:schemeClr val="bg1">
                  <a:lumMod val="95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6685B15D-F69E-684A-A890-927277CF11A4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alphaModFix amt="2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41294" t="4" r="7278" b="67998"/>
          <a:stretch/>
        </p:blipFill>
        <p:spPr>
          <a:xfrm>
            <a:off x="-146817" y="4441185"/>
            <a:ext cx="8667750" cy="3852333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AA63ECCF-FB24-F543-AAD1-857AA6D2E1E8}"/>
              </a:ext>
            </a:extLst>
          </p:cNvPr>
          <p:cNvSpPr txBox="1">
            <a:spLocks/>
          </p:cNvSpPr>
          <p:nvPr/>
        </p:nvSpPr>
        <p:spPr>
          <a:xfrm>
            <a:off x="2988128" y="1998270"/>
            <a:ext cx="6215743" cy="837089"/>
          </a:xfrm>
          <a:prstGeom prst="rect">
            <a:avLst/>
          </a:prstGeom>
        </p:spPr>
        <p:txBody>
          <a:bodyPr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b="1" i="0" kern="1200">
                <a:solidFill>
                  <a:schemeClr val="tx1">
                    <a:lumMod val="85000"/>
                    <a:lumOff val="15000"/>
                  </a:schemeClr>
                </a:solidFill>
                <a:latin typeface="AvantGarde Bk BT Demi" panose="020B0402020202020204" pitchFamily="34" charset="0"/>
                <a:ea typeface="+mj-ea"/>
                <a:cs typeface="+mj-cs"/>
              </a:defRPr>
            </a:lvl1pPr>
          </a:lstStyle>
          <a:p>
            <a:r>
              <a:rPr lang="en-US" dirty="0"/>
              <a:t>Have Any Questions?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86694E23-29C1-2A4C-ABEA-D06B79F2DF2F}"/>
              </a:ext>
            </a:extLst>
          </p:cNvPr>
          <p:cNvCxnSpPr/>
          <p:nvPr/>
        </p:nvCxnSpPr>
        <p:spPr>
          <a:xfrm>
            <a:off x="3140235" y="2000659"/>
            <a:ext cx="841310" cy="0"/>
          </a:xfrm>
          <a:prstGeom prst="line">
            <a:avLst/>
          </a:prstGeom>
          <a:ln w="47625">
            <a:solidFill>
              <a:srgbClr val="01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9" name="Group 8">
            <a:extLst>
              <a:ext uri="{FF2B5EF4-FFF2-40B4-BE49-F238E27FC236}">
                <a16:creationId xmlns:a16="http://schemas.microsoft.com/office/drawing/2014/main" id="{1839E7E4-301B-C745-99BC-10D956E3AB74}"/>
              </a:ext>
            </a:extLst>
          </p:cNvPr>
          <p:cNvGrpSpPr/>
          <p:nvPr/>
        </p:nvGrpSpPr>
        <p:grpSpPr>
          <a:xfrm>
            <a:off x="4420081" y="3067781"/>
            <a:ext cx="3351834" cy="914400"/>
            <a:chOff x="4336109" y="3786418"/>
            <a:chExt cx="3351834" cy="914400"/>
          </a:xfrm>
        </p:grpSpPr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1901B897-21CD-FF4C-BC7C-DDE0003A9F2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773543" y="3786418"/>
              <a:ext cx="914400" cy="914400"/>
            </a:xfrm>
            <a:prstGeom prst="rect">
              <a:avLst/>
            </a:prstGeom>
          </p:spPr>
        </p:pic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A892CBEE-6278-8B4A-A7B3-F23A015B91C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554826" y="3786418"/>
              <a:ext cx="914400" cy="914400"/>
            </a:xfrm>
            <a:prstGeom prst="rect">
              <a:avLst/>
            </a:prstGeom>
          </p:spPr>
        </p:pic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A2F59F87-3955-E640-8BD4-4107EEB28D70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4336109" y="3786418"/>
              <a:ext cx="914400" cy="914400"/>
            </a:xfrm>
            <a:prstGeom prst="rect">
              <a:avLst/>
            </a:prstGeom>
          </p:spPr>
        </p:pic>
      </p:grpSp>
      <p:pic>
        <p:nvPicPr>
          <p:cNvPr id="16" name="Picture 15">
            <a:extLst>
              <a:ext uri="{FF2B5EF4-FFF2-40B4-BE49-F238E27FC236}">
                <a16:creationId xmlns:a16="http://schemas.microsoft.com/office/drawing/2014/main" id="{0F560537-6250-8E46-A89D-A4FA0F29F5A0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9703836" y="5708260"/>
            <a:ext cx="2141017" cy="7154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55778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estion - V0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947373CA-225A-084E-A6A1-A210E754B414}"/>
              </a:ext>
            </a:extLst>
          </p:cNvPr>
          <p:cNvSpPr/>
          <p:nvPr/>
        </p:nvSpPr>
        <p:spPr>
          <a:xfrm>
            <a:off x="-77492" y="-40783"/>
            <a:ext cx="12269492" cy="6898783"/>
          </a:xfrm>
          <a:prstGeom prst="rect">
            <a:avLst/>
          </a:prstGeom>
          <a:gradFill>
            <a:gsLst>
              <a:gs pos="0">
                <a:schemeClr val="bg1">
                  <a:tint val="93000"/>
                  <a:satMod val="150000"/>
                  <a:shade val="98000"/>
                  <a:lumMod val="102000"/>
                </a:schemeClr>
              </a:gs>
              <a:gs pos="50000">
                <a:schemeClr val="bg1">
                  <a:tint val="98000"/>
                  <a:satMod val="130000"/>
                  <a:shade val="90000"/>
                  <a:lumMod val="103000"/>
                </a:schemeClr>
              </a:gs>
              <a:gs pos="99000">
                <a:schemeClr val="bg1">
                  <a:lumMod val="95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2697B09-AE5C-0042-8B5F-D87FBF530610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alphaModFix amt="2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41294" t="4" r="7278" b="67998"/>
          <a:stretch/>
        </p:blipFill>
        <p:spPr>
          <a:xfrm>
            <a:off x="-146817" y="4441185"/>
            <a:ext cx="8667750" cy="3852333"/>
          </a:xfrm>
          <a:prstGeom prst="rect">
            <a:avLst/>
          </a:prstGeom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4CB36A95-8BC2-E349-9CE5-747221FC4911}"/>
              </a:ext>
            </a:extLst>
          </p:cNvPr>
          <p:cNvSpPr txBox="1">
            <a:spLocks/>
          </p:cNvSpPr>
          <p:nvPr/>
        </p:nvSpPr>
        <p:spPr>
          <a:xfrm>
            <a:off x="2988128" y="1706408"/>
            <a:ext cx="6215743" cy="837089"/>
          </a:xfrm>
          <a:prstGeom prst="rect">
            <a:avLst/>
          </a:prstGeom>
        </p:spPr>
        <p:txBody>
          <a:bodyPr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b="1" i="0" kern="1200">
                <a:solidFill>
                  <a:schemeClr val="tx1">
                    <a:lumMod val="85000"/>
                    <a:lumOff val="15000"/>
                  </a:schemeClr>
                </a:solidFill>
                <a:latin typeface="AvantGarde Bk BT Demi" panose="020B0402020202020204" pitchFamily="34" charset="0"/>
                <a:ea typeface="+mj-ea"/>
                <a:cs typeface="+mj-cs"/>
              </a:defRPr>
            </a:lvl1pPr>
          </a:lstStyle>
          <a:p>
            <a:r>
              <a:rPr lang="en-US" dirty="0"/>
              <a:t>Have Any Questions?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0BB9513E-E08E-CE4F-9F03-1AFCFB3BAFB6}"/>
              </a:ext>
            </a:extLst>
          </p:cNvPr>
          <p:cNvCxnSpPr/>
          <p:nvPr/>
        </p:nvCxnSpPr>
        <p:spPr>
          <a:xfrm>
            <a:off x="3140235" y="1708797"/>
            <a:ext cx="841310" cy="0"/>
          </a:xfrm>
          <a:prstGeom prst="line">
            <a:avLst/>
          </a:prstGeom>
          <a:ln w="47625">
            <a:solidFill>
              <a:srgbClr val="01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" name="Group 11">
            <a:extLst>
              <a:ext uri="{FF2B5EF4-FFF2-40B4-BE49-F238E27FC236}">
                <a16:creationId xmlns:a16="http://schemas.microsoft.com/office/drawing/2014/main" id="{423A6D83-C8F5-ED4C-AAA1-7A46EC08DFDD}"/>
              </a:ext>
            </a:extLst>
          </p:cNvPr>
          <p:cNvGrpSpPr/>
          <p:nvPr/>
        </p:nvGrpSpPr>
        <p:grpSpPr>
          <a:xfrm>
            <a:off x="4420081" y="3767757"/>
            <a:ext cx="3351834" cy="914400"/>
            <a:chOff x="4336109" y="3786418"/>
            <a:chExt cx="3351834" cy="914400"/>
          </a:xfrm>
        </p:grpSpPr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9EA8E2D1-50CA-C643-B206-EDD3495A3FF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773543" y="3786418"/>
              <a:ext cx="914400" cy="914400"/>
            </a:xfrm>
            <a:prstGeom prst="rect">
              <a:avLst/>
            </a:prstGeom>
          </p:spPr>
        </p:pic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02E3C28A-D0C5-1746-9781-0B18D380DAE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554826" y="3786418"/>
              <a:ext cx="914400" cy="914400"/>
            </a:xfrm>
            <a:prstGeom prst="rect">
              <a:avLst/>
            </a:prstGeom>
          </p:spPr>
        </p:pic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A5147492-E666-7345-8E1E-6DF561BA16CC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4336109" y="3786418"/>
              <a:ext cx="914400" cy="914400"/>
            </a:xfrm>
            <a:prstGeom prst="rect">
              <a:avLst/>
            </a:prstGeom>
          </p:spPr>
        </p:pic>
      </p:grpSp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F33BE65A-F08E-4647-896F-514DAFFD599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723379" y="2647330"/>
            <a:ext cx="8667750" cy="8858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marL="0" indent="0" algn="ctr">
              <a:buNone/>
            </a:pP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AvantGarde Bk BT Book" panose="020B0402020202020204" pitchFamily="34" charset="0"/>
              </a:rPr>
              <a:t>Lorem ipsum dolor sit </a:t>
            </a:r>
            <a:r>
              <a:rPr lang="en-US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vantGarde Bk BT Book" panose="020B0402020202020204" pitchFamily="34" charset="0"/>
              </a:rPr>
              <a:t>amet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AvantGarde Bk BT Book" panose="020B0402020202020204" pitchFamily="34" charset="0"/>
              </a:rPr>
              <a:t>, </a:t>
            </a:r>
            <a:r>
              <a:rPr lang="en-US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vantGarde Bk BT Book" panose="020B0402020202020204" pitchFamily="34" charset="0"/>
              </a:rPr>
              <a:t>consectetuer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AvantGarde Bk BT Book" panose="020B0402020202020204" pitchFamily="34" charset="0"/>
              </a:rPr>
              <a:t> </a:t>
            </a:r>
            <a:r>
              <a:rPr lang="en-US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vantGarde Bk BT Book" panose="020B0402020202020204" pitchFamily="34" charset="0"/>
              </a:rPr>
              <a:t>adipiscing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AvantGarde Bk BT Book" panose="020B0402020202020204" pitchFamily="34" charset="0"/>
              </a:rPr>
              <a:t> </a:t>
            </a:r>
            <a:r>
              <a:rPr lang="en-US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vantGarde Bk BT Book" panose="020B0402020202020204" pitchFamily="34" charset="0"/>
              </a:rPr>
              <a:t>elit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AvantGarde Bk BT Book" panose="020B0402020202020204" pitchFamily="34" charset="0"/>
              </a:rPr>
              <a:t>. </a:t>
            </a:r>
            <a:r>
              <a:rPr lang="en-US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vantGarde Bk BT Book" panose="020B0402020202020204" pitchFamily="34" charset="0"/>
              </a:rPr>
              <a:t>Aenean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AvantGarde Bk BT Book" panose="020B0402020202020204" pitchFamily="34" charset="0"/>
              </a:rPr>
              <a:t> </a:t>
            </a:r>
            <a:r>
              <a:rPr lang="en-US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vantGarde Bk BT Book" panose="020B0402020202020204" pitchFamily="34" charset="0"/>
              </a:rPr>
              <a:t>commodo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AvantGarde Bk BT Book" panose="020B0402020202020204" pitchFamily="34" charset="0"/>
              </a:rPr>
              <a:t> ligula </a:t>
            </a:r>
            <a:r>
              <a:rPr lang="en-US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vantGarde Bk BT Book" panose="020B0402020202020204" pitchFamily="34" charset="0"/>
              </a:rPr>
              <a:t>eget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AvantGarde Bk BT Book" panose="020B0402020202020204" pitchFamily="34" charset="0"/>
              </a:rPr>
              <a:t> dolor.</a:t>
            </a:r>
            <a:endParaRPr lang="en-US" dirty="0">
              <a:latin typeface="AvantGarde Bk BT Book" panose="020B0402020202020204" pitchFamily="34" charset="0"/>
            </a:endParaRP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12F37EA1-2A1D-2940-8A1F-7A1258A218DB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9703836" y="5708260"/>
            <a:ext cx="2141017" cy="7154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000594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010A92-91A3-F346-BC4C-583AE9540A1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A2D4C52-CDEF-CF4A-A42D-6DADC7145F9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61077F2-EADC-E54E-B1C2-CC2D79F217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AA920B-414F-C345-8875-99F7519D18BC}" type="datetimeFigureOut">
              <a:rPr lang="en-US" smtClean="0"/>
              <a:t>8/27/2019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DD56FA7-BEEA-FF4A-A748-E36F4F5182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666FB89-4A40-5540-A0E4-8DB99EFDBA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66A97-39F9-AB41-B5B7-0FA9DA7C17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71392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- Fill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3">
            <a:extLst>
              <a:ext uri="{FF2B5EF4-FFF2-40B4-BE49-F238E27FC236}">
                <a16:creationId xmlns:a16="http://schemas.microsoft.com/office/drawing/2014/main" id="{4B03CB7D-3B8C-D246-B142-2550A53BA321}"/>
              </a:ext>
            </a:extLst>
          </p:cNvPr>
          <p:cNvSpPr/>
          <p:nvPr/>
        </p:nvSpPr>
        <p:spPr>
          <a:xfrm>
            <a:off x="-61993" y="23497"/>
            <a:ext cx="12269492" cy="6898783"/>
          </a:xfrm>
          <a:prstGeom prst="rect">
            <a:avLst/>
          </a:prstGeom>
          <a:gradFill>
            <a:gsLst>
              <a:gs pos="0">
                <a:schemeClr val="bg1">
                  <a:tint val="93000"/>
                  <a:satMod val="150000"/>
                  <a:shade val="98000"/>
                  <a:lumMod val="102000"/>
                </a:schemeClr>
              </a:gs>
              <a:gs pos="50000">
                <a:schemeClr val="bg1">
                  <a:tint val="98000"/>
                  <a:satMod val="130000"/>
                  <a:shade val="90000"/>
                  <a:lumMod val="103000"/>
                </a:schemeClr>
              </a:gs>
              <a:gs pos="99000">
                <a:schemeClr val="bg1">
                  <a:lumMod val="95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C2FA2A39-1BB8-804F-85C2-4378774A1191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alphaModFix amt="2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41294" t="4" r="7278" b="67998"/>
          <a:stretch/>
        </p:blipFill>
        <p:spPr>
          <a:xfrm>
            <a:off x="-146817" y="4441185"/>
            <a:ext cx="8667750" cy="385233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6422E38-B400-D04A-AF2F-69CB73ACEFDB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38200" y="3054345"/>
            <a:ext cx="6215743" cy="837089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4800" b="1" i="0">
                <a:solidFill>
                  <a:schemeClr val="tx1">
                    <a:lumMod val="85000"/>
                    <a:lumOff val="15000"/>
                  </a:schemeClr>
                </a:solidFill>
                <a:latin typeface="AvantGarde Bk BT Demi" panose="020B0402020202020204" pitchFamily="34" charset="0"/>
              </a:defRPr>
            </a:lvl1pPr>
          </a:lstStyle>
          <a:p>
            <a:r>
              <a:rPr lang="en-US" dirty="0"/>
              <a:t>This is a Header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1937D2A-10E7-2F4A-9DDB-9F4A05289C4D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838200" y="4035103"/>
            <a:ext cx="4632960" cy="406082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400">
                <a:solidFill>
                  <a:schemeClr val="tx1">
                    <a:lumMod val="85000"/>
                    <a:lumOff val="15000"/>
                  </a:schemeClr>
                </a:solidFill>
                <a:latin typeface="AvantGarde Bk BT Book" panose="020B0402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THIS IS A SUBTITLE</a:t>
            </a:r>
          </a:p>
        </p:txBody>
      </p:sp>
      <p:pic>
        <p:nvPicPr>
          <p:cNvPr id="10" name="Picture Placeholder 5" descr="A group of clouds in the sky&#10;&#10;Description automatically generated">
            <a:extLst>
              <a:ext uri="{FF2B5EF4-FFF2-40B4-BE49-F238E27FC236}">
                <a16:creationId xmlns:a16="http://schemas.microsoft.com/office/drawing/2014/main" id="{4128204E-AB1B-554B-B20F-0007748ABC91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alphaModFix amt="54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-61993" y="0"/>
            <a:ext cx="12269492" cy="4250332"/>
          </a:xfrm>
          <a:custGeom>
            <a:avLst/>
            <a:gdLst>
              <a:gd name="connsiteX0" fmla="*/ 0 w 5138300"/>
              <a:gd name="connsiteY0" fmla="*/ 0 h 1455137"/>
              <a:gd name="connsiteX1" fmla="*/ 5138300 w 5138300"/>
              <a:gd name="connsiteY1" fmla="*/ 0 h 1455137"/>
              <a:gd name="connsiteX2" fmla="*/ 5138300 w 5138300"/>
              <a:gd name="connsiteY2" fmla="*/ 1455137 h 1455137"/>
              <a:gd name="connsiteX3" fmla="*/ 0 w 5138300"/>
              <a:gd name="connsiteY3" fmla="*/ 1455137 h 1455137"/>
              <a:gd name="connsiteX4" fmla="*/ 0 w 5138300"/>
              <a:gd name="connsiteY4" fmla="*/ 0 h 1455137"/>
              <a:gd name="connsiteX0" fmla="*/ 0 w 11602162"/>
              <a:gd name="connsiteY0" fmla="*/ 1150883 h 2606020"/>
              <a:gd name="connsiteX1" fmla="*/ 11602162 w 11602162"/>
              <a:gd name="connsiteY1" fmla="*/ 0 h 2606020"/>
              <a:gd name="connsiteX2" fmla="*/ 5138300 w 11602162"/>
              <a:gd name="connsiteY2" fmla="*/ 2606020 h 2606020"/>
              <a:gd name="connsiteX3" fmla="*/ 0 w 11602162"/>
              <a:gd name="connsiteY3" fmla="*/ 2606020 h 2606020"/>
              <a:gd name="connsiteX4" fmla="*/ 0 w 11602162"/>
              <a:gd name="connsiteY4" fmla="*/ 1150883 h 2606020"/>
              <a:gd name="connsiteX0" fmla="*/ 0 w 11602162"/>
              <a:gd name="connsiteY0" fmla="*/ 1150883 h 3914558"/>
              <a:gd name="connsiteX1" fmla="*/ 11602162 w 11602162"/>
              <a:gd name="connsiteY1" fmla="*/ 0 h 3914558"/>
              <a:gd name="connsiteX2" fmla="*/ 11539100 w 11602162"/>
              <a:gd name="connsiteY2" fmla="*/ 3914558 h 3914558"/>
              <a:gd name="connsiteX3" fmla="*/ 0 w 11602162"/>
              <a:gd name="connsiteY3" fmla="*/ 2606020 h 3914558"/>
              <a:gd name="connsiteX4" fmla="*/ 0 w 11602162"/>
              <a:gd name="connsiteY4" fmla="*/ 1150883 h 3914558"/>
              <a:gd name="connsiteX0" fmla="*/ 0 w 11602162"/>
              <a:gd name="connsiteY0" fmla="*/ 1150883 h 4765896"/>
              <a:gd name="connsiteX1" fmla="*/ 11602162 w 11602162"/>
              <a:gd name="connsiteY1" fmla="*/ 0 h 4765896"/>
              <a:gd name="connsiteX2" fmla="*/ 11539100 w 11602162"/>
              <a:gd name="connsiteY2" fmla="*/ 3914558 h 4765896"/>
              <a:gd name="connsiteX3" fmla="*/ 10578662 w 11602162"/>
              <a:gd name="connsiteY3" fmla="*/ 4765896 h 4765896"/>
              <a:gd name="connsiteX4" fmla="*/ 0 w 11602162"/>
              <a:gd name="connsiteY4" fmla="*/ 1150883 h 4765896"/>
              <a:gd name="connsiteX0" fmla="*/ 0 w 12311611"/>
              <a:gd name="connsiteY0" fmla="*/ 0 h 4781662"/>
              <a:gd name="connsiteX1" fmla="*/ 12311611 w 12311611"/>
              <a:gd name="connsiteY1" fmla="*/ 15766 h 4781662"/>
              <a:gd name="connsiteX2" fmla="*/ 12248549 w 12311611"/>
              <a:gd name="connsiteY2" fmla="*/ 3930324 h 4781662"/>
              <a:gd name="connsiteX3" fmla="*/ 11288111 w 12311611"/>
              <a:gd name="connsiteY3" fmla="*/ 4781662 h 4781662"/>
              <a:gd name="connsiteX4" fmla="*/ 0 w 12311611"/>
              <a:gd name="connsiteY4" fmla="*/ 0 h 4781662"/>
              <a:gd name="connsiteX0" fmla="*/ 0 w 12311611"/>
              <a:gd name="connsiteY0" fmla="*/ 0 h 4815529"/>
              <a:gd name="connsiteX1" fmla="*/ 12311611 w 12311611"/>
              <a:gd name="connsiteY1" fmla="*/ 15766 h 4815529"/>
              <a:gd name="connsiteX2" fmla="*/ 12248549 w 12311611"/>
              <a:gd name="connsiteY2" fmla="*/ 3930324 h 4815529"/>
              <a:gd name="connsiteX3" fmla="*/ 11344555 w 12311611"/>
              <a:gd name="connsiteY3" fmla="*/ 4815529 h 4815529"/>
              <a:gd name="connsiteX4" fmla="*/ 0 w 12311611"/>
              <a:gd name="connsiteY4" fmla="*/ 0 h 4815529"/>
              <a:gd name="connsiteX0" fmla="*/ 0 w 12327571"/>
              <a:gd name="connsiteY0" fmla="*/ 0 h 4815529"/>
              <a:gd name="connsiteX1" fmla="*/ 12311611 w 12327571"/>
              <a:gd name="connsiteY1" fmla="*/ 15766 h 4815529"/>
              <a:gd name="connsiteX2" fmla="*/ 12327571 w 12327571"/>
              <a:gd name="connsiteY2" fmla="*/ 3828724 h 4815529"/>
              <a:gd name="connsiteX3" fmla="*/ 11344555 w 12327571"/>
              <a:gd name="connsiteY3" fmla="*/ 4815529 h 4815529"/>
              <a:gd name="connsiteX4" fmla="*/ 0 w 12327571"/>
              <a:gd name="connsiteY4" fmla="*/ 0 h 4815529"/>
              <a:gd name="connsiteX0" fmla="*/ 0 w 12327571"/>
              <a:gd name="connsiteY0" fmla="*/ 0 h 4815529"/>
              <a:gd name="connsiteX1" fmla="*/ 12311611 w 12327571"/>
              <a:gd name="connsiteY1" fmla="*/ 15766 h 4815529"/>
              <a:gd name="connsiteX2" fmla="*/ 12327571 w 12327571"/>
              <a:gd name="connsiteY2" fmla="*/ 3885168 h 4815529"/>
              <a:gd name="connsiteX3" fmla="*/ 11344555 w 12327571"/>
              <a:gd name="connsiteY3" fmla="*/ 4815529 h 4815529"/>
              <a:gd name="connsiteX4" fmla="*/ 0 w 12327571"/>
              <a:gd name="connsiteY4" fmla="*/ 0 h 4815529"/>
              <a:gd name="connsiteX0" fmla="*/ 0 w 12342952"/>
              <a:gd name="connsiteY0" fmla="*/ 15539 h 4831068"/>
              <a:gd name="connsiteX1" fmla="*/ 12342952 w 12342952"/>
              <a:gd name="connsiteY1" fmla="*/ 0 h 4831068"/>
              <a:gd name="connsiteX2" fmla="*/ 12327571 w 12342952"/>
              <a:gd name="connsiteY2" fmla="*/ 3900707 h 4831068"/>
              <a:gd name="connsiteX3" fmla="*/ 11344555 w 12342952"/>
              <a:gd name="connsiteY3" fmla="*/ 4831068 h 4831068"/>
              <a:gd name="connsiteX4" fmla="*/ 0 w 12342952"/>
              <a:gd name="connsiteY4" fmla="*/ 15539 h 4831068"/>
              <a:gd name="connsiteX0" fmla="*/ 0 w 12343242"/>
              <a:gd name="connsiteY0" fmla="*/ 15539 h 4831068"/>
              <a:gd name="connsiteX1" fmla="*/ 12342952 w 12343242"/>
              <a:gd name="connsiteY1" fmla="*/ 0 h 4831068"/>
              <a:gd name="connsiteX2" fmla="*/ 12343242 w 12343242"/>
              <a:gd name="connsiteY2" fmla="*/ 3885055 h 4831068"/>
              <a:gd name="connsiteX3" fmla="*/ 11344555 w 12343242"/>
              <a:gd name="connsiteY3" fmla="*/ 4831068 h 4831068"/>
              <a:gd name="connsiteX4" fmla="*/ 0 w 12343242"/>
              <a:gd name="connsiteY4" fmla="*/ 15539 h 4831068"/>
              <a:gd name="connsiteX0" fmla="*/ 0 w 12405924"/>
              <a:gd name="connsiteY0" fmla="*/ 0 h 4831182"/>
              <a:gd name="connsiteX1" fmla="*/ 12405634 w 12405924"/>
              <a:gd name="connsiteY1" fmla="*/ 114 h 4831182"/>
              <a:gd name="connsiteX2" fmla="*/ 12405924 w 12405924"/>
              <a:gd name="connsiteY2" fmla="*/ 3885169 h 4831182"/>
              <a:gd name="connsiteX3" fmla="*/ 11407237 w 12405924"/>
              <a:gd name="connsiteY3" fmla="*/ 4831182 h 4831182"/>
              <a:gd name="connsiteX4" fmla="*/ 0 w 12405924"/>
              <a:gd name="connsiteY4" fmla="*/ 0 h 4831182"/>
              <a:gd name="connsiteX0" fmla="*/ 0 w 12405924"/>
              <a:gd name="connsiteY0" fmla="*/ 0 h 4292491"/>
              <a:gd name="connsiteX1" fmla="*/ 12405634 w 12405924"/>
              <a:gd name="connsiteY1" fmla="*/ 114 h 4292491"/>
              <a:gd name="connsiteX2" fmla="*/ 12405924 w 12405924"/>
              <a:gd name="connsiteY2" fmla="*/ 3885169 h 4292491"/>
              <a:gd name="connsiteX3" fmla="*/ 11965830 w 12405924"/>
              <a:gd name="connsiteY3" fmla="*/ 4292491 h 4292491"/>
              <a:gd name="connsiteX4" fmla="*/ 0 w 12405924"/>
              <a:gd name="connsiteY4" fmla="*/ 0 h 4292491"/>
              <a:gd name="connsiteX0" fmla="*/ 0 w 12405924"/>
              <a:gd name="connsiteY0" fmla="*/ 0 h 4292491"/>
              <a:gd name="connsiteX1" fmla="*/ 12405634 w 12405924"/>
              <a:gd name="connsiteY1" fmla="*/ 114 h 4292491"/>
              <a:gd name="connsiteX2" fmla="*/ 12405924 w 12405924"/>
              <a:gd name="connsiteY2" fmla="*/ 3885169 h 4292491"/>
              <a:gd name="connsiteX3" fmla="*/ 11999089 w 12405924"/>
              <a:gd name="connsiteY3" fmla="*/ 4292491 h 4292491"/>
              <a:gd name="connsiteX4" fmla="*/ 0 w 12405924"/>
              <a:gd name="connsiteY4" fmla="*/ 0 h 42924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405924" h="4292491">
                <a:moveTo>
                  <a:pt x="0" y="0"/>
                </a:moveTo>
                <a:lnTo>
                  <a:pt x="12405634" y="114"/>
                </a:lnTo>
                <a:cubicBezTo>
                  <a:pt x="12405731" y="1295132"/>
                  <a:pt x="12405827" y="2590151"/>
                  <a:pt x="12405924" y="3885169"/>
                </a:cubicBezTo>
                <a:lnTo>
                  <a:pt x="11999089" y="4292491"/>
                </a:lnTo>
                <a:lnTo>
                  <a:pt x="0" y="0"/>
                </a:lnTo>
                <a:close/>
              </a:path>
            </a:pathLst>
          </a:custGeom>
        </p:spPr>
      </p:pic>
      <p:sp>
        <p:nvSpPr>
          <p:cNvPr id="11" name="Triangle 10">
            <a:extLst>
              <a:ext uri="{FF2B5EF4-FFF2-40B4-BE49-F238E27FC236}">
                <a16:creationId xmlns:a16="http://schemas.microsoft.com/office/drawing/2014/main" id="{CACDB053-F180-B146-BA8B-0173ECB5D1B6}"/>
              </a:ext>
            </a:extLst>
          </p:cNvPr>
          <p:cNvSpPr/>
          <p:nvPr/>
        </p:nvSpPr>
        <p:spPr>
          <a:xfrm>
            <a:off x="-95847" y="-40783"/>
            <a:ext cx="11906845" cy="4816766"/>
          </a:xfrm>
          <a:custGeom>
            <a:avLst/>
            <a:gdLst>
              <a:gd name="connsiteX0" fmla="*/ 0 w 1060704"/>
              <a:gd name="connsiteY0" fmla="*/ 914400 h 914400"/>
              <a:gd name="connsiteX1" fmla="*/ 0 w 1060704"/>
              <a:gd name="connsiteY1" fmla="*/ 0 h 914400"/>
              <a:gd name="connsiteX2" fmla="*/ 1060704 w 1060704"/>
              <a:gd name="connsiteY2" fmla="*/ 914400 h 914400"/>
              <a:gd name="connsiteX3" fmla="*/ 0 w 1060704"/>
              <a:gd name="connsiteY3" fmla="*/ 914400 h 914400"/>
              <a:gd name="connsiteX0" fmla="*/ 5092262 w 6152966"/>
              <a:gd name="connsiteY0" fmla="*/ 1623848 h 1623848"/>
              <a:gd name="connsiteX1" fmla="*/ 0 w 6152966"/>
              <a:gd name="connsiteY1" fmla="*/ 0 h 1623848"/>
              <a:gd name="connsiteX2" fmla="*/ 6152966 w 6152966"/>
              <a:gd name="connsiteY2" fmla="*/ 1623848 h 1623848"/>
              <a:gd name="connsiteX3" fmla="*/ 5092262 w 6152966"/>
              <a:gd name="connsiteY3" fmla="*/ 1623848 h 1623848"/>
              <a:gd name="connsiteX0" fmla="*/ 11256580 w 11256580"/>
              <a:gd name="connsiteY0" fmla="*/ 4824248 h 4824248"/>
              <a:gd name="connsiteX1" fmla="*/ 0 w 11256580"/>
              <a:gd name="connsiteY1" fmla="*/ 0 h 4824248"/>
              <a:gd name="connsiteX2" fmla="*/ 6152966 w 11256580"/>
              <a:gd name="connsiteY2" fmla="*/ 1623848 h 4824248"/>
              <a:gd name="connsiteX3" fmla="*/ 11256580 w 11256580"/>
              <a:gd name="connsiteY3" fmla="*/ 4824248 h 4824248"/>
              <a:gd name="connsiteX0" fmla="*/ 11256580 w 11875848"/>
              <a:gd name="connsiteY0" fmla="*/ 4824248 h 4824248"/>
              <a:gd name="connsiteX1" fmla="*/ 0 w 11875848"/>
              <a:gd name="connsiteY1" fmla="*/ 0 h 4824248"/>
              <a:gd name="connsiteX2" fmla="*/ 11875848 w 11875848"/>
              <a:gd name="connsiteY2" fmla="*/ 4303986 h 4824248"/>
              <a:gd name="connsiteX3" fmla="*/ 11256580 w 11875848"/>
              <a:gd name="connsiteY3" fmla="*/ 4824248 h 4824248"/>
              <a:gd name="connsiteX0" fmla="*/ 11303876 w 11875848"/>
              <a:gd name="connsiteY0" fmla="*/ 4840014 h 4840014"/>
              <a:gd name="connsiteX1" fmla="*/ 0 w 11875848"/>
              <a:gd name="connsiteY1" fmla="*/ 0 h 4840014"/>
              <a:gd name="connsiteX2" fmla="*/ 11875848 w 11875848"/>
              <a:gd name="connsiteY2" fmla="*/ 4303986 h 4840014"/>
              <a:gd name="connsiteX3" fmla="*/ 11303876 w 11875848"/>
              <a:gd name="connsiteY3" fmla="*/ 4840014 h 4840014"/>
              <a:gd name="connsiteX0" fmla="*/ 11334873 w 11906845"/>
              <a:gd name="connsiteY0" fmla="*/ 4809017 h 4809017"/>
              <a:gd name="connsiteX1" fmla="*/ 0 w 11906845"/>
              <a:gd name="connsiteY1" fmla="*/ 0 h 4809017"/>
              <a:gd name="connsiteX2" fmla="*/ 11906845 w 11906845"/>
              <a:gd name="connsiteY2" fmla="*/ 4272989 h 4809017"/>
              <a:gd name="connsiteX3" fmla="*/ 11334873 w 11906845"/>
              <a:gd name="connsiteY3" fmla="*/ 4809017 h 4809017"/>
              <a:gd name="connsiteX0" fmla="*/ 11311626 w 11906845"/>
              <a:gd name="connsiteY0" fmla="*/ 4816766 h 4816766"/>
              <a:gd name="connsiteX1" fmla="*/ 0 w 11906845"/>
              <a:gd name="connsiteY1" fmla="*/ 0 h 4816766"/>
              <a:gd name="connsiteX2" fmla="*/ 11906845 w 11906845"/>
              <a:gd name="connsiteY2" fmla="*/ 4272989 h 4816766"/>
              <a:gd name="connsiteX3" fmla="*/ 11311626 w 11906845"/>
              <a:gd name="connsiteY3" fmla="*/ 4816766 h 4816766"/>
              <a:gd name="connsiteX0" fmla="*/ 11327124 w 11906845"/>
              <a:gd name="connsiteY0" fmla="*/ 4816766 h 4816766"/>
              <a:gd name="connsiteX1" fmla="*/ 0 w 11906845"/>
              <a:gd name="connsiteY1" fmla="*/ 0 h 4816766"/>
              <a:gd name="connsiteX2" fmla="*/ 11906845 w 11906845"/>
              <a:gd name="connsiteY2" fmla="*/ 4272989 h 4816766"/>
              <a:gd name="connsiteX3" fmla="*/ 11327124 w 11906845"/>
              <a:gd name="connsiteY3" fmla="*/ 4816766 h 48167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906845" h="4816766">
                <a:moveTo>
                  <a:pt x="11327124" y="4816766"/>
                </a:moveTo>
                <a:lnTo>
                  <a:pt x="0" y="0"/>
                </a:lnTo>
                <a:lnTo>
                  <a:pt x="11906845" y="4272989"/>
                </a:lnTo>
                <a:lnTo>
                  <a:pt x="11327124" y="4816766"/>
                </a:lnTo>
                <a:close/>
              </a:path>
            </a:pathLst>
          </a:cu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BEB9454D-958C-9B41-AEEC-7589142A7652}"/>
              </a:ext>
            </a:extLst>
          </p:cNvPr>
          <p:cNvCxnSpPr/>
          <p:nvPr/>
        </p:nvCxnSpPr>
        <p:spPr>
          <a:xfrm>
            <a:off x="838200" y="3035684"/>
            <a:ext cx="841310" cy="0"/>
          </a:xfrm>
          <a:prstGeom prst="line">
            <a:avLst/>
          </a:prstGeom>
          <a:ln w="47625">
            <a:solidFill>
              <a:srgbClr val="01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11">
            <a:extLst>
              <a:ext uri="{FF2B5EF4-FFF2-40B4-BE49-F238E27FC236}">
                <a16:creationId xmlns:a16="http://schemas.microsoft.com/office/drawing/2014/main" id="{D520EDE0-8A40-7A41-8DAE-79E0D78AB118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9703836" y="5708260"/>
            <a:ext cx="2141017" cy="7154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53545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EABB6CCF-6258-F74C-95B3-FBCE9C9B4101}"/>
              </a:ext>
            </a:extLst>
          </p:cNvPr>
          <p:cNvSpPr/>
          <p:nvPr/>
        </p:nvSpPr>
        <p:spPr>
          <a:xfrm>
            <a:off x="-77492" y="-40783"/>
            <a:ext cx="12269492" cy="6898783"/>
          </a:xfrm>
          <a:prstGeom prst="rect">
            <a:avLst/>
          </a:prstGeom>
          <a:gradFill>
            <a:gsLst>
              <a:gs pos="0">
                <a:schemeClr val="bg1">
                  <a:tint val="93000"/>
                  <a:satMod val="150000"/>
                  <a:shade val="98000"/>
                  <a:lumMod val="102000"/>
                </a:schemeClr>
              </a:gs>
              <a:gs pos="50000">
                <a:schemeClr val="bg1">
                  <a:tint val="98000"/>
                  <a:satMod val="130000"/>
                  <a:shade val="90000"/>
                  <a:lumMod val="103000"/>
                </a:schemeClr>
              </a:gs>
              <a:gs pos="99000">
                <a:schemeClr val="bg1">
                  <a:lumMod val="95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394EBD6C-4572-AA4E-BEE9-5C1C5E3E9894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alphaModFix amt="2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41294" t="4" r="7278" b="67998"/>
          <a:stretch/>
        </p:blipFill>
        <p:spPr>
          <a:xfrm>
            <a:off x="-146817" y="4441185"/>
            <a:ext cx="8667750" cy="3852333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EE7DF2D-262D-5741-815E-59AC295C381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60849"/>
            <a:ext cx="10515600" cy="3918857"/>
          </a:xfrm>
          <a:prstGeom prst="rect">
            <a:avLst/>
          </a:prstGeom>
        </p:spPr>
        <p:txBody>
          <a:bodyPr/>
          <a:lstStyle>
            <a:lvl1pPr>
              <a:defRPr>
                <a:latin typeface="AvantGarde Bk BT Book" panose="020B0402020202020204" pitchFamily="34" charset="0"/>
              </a:defRPr>
            </a:lvl1pPr>
            <a:lvl2pPr>
              <a:defRPr>
                <a:latin typeface="AvantGarde Bk BT Book" panose="020B0402020202020204" pitchFamily="34" charset="0"/>
              </a:defRPr>
            </a:lvl2pPr>
            <a:lvl3pPr>
              <a:defRPr>
                <a:latin typeface="AvantGarde Bk BT Book" panose="020B0402020202020204" pitchFamily="34" charset="0"/>
              </a:defRPr>
            </a:lvl3pPr>
            <a:lvl4pPr>
              <a:defRPr>
                <a:latin typeface="AvantGarde Bk BT Book" panose="020B0402020202020204" pitchFamily="34" charset="0"/>
              </a:defRPr>
            </a:lvl4pPr>
            <a:lvl5pPr>
              <a:defRPr>
                <a:latin typeface="AvantGarde Bk BT Book" panose="020B0402020202020204" pitchFamily="34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91B60BE7-73F8-5846-984A-B12E88211BE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38200" y="628386"/>
            <a:ext cx="6215743" cy="837089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4800" b="1" i="0">
                <a:solidFill>
                  <a:schemeClr val="tx1">
                    <a:lumMod val="85000"/>
                    <a:lumOff val="15000"/>
                  </a:schemeClr>
                </a:solidFill>
                <a:latin typeface="AvantGarde Bk BT Demi" panose="020B0402020202020204" pitchFamily="34" charset="0"/>
              </a:defRPr>
            </a:lvl1pPr>
          </a:lstStyle>
          <a:p>
            <a:r>
              <a:rPr lang="en-US" dirty="0"/>
              <a:t>This is a Header</a:t>
            </a: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D767956F-EEE7-C242-9F01-76FC7B0FD330}"/>
              </a:ext>
            </a:extLst>
          </p:cNvPr>
          <p:cNvCxnSpPr/>
          <p:nvPr/>
        </p:nvCxnSpPr>
        <p:spPr>
          <a:xfrm>
            <a:off x="838200" y="628386"/>
            <a:ext cx="841310" cy="0"/>
          </a:xfrm>
          <a:prstGeom prst="line">
            <a:avLst/>
          </a:prstGeom>
          <a:ln w="47625">
            <a:solidFill>
              <a:srgbClr val="01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>
            <a:extLst>
              <a:ext uri="{FF2B5EF4-FFF2-40B4-BE49-F238E27FC236}">
                <a16:creationId xmlns:a16="http://schemas.microsoft.com/office/drawing/2014/main" id="{FB93DF8D-88F9-384D-8C1C-BC28D03A611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703836" y="5708260"/>
            <a:ext cx="2141017" cy="7154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23786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Header -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>
            <a:extLst>
              <a:ext uri="{FF2B5EF4-FFF2-40B4-BE49-F238E27FC236}">
                <a16:creationId xmlns:a16="http://schemas.microsoft.com/office/drawing/2014/main" id="{1DB1001C-F76A-B341-B061-6C905A3FECFB}"/>
              </a:ext>
            </a:extLst>
          </p:cNvPr>
          <p:cNvSpPr/>
          <p:nvPr/>
        </p:nvSpPr>
        <p:spPr>
          <a:xfrm>
            <a:off x="-77492" y="-40783"/>
            <a:ext cx="12269492" cy="6898783"/>
          </a:xfrm>
          <a:prstGeom prst="rect">
            <a:avLst/>
          </a:prstGeom>
          <a:gradFill>
            <a:gsLst>
              <a:gs pos="0">
                <a:schemeClr val="bg1">
                  <a:tint val="93000"/>
                  <a:satMod val="150000"/>
                  <a:shade val="98000"/>
                  <a:lumMod val="102000"/>
                </a:schemeClr>
              </a:gs>
              <a:gs pos="50000">
                <a:schemeClr val="bg1">
                  <a:tint val="98000"/>
                  <a:satMod val="130000"/>
                  <a:shade val="90000"/>
                  <a:lumMod val="103000"/>
                </a:schemeClr>
              </a:gs>
              <a:gs pos="99000">
                <a:schemeClr val="bg1">
                  <a:lumMod val="95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07F11D9-8DBF-CE4D-9ADA-5030A99BE6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B7C550E-474D-DD49-B73E-30F59A2039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BE66A97-39F9-AB41-B5B7-0FA9DA7C17B8}" type="slidenum">
              <a:rPr lang="en-US" smtClean="0"/>
              <a:t>‹#›</a:t>
            </a:fld>
            <a:endParaRPr lang="en-US"/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310CA3B6-C097-554B-BC52-84F7B8E3DEA9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alphaModFix amt="2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41294" t="4" r="7278" b="67998"/>
          <a:stretch/>
        </p:blipFill>
        <p:spPr>
          <a:xfrm>
            <a:off x="-146817" y="4441185"/>
            <a:ext cx="8667750" cy="3852333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91FC9358-30C6-A040-97E1-E9FB150063C5}"/>
              </a:ext>
            </a:extLst>
          </p:cNvPr>
          <p:cNvSpPr/>
          <p:nvPr/>
        </p:nvSpPr>
        <p:spPr>
          <a:xfrm rot="10800000" flipH="1">
            <a:off x="2987166" y="-35679"/>
            <a:ext cx="9232598" cy="6942292"/>
          </a:xfrm>
          <a:custGeom>
            <a:avLst/>
            <a:gdLst>
              <a:gd name="connsiteX0" fmla="*/ 0 w 2743200"/>
              <a:gd name="connsiteY0" fmla="*/ 0 h 2090057"/>
              <a:gd name="connsiteX1" fmla="*/ 2743200 w 2743200"/>
              <a:gd name="connsiteY1" fmla="*/ 0 h 2090057"/>
              <a:gd name="connsiteX2" fmla="*/ 2743200 w 2743200"/>
              <a:gd name="connsiteY2" fmla="*/ 2090057 h 2090057"/>
              <a:gd name="connsiteX3" fmla="*/ 0 w 2743200"/>
              <a:gd name="connsiteY3" fmla="*/ 2090057 h 2090057"/>
              <a:gd name="connsiteX4" fmla="*/ 0 w 2743200"/>
              <a:gd name="connsiteY4" fmla="*/ 0 h 2090057"/>
              <a:gd name="connsiteX0" fmla="*/ 0 w 9629192"/>
              <a:gd name="connsiteY0" fmla="*/ 0 h 3153747"/>
              <a:gd name="connsiteX1" fmla="*/ 2743200 w 9629192"/>
              <a:gd name="connsiteY1" fmla="*/ 0 h 3153747"/>
              <a:gd name="connsiteX2" fmla="*/ 9629192 w 9629192"/>
              <a:gd name="connsiteY2" fmla="*/ 3153747 h 3153747"/>
              <a:gd name="connsiteX3" fmla="*/ 0 w 9629192"/>
              <a:gd name="connsiteY3" fmla="*/ 2090057 h 3153747"/>
              <a:gd name="connsiteX4" fmla="*/ 0 w 9629192"/>
              <a:gd name="connsiteY4" fmla="*/ 0 h 3153747"/>
              <a:gd name="connsiteX0" fmla="*/ 0 w 9629192"/>
              <a:gd name="connsiteY0" fmla="*/ 0 h 3508310"/>
              <a:gd name="connsiteX1" fmla="*/ 2743200 w 9629192"/>
              <a:gd name="connsiteY1" fmla="*/ 0 h 3508310"/>
              <a:gd name="connsiteX2" fmla="*/ 9629192 w 9629192"/>
              <a:gd name="connsiteY2" fmla="*/ 3153747 h 3508310"/>
              <a:gd name="connsiteX3" fmla="*/ 9106678 w 9629192"/>
              <a:gd name="connsiteY3" fmla="*/ 3508310 h 3508310"/>
              <a:gd name="connsiteX4" fmla="*/ 0 w 9629192"/>
              <a:gd name="connsiteY4" fmla="*/ 0 h 3508310"/>
              <a:gd name="connsiteX0" fmla="*/ 0 w 9554547"/>
              <a:gd name="connsiteY0" fmla="*/ 0 h 3508310"/>
              <a:gd name="connsiteX1" fmla="*/ 2743200 w 9554547"/>
              <a:gd name="connsiteY1" fmla="*/ 0 h 3508310"/>
              <a:gd name="connsiteX2" fmla="*/ 9554547 w 9554547"/>
              <a:gd name="connsiteY2" fmla="*/ 3116425 h 3508310"/>
              <a:gd name="connsiteX3" fmla="*/ 9106678 w 9554547"/>
              <a:gd name="connsiteY3" fmla="*/ 3508310 h 3508310"/>
              <a:gd name="connsiteX4" fmla="*/ 0 w 9554547"/>
              <a:gd name="connsiteY4" fmla="*/ 0 h 3508310"/>
              <a:gd name="connsiteX0" fmla="*/ 0 w 9573209"/>
              <a:gd name="connsiteY0" fmla="*/ 765111 h 4273421"/>
              <a:gd name="connsiteX1" fmla="*/ 9573209 w 9573209"/>
              <a:gd name="connsiteY1" fmla="*/ 0 h 4273421"/>
              <a:gd name="connsiteX2" fmla="*/ 9554547 w 9573209"/>
              <a:gd name="connsiteY2" fmla="*/ 3881536 h 4273421"/>
              <a:gd name="connsiteX3" fmla="*/ 9106678 w 9573209"/>
              <a:gd name="connsiteY3" fmla="*/ 4273421 h 4273421"/>
              <a:gd name="connsiteX4" fmla="*/ 0 w 9573209"/>
              <a:gd name="connsiteY4" fmla="*/ 765111 h 4273421"/>
              <a:gd name="connsiteX0" fmla="*/ 0 w 12372393"/>
              <a:gd name="connsiteY0" fmla="*/ 0 h 4292082"/>
              <a:gd name="connsiteX1" fmla="*/ 12372393 w 12372393"/>
              <a:gd name="connsiteY1" fmla="*/ 18661 h 4292082"/>
              <a:gd name="connsiteX2" fmla="*/ 12353731 w 12372393"/>
              <a:gd name="connsiteY2" fmla="*/ 3900197 h 4292082"/>
              <a:gd name="connsiteX3" fmla="*/ 11905862 w 12372393"/>
              <a:gd name="connsiteY3" fmla="*/ 4292082 h 4292082"/>
              <a:gd name="connsiteX4" fmla="*/ 0 w 12372393"/>
              <a:gd name="connsiteY4" fmla="*/ 0 h 4292082"/>
              <a:gd name="connsiteX0" fmla="*/ 0 w 12372393"/>
              <a:gd name="connsiteY0" fmla="*/ 0 h 4702629"/>
              <a:gd name="connsiteX1" fmla="*/ 12372393 w 12372393"/>
              <a:gd name="connsiteY1" fmla="*/ 18661 h 4702629"/>
              <a:gd name="connsiteX2" fmla="*/ 12353731 w 12372393"/>
              <a:gd name="connsiteY2" fmla="*/ 3900197 h 4702629"/>
              <a:gd name="connsiteX3" fmla="*/ 11495315 w 12372393"/>
              <a:gd name="connsiteY3" fmla="*/ 4702629 h 4702629"/>
              <a:gd name="connsiteX4" fmla="*/ 0 w 12372393"/>
              <a:gd name="connsiteY4" fmla="*/ 0 h 4702629"/>
              <a:gd name="connsiteX0" fmla="*/ 0 w 12372393"/>
              <a:gd name="connsiteY0" fmla="*/ 0 h 7035282"/>
              <a:gd name="connsiteX1" fmla="*/ 12372393 w 12372393"/>
              <a:gd name="connsiteY1" fmla="*/ 18661 h 7035282"/>
              <a:gd name="connsiteX2" fmla="*/ 12353731 w 12372393"/>
              <a:gd name="connsiteY2" fmla="*/ 3900197 h 7035282"/>
              <a:gd name="connsiteX3" fmla="*/ 11569960 w 12372393"/>
              <a:gd name="connsiteY3" fmla="*/ 7035282 h 7035282"/>
              <a:gd name="connsiteX4" fmla="*/ 0 w 12372393"/>
              <a:gd name="connsiteY4" fmla="*/ 0 h 7035282"/>
              <a:gd name="connsiteX0" fmla="*/ 0 w 12372393"/>
              <a:gd name="connsiteY0" fmla="*/ 0 h 7053944"/>
              <a:gd name="connsiteX1" fmla="*/ 12372393 w 12372393"/>
              <a:gd name="connsiteY1" fmla="*/ 18661 h 7053944"/>
              <a:gd name="connsiteX2" fmla="*/ 12316409 w 12372393"/>
              <a:gd name="connsiteY2" fmla="*/ 7053944 h 7053944"/>
              <a:gd name="connsiteX3" fmla="*/ 11569960 w 12372393"/>
              <a:gd name="connsiteY3" fmla="*/ 7035282 h 7053944"/>
              <a:gd name="connsiteX4" fmla="*/ 0 w 12372393"/>
              <a:gd name="connsiteY4" fmla="*/ 0 h 7053944"/>
              <a:gd name="connsiteX0" fmla="*/ 0 w 9405259"/>
              <a:gd name="connsiteY0" fmla="*/ 0 h 7035283"/>
              <a:gd name="connsiteX1" fmla="*/ 9405259 w 9405259"/>
              <a:gd name="connsiteY1" fmla="*/ 0 h 7035283"/>
              <a:gd name="connsiteX2" fmla="*/ 9349275 w 9405259"/>
              <a:gd name="connsiteY2" fmla="*/ 7035283 h 7035283"/>
              <a:gd name="connsiteX3" fmla="*/ 8602826 w 9405259"/>
              <a:gd name="connsiteY3" fmla="*/ 7016621 h 7035283"/>
              <a:gd name="connsiteX4" fmla="*/ 0 w 9405259"/>
              <a:gd name="connsiteY4" fmla="*/ 0 h 7035283"/>
              <a:gd name="connsiteX0" fmla="*/ 0 w 9349275"/>
              <a:gd name="connsiteY0" fmla="*/ 0 h 7035283"/>
              <a:gd name="connsiteX1" fmla="*/ 9349275 w 9349275"/>
              <a:gd name="connsiteY1" fmla="*/ 0 h 7035283"/>
              <a:gd name="connsiteX2" fmla="*/ 9293291 w 9349275"/>
              <a:gd name="connsiteY2" fmla="*/ 7035283 h 7035283"/>
              <a:gd name="connsiteX3" fmla="*/ 8546842 w 9349275"/>
              <a:gd name="connsiteY3" fmla="*/ 7016621 h 7035283"/>
              <a:gd name="connsiteX4" fmla="*/ 0 w 9349275"/>
              <a:gd name="connsiteY4" fmla="*/ 0 h 7035283"/>
              <a:gd name="connsiteX0" fmla="*/ 0 w 9380272"/>
              <a:gd name="connsiteY0" fmla="*/ 15499 h 7035283"/>
              <a:gd name="connsiteX1" fmla="*/ 9380272 w 9380272"/>
              <a:gd name="connsiteY1" fmla="*/ 0 h 7035283"/>
              <a:gd name="connsiteX2" fmla="*/ 9324288 w 9380272"/>
              <a:gd name="connsiteY2" fmla="*/ 7035283 h 7035283"/>
              <a:gd name="connsiteX3" fmla="*/ 8577839 w 9380272"/>
              <a:gd name="connsiteY3" fmla="*/ 7016621 h 7035283"/>
              <a:gd name="connsiteX4" fmla="*/ 0 w 9380272"/>
              <a:gd name="connsiteY4" fmla="*/ 15499 h 7035283"/>
              <a:gd name="connsiteX0" fmla="*/ 0 w 9380272"/>
              <a:gd name="connsiteY0" fmla="*/ 15499 h 7016621"/>
              <a:gd name="connsiteX1" fmla="*/ 9380272 w 9380272"/>
              <a:gd name="connsiteY1" fmla="*/ 0 h 7016621"/>
              <a:gd name="connsiteX2" fmla="*/ 9262295 w 9380272"/>
              <a:gd name="connsiteY2" fmla="*/ 6539337 h 7016621"/>
              <a:gd name="connsiteX3" fmla="*/ 8577839 w 9380272"/>
              <a:gd name="connsiteY3" fmla="*/ 7016621 h 7016621"/>
              <a:gd name="connsiteX4" fmla="*/ 0 w 9380272"/>
              <a:gd name="connsiteY4" fmla="*/ 15499 h 7016621"/>
              <a:gd name="connsiteX0" fmla="*/ 0 w 9380272"/>
              <a:gd name="connsiteY0" fmla="*/ 15499 h 7016621"/>
              <a:gd name="connsiteX1" fmla="*/ 9380272 w 9380272"/>
              <a:gd name="connsiteY1" fmla="*/ 0 h 7016621"/>
              <a:gd name="connsiteX2" fmla="*/ 9215800 w 9380272"/>
              <a:gd name="connsiteY2" fmla="*/ 6942293 h 7016621"/>
              <a:gd name="connsiteX3" fmla="*/ 8577839 w 9380272"/>
              <a:gd name="connsiteY3" fmla="*/ 7016621 h 7016621"/>
              <a:gd name="connsiteX4" fmla="*/ 0 w 9380272"/>
              <a:gd name="connsiteY4" fmla="*/ 15499 h 7016621"/>
              <a:gd name="connsiteX0" fmla="*/ 0 w 9380272"/>
              <a:gd name="connsiteY0" fmla="*/ 15499 h 6942293"/>
              <a:gd name="connsiteX1" fmla="*/ 9380272 w 9380272"/>
              <a:gd name="connsiteY1" fmla="*/ 0 h 6942293"/>
              <a:gd name="connsiteX2" fmla="*/ 9215800 w 9380272"/>
              <a:gd name="connsiteY2" fmla="*/ 6942293 h 6942293"/>
              <a:gd name="connsiteX3" fmla="*/ 8469351 w 9380272"/>
              <a:gd name="connsiteY3" fmla="*/ 6923631 h 6942293"/>
              <a:gd name="connsiteX4" fmla="*/ 0 w 9380272"/>
              <a:gd name="connsiteY4" fmla="*/ 15499 h 6942293"/>
              <a:gd name="connsiteX0" fmla="*/ 0 w 9380272"/>
              <a:gd name="connsiteY0" fmla="*/ 15499 h 6954628"/>
              <a:gd name="connsiteX1" fmla="*/ 9380272 w 9380272"/>
              <a:gd name="connsiteY1" fmla="*/ 0 h 6954628"/>
              <a:gd name="connsiteX2" fmla="*/ 9215800 w 9380272"/>
              <a:gd name="connsiteY2" fmla="*/ 6942293 h 6954628"/>
              <a:gd name="connsiteX3" fmla="*/ 8515846 w 9380272"/>
              <a:gd name="connsiteY3" fmla="*/ 6954628 h 6954628"/>
              <a:gd name="connsiteX4" fmla="*/ 0 w 9380272"/>
              <a:gd name="connsiteY4" fmla="*/ 15499 h 6954628"/>
              <a:gd name="connsiteX0" fmla="*/ 0 w 9216342"/>
              <a:gd name="connsiteY0" fmla="*/ 0 h 6939129"/>
              <a:gd name="connsiteX1" fmla="*/ 9178794 w 9216342"/>
              <a:gd name="connsiteY1" fmla="*/ 77491 h 6939129"/>
              <a:gd name="connsiteX2" fmla="*/ 9215800 w 9216342"/>
              <a:gd name="connsiteY2" fmla="*/ 6926794 h 6939129"/>
              <a:gd name="connsiteX3" fmla="*/ 8515846 w 9216342"/>
              <a:gd name="connsiteY3" fmla="*/ 6939129 h 6939129"/>
              <a:gd name="connsiteX4" fmla="*/ 0 w 9216342"/>
              <a:gd name="connsiteY4" fmla="*/ 0 h 6939129"/>
              <a:gd name="connsiteX0" fmla="*/ 0 w 9225289"/>
              <a:gd name="connsiteY0" fmla="*/ 0 h 6939129"/>
              <a:gd name="connsiteX1" fmla="*/ 9225289 w 9225289"/>
              <a:gd name="connsiteY1" fmla="*/ 15498 h 6939129"/>
              <a:gd name="connsiteX2" fmla="*/ 9215800 w 9225289"/>
              <a:gd name="connsiteY2" fmla="*/ 6926794 h 6939129"/>
              <a:gd name="connsiteX3" fmla="*/ 8515846 w 9225289"/>
              <a:gd name="connsiteY3" fmla="*/ 6939129 h 6939129"/>
              <a:gd name="connsiteX4" fmla="*/ 0 w 9225289"/>
              <a:gd name="connsiteY4" fmla="*/ 0 h 6939129"/>
              <a:gd name="connsiteX0" fmla="*/ 0 w 9247562"/>
              <a:gd name="connsiteY0" fmla="*/ 0 h 6939129"/>
              <a:gd name="connsiteX1" fmla="*/ 9225289 w 9247562"/>
              <a:gd name="connsiteY1" fmla="*/ 15498 h 6939129"/>
              <a:gd name="connsiteX2" fmla="*/ 9246797 w 9247562"/>
              <a:gd name="connsiteY2" fmla="*/ 6895797 h 6939129"/>
              <a:gd name="connsiteX3" fmla="*/ 8515846 w 9247562"/>
              <a:gd name="connsiteY3" fmla="*/ 6939129 h 6939129"/>
              <a:gd name="connsiteX4" fmla="*/ 0 w 9247562"/>
              <a:gd name="connsiteY4" fmla="*/ 0 h 6939129"/>
              <a:gd name="connsiteX0" fmla="*/ 0 w 9232598"/>
              <a:gd name="connsiteY0" fmla="*/ 0 h 6942292"/>
              <a:gd name="connsiteX1" fmla="*/ 9225289 w 9232598"/>
              <a:gd name="connsiteY1" fmla="*/ 15498 h 6942292"/>
              <a:gd name="connsiteX2" fmla="*/ 9231298 w 9232598"/>
              <a:gd name="connsiteY2" fmla="*/ 6942292 h 6942292"/>
              <a:gd name="connsiteX3" fmla="*/ 8515846 w 9232598"/>
              <a:gd name="connsiteY3" fmla="*/ 6939129 h 6942292"/>
              <a:gd name="connsiteX4" fmla="*/ 0 w 9232598"/>
              <a:gd name="connsiteY4" fmla="*/ 0 h 69422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232598" h="6942292">
                <a:moveTo>
                  <a:pt x="0" y="0"/>
                </a:moveTo>
                <a:lnTo>
                  <a:pt x="9225289" y="15498"/>
                </a:lnTo>
                <a:cubicBezTo>
                  <a:pt x="9219068" y="1309343"/>
                  <a:pt x="9237519" y="5648447"/>
                  <a:pt x="9231298" y="6942292"/>
                </a:cubicBezTo>
                <a:lnTo>
                  <a:pt x="8515846" y="6939129"/>
                </a:lnTo>
                <a:lnTo>
                  <a:pt x="0" y="0"/>
                </a:lnTo>
                <a:close/>
              </a:path>
            </a:pathLst>
          </a:custGeom>
          <a:solidFill>
            <a:srgbClr val="01B0F0"/>
          </a:solidFill>
          <a:ln>
            <a:noFill/>
          </a:ln>
          <a:effectLst>
            <a:outerShdw blurRad="114300" dist="50800" dir="6540000" sx="116000" sy="116000" algn="ctr" rotWithShape="0">
              <a:srgbClr val="000000">
                <a:alpha val="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081493B2-9723-6F41-8AFF-2A0131B3AA4D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38200" y="628386"/>
            <a:ext cx="6215743" cy="837089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4800" b="1" i="0">
                <a:solidFill>
                  <a:schemeClr val="tx1">
                    <a:lumMod val="85000"/>
                    <a:lumOff val="15000"/>
                  </a:schemeClr>
                </a:solidFill>
                <a:latin typeface="AvantGarde Bk BT Demi" panose="020B0402020202020204" pitchFamily="34" charset="0"/>
              </a:defRPr>
            </a:lvl1pPr>
          </a:lstStyle>
          <a:p>
            <a:r>
              <a:rPr lang="en-US" dirty="0"/>
              <a:t>This is a Header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B152091F-2D67-DC48-A824-B6EFBC289684}"/>
              </a:ext>
            </a:extLst>
          </p:cNvPr>
          <p:cNvCxnSpPr/>
          <p:nvPr/>
        </p:nvCxnSpPr>
        <p:spPr>
          <a:xfrm>
            <a:off x="838200" y="628386"/>
            <a:ext cx="841310" cy="0"/>
          </a:xfrm>
          <a:prstGeom prst="line">
            <a:avLst/>
          </a:prstGeom>
          <a:ln w="47625">
            <a:solidFill>
              <a:srgbClr val="01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id="{15C4BDA0-6A9C-D243-A61F-719ED00B7A8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840824" y="4284321"/>
            <a:ext cx="2068849" cy="2067379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14" name="Picture Placeholder 12">
            <a:extLst>
              <a:ext uri="{FF2B5EF4-FFF2-40B4-BE49-F238E27FC236}">
                <a16:creationId xmlns:a16="http://schemas.microsoft.com/office/drawing/2014/main" id="{D5B3D08E-B84A-134E-92C1-DC9D49DC95DC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3052622" y="4284321"/>
            <a:ext cx="2068849" cy="2067379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5" name="Picture Placeholder 12">
            <a:extLst>
              <a:ext uri="{FF2B5EF4-FFF2-40B4-BE49-F238E27FC236}">
                <a16:creationId xmlns:a16="http://schemas.microsoft.com/office/drawing/2014/main" id="{43199EE7-E342-2B42-B947-F24F1FBD4C0F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5264420" y="4284321"/>
            <a:ext cx="2068849" cy="2067379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16" name="Picture Placeholder 12">
            <a:extLst>
              <a:ext uri="{FF2B5EF4-FFF2-40B4-BE49-F238E27FC236}">
                <a16:creationId xmlns:a16="http://schemas.microsoft.com/office/drawing/2014/main" id="{4A709514-94E8-0440-8CD8-7B8ED5F94799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7476219" y="4284321"/>
            <a:ext cx="2068849" cy="2067379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18" name="Text Placeholder 17">
            <a:extLst>
              <a:ext uri="{FF2B5EF4-FFF2-40B4-BE49-F238E27FC236}">
                <a16:creationId xmlns:a16="http://schemas.microsoft.com/office/drawing/2014/main" id="{209A5793-BBFE-CA4D-B84B-06DD02686402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838200" y="1806574"/>
            <a:ext cx="5061857" cy="175039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lang="en-US" sz="1800" b="0" i="0" smtClean="0">
                <a:effectLst/>
                <a:latin typeface="AvantGarde Bk BT Book" panose="020B0402020202020204" pitchFamily="34" charset="0"/>
              </a:defRPr>
            </a:lvl1pPr>
          </a:lstStyle>
          <a:p>
            <a:pPr lvl="0"/>
            <a:r>
              <a:rPr lang="en-US" b="0" i="0" dirty="0">
                <a:solidFill>
                  <a:srgbClr val="666666"/>
                </a:solidFill>
                <a:effectLst/>
                <a:latin typeface="Verdana" panose="020B0604030504040204" pitchFamily="34" charset="0"/>
              </a:rPr>
              <a:t>Lorem ipsum dolor sit </a:t>
            </a:r>
            <a:r>
              <a:rPr lang="en-US" b="0" i="0" dirty="0" err="1">
                <a:solidFill>
                  <a:srgbClr val="666666"/>
                </a:solidFill>
                <a:effectLst/>
                <a:latin typeface="Verdana" panose="020B0604030504040204" pitchFamily="34" charset="0"/>
              </a:rPr>
              <a:t>amet</a:t>
            </a:r>
            <a:r>
              <a:rPr lang="en-US" b="0" i="0" dirty="0">
                <a:solidFill>
                  <a:srgbClr val="666666"/>
                </a:solidFill>
                <a:effectLst/>
                <a:latin typeface="Verdana" panose="020B0604030504040204" pitchFamily="34" charset="0"/>
              </a:rPr>
              <a:t>, </a:t>
            </a:r>
            <a:r>
              <a:rPr lang="en-US" b="0" i="0" dirty="0" err="1">
                <a:solidFill>
                  <a:srgbClr val="666666"/>
                </a:solidFill>
                <a:effectLst/>
                <a:latin typeface="Verdana" panose="020B0604030504040204" pitchFamily="34" charset="0"/>
              </a:rPr>
              <a:t>consectetuer</a:t>
            </a:r>
            <a:r>
              <a:rPr lang="en-US" b="0" i="0" dirty="0">
                <a:solidFill>
                  <a:srgbClr val="666666"/>
                </a:solidFill>
                <a:effectLst/>
                <a:latin typeface="Verdana" panose="020B0604030504040204" pitchFamily="34" charset="0"/>
              </a:rPr>
              <a:t> </a:t>
            </a:r>
            <a:r>
              <a:rPr lang="en-US" b="0" i="0" dirty="0" err="1">
                <a:solidFill>
                  <a:srgbClr val="666666"/>
                </a:solidFill>
                <a:effectLst/>
                <a:latin typeface="Verdana" panose="020B0604030504040204" pitchFamily="34" charset="0"/>
              </a:rPr>
              <a:t>adipiscing</a:t>
            </a:r>
            <a:r>
              <a:rPr lang="en-US" b="0" i="0" dirty="0">
                <a:solidFill>
                  <a:srgbClr val="666666"/>
                </a:solidFill>
                <a:effectLst/>
                <a:latin typeface="Verdana" panose="020B0604030504040204" pitchFamily="34" charset="0"/>
              </a:rPr>
              <a:t> </a:t>
            </a:r>
            <a:r>
              <a:rPr lang="en-US" b="0" i="0" dirty="0" err="1">
                <a:solidFill>
                  <a:srgbClr val="666666"/>
                </a:solidFill>
                <a:effectLst/>
                <a:latin typeface="Verdana" panose="020B0604030504040204" pitchFamily="34" charset="0"/>
              </a:rPr>
              <a:t>elit</a:t>
            </a:r>
            <a:r>
              <a:rPr lang="en-US" b="0" i="0" dirty="0">
                <a:solidFill>
                  <a:srgbClr val="666666"/>
                </a:solidFill>
                <a:effectLst/>
                <a:latin typeface="Verdana" panose="020B0604030504040204" pitchFamily="34" charset="0"/>
              </a:rPr>
              <a:t>. </a:t>
            </a:r>
            <a:r>
              <a:rPr lang="en-US" b="0" i="0" dirty="0" err="1">
                <a:solidFill>
                  <a:srgbClr val="666666"/>
                </a:solidFill>
                <a:effectLst/>
                <a:latin typeface="Verdana" panose="020B0604030504040204" pitchFamily="34" charset="0"/>
              </a:rPr>
              <a:t>Aenean</a:t>
            </a:r>
            <a:r>
              <a:rPr lang="en-US" b="0" i="0" dirty="0">
                <a:solidFill>
                  <a:srgbClr val="666666"/>
                </a:solidFill>
                <a:effectLst/>
                <a:latin typeface="Verdana" panose="020B0604030504040204" pitchFamily="34" charset="0"/>
              </a:rPr>
              <a:t> </a:t>
            </a:r>
            <a:r>
              <a:rPr lang="en-US" b="0" i="0" dirty="0" err="1">
                <a:solidFill>
                  <a:srgbClr val="666666"/>
                </a:solidFill>
                <a:effectLst/>
                <a:latin typeface="Verdana" panose="020B0604030504040204" pitchFamily="34" charset="0"/>
              </a:rPr>
              <a:t>commodo</a:t>
            </a:r>
            <a:r>
              <a:rPr lang="en-US" b="0" i="0" dirty="0">
                <a:solidFill>
                  <a:srgbClr val="666666"/>
                </a:solidFill>
                <a:effectLst/>
                <a:latin typeface="Verdana" panose="020B0604030504040204" pitchFamily="34" charset="0"/>
              </a:rPr>
              <a:t> ligula </a:t>
            </a:r>
            <a:r>
              <a:rPr lang="en-US" b="0" i="0" dirty="0" err="1">
                <a:solidFill>
                  <a:srgbClr val="666666"/>
                </a:solidFill>
                <a:effectLst/>
                <a:latin typeface="Verdana" panose="020B0604030504040204" pitchFamily="34" charset="0"/>
              </a:rPr>
              <a:t>eget</a:t>
            </a:r>
            <a:r>
              <a:rPr lang="en-US" b="0" i="0" dirty="0">
                <a:solidFill>
                  <a:srgbClr val="666666"/>
                </a:solidFill>
                <a:effectLst/>
                <a:latin typeface="Verdana" panose="020B0604030504040204" pitchFamily="34" charset="0"/>
              </a:rPr>
              <a:t> dolor. </a:t>
            </a:r>
            <a:r>
              <a:rPr lang="en-US" b="0" i="0" dirty="0" err="1">
                <a:solidFill>
                  <a:srgbClr val="666666"/>
                </a:solidFill>
                <a:effectLst/>
                <a:latin typeface="Verdana" panose="020B0604030504040204" pitchFamily="34" charset="0"/>
              </a:rPr>
              <a:t>Aenean</a:t>
            </a:r>
            <a:r>
              <a:rPr lang="en-US" b="0" i="0" dirty="0">
                <a:solidFill>
                  <a:srgbClr val="666666"/>
                </a:solidFill>
                <a:effectLst/>
                <a:latin typeface="Verdana" panose="020B0604030504040204" pitchFamily="34" charset="0"/>
              </a:rPr>
              <a:t> </a:t>
            </a:r>
            <a:r>
              <a:rPr lang="en-US" b="0" i="0" dirty="0" err="1">
                <a:solidFill>
                  <a:srgbClr val="666666"/>
                </a:solidFill>
                <a:effectLst/>
                <a:latin typeface="Verdana" panose="020B0604030504040204" pitchFamily="34" charset="0"/>
              </a:rPr>
              <a:t>massa</a:t>
            </a:r>
            <a:r>
              <a:rPr lang="en-US" b="0" i="0" dirty="0">
                <a:solidFill>
                  <a:srgbClr val="666666"/>
                </a:solidFill>
                <a:effectLst/>
                <a:latin typeface="Verdana" panose="020B0604030504040204" pitchFamily="34" charset="0"/>
              </a:rPr>
              <a:t>. </a:t>
            </a:r>
            <a:endParaRPr lang="en-US" dirty="0"/>
          </a:p>
        </p:txBody>
      </p:sp>
      <p:sp>
        <p:nvSpPr>
          <p:cNvPr id="19" name="Text Placeholder 17">
            <a:extLst>
              <a:ext uri="{FF2B5EF4-FFF2-40B4-BE49-F238E27FC236}">
                <a16:creationId xmlns:a16="http://schemas.microsoft.com/office/drawing/2014/main" id="{F719110D-99B4-E147-A31E-11999304D105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8510643" y="2529274"/>
            <a:ext cx="3163714" cy="1750397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lang="en-US" sz="1800" b="0" i="0" smtClean="0">
                <a:solidFill>
                  <a:schemeClr val="bg1"/>
                </a:solidFill>
                <a:effectLst/>
                <a:latin typeface="AvantGarde Bk BT Book" panose="020B0402020202020204" pitchFamily="34" charset="0"/>
              </a:defRPr>
            </a:lvl1pPr>
          </a:lstStyle>
          <a:p>
            <a:pPr lvl="0"/>
            <a:r>
              <a:rPr lang="en-US" b="0" i="0" dirty="0">
                <a:solidFill>
                  <a:srgbClr val="666666"/>
                </a:solidFill>
                <a:effectLst/>
                <a:latin typeface="Verdana" panose="020B0604030504040204" pitchFamily="34" charset="0"/>
              </a:rPr>
              <a:t>Lorem ipsum dolor sit </a:t>
            </a:r>
            <a:r>
              <a:rPr lang="en-US" b="0" i="0" dirty="0" err="1">
                <a:solidFill>
                  <a:srgbClr val="666666"/>
                </a:solidFill>
                <a:effectLst/>
                <a:latin typeface="Verdana" panose="020B0604030504040204" pitchFamily="34" charset="0"/>
              </a:rPr>
              <a:t>amet</a:t>
            </a:r>
            <a:r>
              <a:rPr lang="en-US" b="0" i="0" dirty="0">
                <a:solidFill>
                  <a:srgbClr val="666666"/>
                </a:solidFill>
                <a:effectLst/>
                <a:latin typeface="Verdana" panose="020B0604030504040204" pitchFamily="34" charset="0"/>
              </a:rPr>
              <a:t>, </a:t>
            </a:r>
            <a:r>
              <a:rPr lang="en-US" b="0" i="0" dirty="0" err="1">
                <a:solidFill>
                  <a:srgbClr val="666666"/>
                </a:solidFill>
                <a:effectLst/>
                <a:latin typeface="Verdana" panose="020B0604030504040204" pitchFamily="34" charset="0"/>
              </a:rPr>
              <a:t>consectetuer</a:t>
            </a:r>
            <a:r>
              <a:rPr lang="en-US" b="0" i="0" dirty="0">
                <a:solidFill>
                  <a:srgbClr val="666666"/>
                </a:solidFill>
                <a:effectLst/>
                <a:latin typeface="Verdana" panose="020B0604030504040204" pitchFamily="34" charset="0"/>
              </a:rPr>
              <a:t> </a:t>
            </a:r>
            <a:r>
              <a:rPr lang="en-US" b="0" i="0" dirty="0" err="1">
                <a:solidFill>
                  <a:srgbClr val="666666"/>
                </a:solidFill>
                <a:effectLst/>
                <a:latin typeface="Verdana" panose="020B0604030504040204" pitchFamily="34" charset="0"/>
              </a:rPr>
              <a:t>adipiscing</a:t>
            </a:r>
            <a:r>
              <a:rPr lang="en-US" b="0" i="0" dirty="0">
                <a:solidFill>
                  <a:srgbClr val="666666"/>
                </a:solidFill>
                <a:effectLst/>
                <a:latin typeface="Verdana" panose="020B0604030504040204" pitchFamily="34" charset="0"/>
              </a:rPr>
              <a:t> </a:t>
            </a:r>
            <a:r>
              <a:rPr lang="en-US" b="0" i="0" dirty="0" err="1">
                <a:solidFill>
                  <a:srgbClr val="666666"/>
                </a:solidFill>
                <a:effectLst/>
                <a:latin typeface="Verdana" panose="020B0604030504040204" pitchFamily="34" charset="0"/>
              </a:rPr>
              <a:t>elit</a:t>
            </a:r>
            <a:r>
              <a:rPr lang="en-US" b="0" i="0" dirty="0">
                <a:solidFill>
                  <a:srgbClr val="666666"/>
                </a:solidFill>
                <a:effectLst/>
                <a:latin typeface="Verdana" panose="020B0604030504040204" pitchFamily="34" charset="0"/>
              </a:rPr>
              <a:t>. </a:t>
            </a:r>
            <a:r>
              <a:rPr lang="en-US" b="0" i="0" dirty="0" err="1">
                <a:solidFill>
                  <a:srgbClr val="666666"/>
                </a:solidFill>
                <a:effectLst/>
                <a:latin typeface="Verdana" panose="020B0604030504040204" pitchFamily="34" charset="0"/>
              </a:rPr>
              <a:t>Aenean</a:t>
            </a:r>
            <a:r>
              <a:rPr lang="en-US" b="0" i="0" dirty="0">
                <a:solidFill>
                  <a:srgbClr val="666666"/>
                </a:solidFill>
                <a:effectLst/>
                <a:latin typeface="Verdana" panose="020B0604030504040204" pitchFamily="34" charset="0"/>
              </a:rPr>
              <a:t> </a:t>
            </a:r>
            <a:r>
              <a:rPr lang="en-US" b="0" i="0" dirty="0" err="1">
                <a:solidFill>
                  <a:srgbClr val="666666"/>
                </a:solidFill>
                <a:effectLst/>
                <a:latin typeface="Verdana" panose="020B0604030504040204" pitchFamily="34" charset="0"/>
              </a:rPr>
              <a:t>commodo</a:t>
            </a:r>
            <a:r>
              <a:rPr lang="en-US" b="0" i="0" dirty="0">
                <a:solidFill>
                  <a:srgbClr val="666666"/>
                </a:solidFill>
                <a:effectLst/>
                <a:latin typeface="Verdana" panose="020B0604030504040204" pitchFamily="34" charset="0"/>
              </a:rPr>
              <a:t> ligula </a:t>
            </a:r>
            <a:r>
              <a:rPr lang="en-US" b="0" i="0" dirty="0" err="1">
                <a:solidFill>
                  <a:srgbClr val="666666"/>
                </a:solidFill>
                <a:effectLst/>
                <a:latin typeface="Verdana" panose="020B0604030504040204" pitchFamily="34" charset="0"/>
              </a:rPr>
              <a:t>eget</a:t>
            </a:r>
            <a:r>
              <a:rPr lang="en-US" b="0" i="0" dirty="0">
                <a:solidFill>
                  <a:srgbClr val="666666"/>
                </a:solidFill>
                <a:effectLst/>
                <a:latin typeface="Verdana" panose="020B0604030504040204" pitchFamily="34" charset="0"/>
              </a:rPr>
              <a:t> dolor. </a:t>
            </a:r>
            <a:r>
              <a:rPr lang="en-US" b="0" i="0" dirty="0" err="1">
                <a:solidFill>
                  <a:srgbClr val="666666"/>
                </a:solidFill>
                <a:effectLst/>
                <a:latin typeface="Verdana" panose="020B0604030504040204" pitchFamily="34" charset="0"/>
              </a:rPr>
              <a:t>Aenean</a:t>
            </a:r>
            <a:r>
              <a:rPr lang="en-US" b="0" i="0" dirty="0">
                <a:solidFill>
                  <a:srgbClr val="666666"/>
                </a:solidFill>
                <a:effectLst/>
                <a:latin typeface="Verdana" panose="020B0604030504040204" pitchFamily="34" charset="0"/>
              </a:rPr>
              <a:t> </a:t>
            </a:r>
            <a:r>
              <a:rPr lang="en-US" b="0" i="0" dirty="0" err="1">
                <a:solidFill>
                  <a:srgbClr val="666666"/>
                </a:solidFill>
                <a:effectLst/>
                <a:latin typeface="Verdana" panose="020B0604030504040204" pitchFamily="34" charset="0"/>
              </a:rPr>
              <a:t>massa</a:t>
            </a:r>
            <a:r>
              <a:rPr lang="en-US" b="0" i="0" dirty="0">
                <a:solidFill>
                  <a:srgbClr val="666666"/>
                </a:solidFill>
                <a:effectLst/>
                <a:latin typeface="Verdana" panose="020B0604030504040204" pitchFamily="34" charset="0"/>
              </a:rPr>
              <a:t>. </a:t>
            </a:r>
            <a:endParaRPr lang="en-US" dirty="0"/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6142FA22-2466-2B48-BF84-18E10BB613F6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biLevel thresh="25000"/>
          </a:blip>
          <a:stretch>
            <a:fillRect/>
          </a:stretch>
        </p:blipFill>
        <p:spPr>
          <a:xfrm>
            <a:off x="9703836" y="5708260"/>
            <a:ext cx="2141017" cy="7154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56397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Header - Fill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>
            <a:extLst>
              <a:ext uri="{FF2B5EF4-FFF2-40B4-BE49-F238E27FC236}">
                <a16:creationId xmlns:a16="http://schemas.microsoft.com/office/drawing/2014/main" id="{1DB1001C-F76A-B341-B061-6C905A3FECFB}"/>
              </a:ext>
            </a:extLst>
          </p:cNvPr>
          <p:cNvSpPr/>
          <p:nvPr/>
        </p:nvSpPr>
        <p:spPr>
          <a:xfrm>
            <a:off x="-77492" y="-40783"/>
            <a:ext cx="12269492" cy="6898783"/>
          </a:xfrm>
          <a:prstGeom prst="rect">
            <a:avLst/>
          </a:prstGeom>
          <a:gradFill>
            <a:gsLst>
              <a:gs pos="0">
                <a:schemeClr val="bg1">
                  <a:tint val="93000"/>
                  <a:satMod val="150000"/>
                  <a:shade val="98000"/>
                  <a:lumMod val="102000"/>
                </a:schemeClr>
              </a:gs>
              <a:gs pos="50000">
                <a:schemeClr val="bg1">
                  <a:tint val="98000"/>
                  <a:satMod val="130000"/>
                  <a:shade val="90000"/>
                  <a:lumMod val="103000"/>
                </a:schemeClr>
              </a:gs>
              <a:gs pos="99000">
                <a:schemeClr val="bg1">
                  <a:lumMod val="95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07F11D9-8DBF-CE4D-9ADA-5030A99BE6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B7C550E-474D-DD49-B73E-30F59A2039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BE66A97-39F9-AB41-B5B7-0FA9DA7C17B8}" type="slidenum">
              <a:rPr lang="en-US" smtClean="0"/>
              <a:t>‹#›</a:t>
            </a:fld>
            <a:endParaRPr lang="en-US"/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310CA3B6-C097-554B-BC52-84F7B8E3DEA9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alphaModFix amt="2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41294" t="4" r="7278" b="67998"/>
          <a:stretch/>
        </p:blipFill>
        <p:spPr>
          <a:xfrm>
            <a:off x="-146817" y="4441185"/>
            <a:ext cx="8667750" cy="3852333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91FC9358-30C6-A040-97E1-E9FB150063C5}"/>
              </a:ext>
            </a:extLst>
          </p:cNvPr>
          <p:cNvSpPr/>
          <p:nvPr/>
        </p:nvSpPr>
        <p:spPr>
          <a:xfrm rot="10800000" flipH="1">
            <a:off x="2987166" y="-35679"/>
            <a:ext cx="9232598" cy="6942292"/>
          </a:xfrm>
          <a:custGeom>
            <a:avLst/>
            <a:gdLst>
              <a:gd name="connsiteX0" fmla="*/ 0 w 2743200"/>
              <a:gd name="connsiteY0" fmla="*/ 0 h 2090057"/>
              <a:gd name="connsiteX1" fmla="*/ 2743200 w 2743200"/>
              <a:gd name="connsiteY1" fmla="*/ 0 h 2090057"/>
              <a:gd name="connsiteX2" fmla="*/ 2743200 w 2743200"/>
              <a:gd name="connsiteY2" fmla="*/ 2090057 h 2090057"/>
              <a:gd name="connsiteX3" fmla="*/ 0 w 2743200"/>
              <a:gd name="connsiteY3" fmla="*/ 2090057 h 2090057"/>
              <a:gd name="connsiteX4" fmla="*/ 0 w 2743200"/>
              <a:gd name="connsiteY4" fmla="*/ 0 h 2090057"/>
              <a:gd name="connsiteX0" fmla="*/ 0 w 9629192"/>
              <a:gd name="connsiteY0" fmla="*/ 0 h 3153747"/>
              <a:gd name="connsiteX1" fmla="*/ 2743200 w 9629192"/>
              <a:gd name="connsiteY1" fmla="*/ 0 h 3153747"/>
              <a:gd name="connsiteX2" fmla="*/ 9629192 w 9629192"/>
              <a:gd name="connsiteY2" fmla="*/ 3153747 h 3153747"/>
              <a:gd name="connsiteX3" fmla="*/ 0 w 9629192"/>
              <a:gd name="connsiteY3" fmla="*/ 2090057 h 3153747"/>
              <a:gd name="connsiteX4" fmla="*/ 0 w 9629192"/>
              <a:gd name="connsiteY4" fmla="*/ 0 h 3153747"/>
              <a:gd name="connsiteX0" fmla="*/ 0 w 9629192"/>
              <a:gd name="connsiteY0" fmla="*/ 0 h 3508310"/>
              <a:gd name="connsiteX1" fmla="*/ 2743200 w 9629192"/>
              <a:gd name="connsiteY1" fmla="*/ 0 h 3508310"/>
              <a:gd name="connsiteX2" fmla="*/ 9629192 w 9629192"/>
              <a:gd name="connsiteY2" fmla="*/ 3153747 h 3508310"/>
              <a:gd name="connsiteX3" fmla="*/ 9106678 w 9629192"/>
              <a:gd name="connsiteY3" fmla="*/ 3508310 h 3508310"/>
              <a:gd name="connsiteX4" fmla="*/ 0 w 9629192"/>
              <a:gd name="connsiteY4" fmla="*/ 0 h 3508310"/>
              <a:gd name="connsiteX0" fmla="*/ 0 w 9554547"/>
              <a:gd name="connsiteY0" fmla="*/ 0 h 3508310"/>
              <a:gd name="connsiteX1" fmla="*/ 2743200 w 9554547"/>
              <a:gd name="connsiteY1" fmla="*/ 0 h 3508310"/>
              <a:gd name="connsiteX2" fmla="*/ 9554547 w 9554547"/>
              <a:gd name="connsiteY2" fmla="*/ 3116425 h 3508310"/>
              <a:gd name="connsiteX3" fmla="*/ 9106678 w 9554547"/>
              <a:gd name="connsiteY3" fmla="*/ 3508310 h 3508310"/>
              <a:gd name="connsiteX4" fmla="*/ 0 w 9554547"/>
              <a:gd name="connsiteY4" fmla="*/ 0 h 3508310"/>
              <a:gd name="connsiteX0" fmla="*/ 0 w 9573209"/>
              <a:gd name="connsiteY0" fmla="*/ 765111 h 4273421"/>
              <a:gd name="connsiteX1" fmla="*/ 9573209 w 9573209"/>
              <a:gd name="connsiteY1" fmla="*/ 0 h 4273421"/>
              <a:gd name="connsiteX2" fmla="*/ 9554547 w 9573209"/>
              <a:gd name="connsiteY2" fmla="*/ 3881536 h 4273421"/>
              <a:gd name="connsiteX3" fmla="*/ 9106678 w 9573209"/>
              <a:gd name="connsiteY3" fmla="*/ 4273421 h 4273421"/>
              <a:gd name="connsiteX4" fmla="*/ 0 w 9573209"/>
              <a:gd name="connsiteY4" fmla="*/ 765111 h 4273421"/>
              <a:gd name="connsiteX0" fmla="*/ 0 w 12372393"/>
              <a:gd name="connsiteY0" fmla="*/ 0 h 4292082"/>
              <a:gd name="connsiteX1" fmla="*/ 12372393 w 12372393"/>
              <a:gd name="connsiteY1" fmla="*/ 18661 h 4292082"/>
              <a:gd name="connsiteX2" fmla="*/ 12353731 w 12372393"/>
              <a:gd name="connsiteY2" fmla="*/ 3900197 h 4292082"/>
              <a:gd name="connsiteX3" fmla="*/ 11905862 w 12372393"/>
              <a:gd name="connsiteY3" fmla="*/ 4292082 h 4292082"/>
              <a:gd name="connsiteX4" fmla="*/ 0 w 12372393"/>
              <a:gd name="connsiteY4" fmla="*/ 0 h 4292082"/>
              <a:gd name="connsiteX0" fmla="*/ 0 w 12372393"/>
              <a:gd name="connsiteY0" fmla="*/ 0 h 4702629"/>
              <a:gd name="connsiteX1" fmla="*/ 12372393 w 12372393"/>
              <a:gd name="connsiteY1" fmla="*/ 18661 h 4702629"/>
              <a:gd name="connsiteX2" fmla="*/ 12353731 w 12372393"/>
              <a:gd name="connsiteY2" fmla="*/ 3900197 h 4702629"/>
              <a:gd name="connsiteX3" fmla="*/ 11495315 w 12372393"/>
              <a:gd name="connsiteY3" fmla="*/ 4702629 h 4702629"/>
              <a:gd name="connsiteX4" fmla="*/ 0 w 12372393"/>
              <a:gd name="connsiteY4" fmla="*/ 0 h 4702629"/>
              <a:gd name="connsiteX0" fmla="*/ 0 w 12372393"/>
              <a:gd name="connsiteY0" fmla="*/ 0 h 7035282"/>
              <a:gd name="connsiteX1" fmla="*/ 12372393 w 12372393"/>
              <a:gd name="connsiteY1" fmla="*/ 18661 h 7035282"/>
              <a:gd name="connsiteX2" fmla="*/ 12353731 w 12372393"/>
              <a:gd name="connsiteY2" fmla="*/ 3900197 h 7035282"/>
              <a:gd name="connsiteX3" fmla="*/ 11569960 w 12372393"/>
              <a:gd name="connsiteY3" fmla="*/ 7035282 h 7035282"/>
              <a:gd name="connsiteX4" fmla="*/ 0 w 12372393"/>
              <a:gd name="connsiteY4" fmla="*/ 0 h 7035282"/>
              <a:gd name="connsiteX0" fmla="*/ 0 w 12372393"/>
              <a:gd name="connsiteY0" fmla="*/ 0 h 7053944"/>
              <a:gd name="connsiteX1" fmla="*/ 12372393 w 12372393"/>
              <a:gd name="connsiteY1" fmla="*/ 18661 h 7053944"/>
              <a:gd name="connsiteX2" fmla="*/ 12316409 w 12372393"/>
              <a:gd name="connsiteY2" fmla="*/ 7053944 h 7053944"/>
              <a:gd name="connsiteX3" fmla="*/ 11569960 w 12372393"/>
              <a:gd name="connsiteY3" fmla="*/ 7035282 h 7053944"/>
              <a:gd name="connsiteX4" fmla="*/ 0 w 12372393"/>
              <a:gd name="connsiteY4" fmla="*/ 0 h 7053944"/>
              <a:gd name="connsiteX0" fmla="*/ 0 w 9405259"/>
              <a:gd name="connsiteY0" fmla="*/ 0 h 7035283"/>
              <a:gd name="connsiteX1" fmla="*/ 9405259 w 9405259"/>
              <a:gd name="connsiteY1" fmla="*/ 0 h 7035283"/>
              <a:gd name="connsiteX2" fmla="*/ 9349275 w 9405259"/>
              <a:gd name="connsiteY2" fmla="*/ 7035283 h 7035283"/>
              <a:gd name="connsiteX3" fmla="*/ 8602826 w 9405259"/>
              <a:gd name="connsiteY3" fmla="*/ 7016621 h 7035283"/>
              <a:gd name="connsiteX4" fmla="*/ 0 w 9405259"/>
              <a:gd name="connsiteY4" fmla="*/ 0 h 7035283"/>
              <a:gd name="connsiteX0" fmla="*/ 0 w 9349275"/>
              <a:gd name="connsiteY0" fmla="*/ 0 h 7035283"/>
              <a:gd name="connsiteX1" fmla="*/ 9349275 w 9349275"/>
              <a:gd name="connsiteY1" fmla="*/ 0 h 7035283"/>
              <a:gd name="connsiteX2" fmla="*/ 9293291 w 9349275"/>
              <a:gd name="connsiteY2" fmla="*/ 7035283 h 7035283"/>
              <a:gd name="connsiteX3" fmla="*/ 8546842 w 9349275"/>
              <a:gd name="connsiteY3" fmla="*/ 7016621 h 7035283"/>
              <a:gd name="connsiteX4" fmla="*/ 0 w 9349275"/>
              <a:gd name="connsiteY4" fmla="*/ 0 h 7035283"/>
              <a:gd name="connsiteX0" fmla="*/ 0 w 9380272"/>
              <a:gd name="connsiteY0" fmla="*/ 15499 h 7035283"/>
              <a:gd name="connsiteX1" fmla="*/ 9380272 w 9380272"/>
              <a:gd name="connsiteY1" fmla="*/ 0 h 7035283"/>
              <a:gd name="connsiteX2" fmla="*/ 9324288 w 9380272"/>
              <a:gd name="connsiteY2" fmla="*/ 7035283 h 7035283"/>
              <a:gd name="connsiteX3" fmla="*/ 8577839 w 9380272"/>
              <a:gd name="connsiteY3" fmla="*/ 7016621 h 7035283"/>
              <a:gd name="connsiteX4" fmla="*/ 0 w 9380272"/>
              <a:gd name="connsiteY4" fmla="*/ 15499 h 7035283"/>
              <a:gd name="connsiteX0" fmla="*/ 0 w 9380272"/>
              <a:gd name="connsiteY0" fmla="*/ 15499 h 7016621"/>
              <a:gd name="connsiteX1" fmla="*/ 9380272 w 9380272"/>
              <a:gd name="connsiteY1" fmla="*/ 0 h 7016621"/>
              <a:gd name="connsiteX2" fmla="*/ 9262295 w 9380272"/>
              <a:gd name="connsiteY2" fmla="*/ 6539337 h 7016621"/>
              <a:gd name="connsiteX3" fmla="*/ 8577839 w 9380272"/>
              <a:gd name="connsiteY3" fmla="*/ 7016621 h 7016621"/>
              <a:gd name="connsiteX4" fmla="*/ 0 w 9380272"/>
              <a:gd name="connsiteY4" fmla="*/ 15499 h 7016621"/>
              <a:gd name="connsiteX0" fmla="*/ 0 w 9380272"/>
              <a:gd name="connsiteY0" fmla="*/ 15499 h 7016621"/>
              <a:gd name="connsiteX1" fmla="*/ 9380272 w 9380272"/>
              <a:gd name="connsiteY1" fmla="*/ 0 h 7016621"/>
              <a:gd name="connsiteX2" fmla="*/ 9215800 w 9380272"/>
              <a:gd name="connsiteY2" fmla="*/ 6942293 h 7016621"/>
              <a:gd name="connsiteX3" fmla="*/ 8577839 w 9380272"/>
              <a:gd name="connsiteY3" fmla="*/ 7016621 h 7016621"/>
              <a:gd name="connsiteX4" fmla="*/ 0 w 9380272"/>
              <a:gd name="connsiteY4" fmla="*/ 15499 h 7016621"/>
              <a:gd name="connsiteX0" fmla="*/ 0 w 9380272"/>
              <a:gd name="connsiteY0" fmla="*/ 15499 h 6942293"/>
              <a:gd name="connsiteX1" fmla="*/ 9380272 w 9380272"/>
              <a:gd name="connsiteY1" fmla="*/ 0 h 6942293"/>
              <a:gd name="connsiteX2" fmla="*/ 9215800 w 9380272"/>
              <a:gd name="connsiteY2" fmla="*/ 6942293 h 6942293"/>
              <a:gd name="connsiteX3" fmla="*/ 8469351 w 9380272"/>
              <a:gd name="connsiteY3" fmla="*/ 6923631 h 6942293"/>
              <a:gd name="connsiteX4" fmla="*/ 0 w 9380272"/>
              <a:gd name="connsiteY4" fmla="*/ 15499 h 6942293"/>
              <a:gd name="connsiteX0" fmla="*/ 0 w 9380272"/>
              <a:gd name="connsiteY0" fmla="*/ 15499 h 6954628"/>
              <a:gd name="connsiteX1" fmla="*/ 9380272 w 9380272"/>
              <a:gd name="connsiteY1" fmla="*/ 0 h 6954628"/>
              <a:gd name="connsiteX2" fmla="*/ 9215800 w 9380272"/>
              <a:gd name="connsiteY2" fmla="*/ 6942293 h 6954628"/>
              <a:gd name="connsiteX3" fmla="*/ 8515846 w 9380272"/>
              <a:gd name="connsiteY3" fmla="*/ 6954628 h 6954628"/>
              <a:gd name="connsiteX4" fmla="*/ 0 w 9380272"/>
              <a:gd name="connsiteY4" fmla="*/ 15499 h 6954628"/>
              <a:gd name="connsiteX0" fmla="*/ 0 w 9216342"/>
              <a:gd name="connsiteY0" fmla="*/ 0 h 6939129"/>
              <a:gd name="connsiteX1" fmla="*/ 9178794 w 9216342"/>
              <a:gd name="connsiteY1" fmla="*/ 77491 h 6939129"/>
              <a:gd name="connsiteX2" fmla="*/ 9215800 w 9216342"/>
              <a:gd name="connsiteY2" fmla="*/ 6926794 h 6939129"/>
              <a:gd name="connsiteX3" fmla="*/ 8515846 w 9216342"/>
              <a:gd name="connsiteY3" fmla="*/ 6939129 h 6939129"/>
              <a:gd name="connsiteX4" fmla="*/ 0 w 9216342"/>
              <a:gd name="connsiteY4" fmla="*/ 0 h 6939129"/>
              <a:gd name="connsiteX0" fmla="*/ 0 w 9225289"/>
              <a:gd name="connsiteY0" fmla="*/ 0 h 6939129"/>
              <a:gd name="connsiteX1" fmla="*/ 9225289 w 9225289"/>
              <a:gd name="connsiteY1" fmla="*/ 15498 h 6939129"/>
              <a:gd name="connsiteX2" fmla="*/ 9215800 w 9225289"/>
              <a:gd name="connsiteY2" fmla="*/ 6926794 h 6939129"/>
              <a:gd name="connsiteX3" fmla="*/ 8515846 w 9225289"/>
              <a:gd name="connsiteY3" fmla="*/ 6939129 h 6939129"/>
              <a:gd name="connsiteX4" fmla="*/ 0 w 9225289"/>
              <a:gd name="connsiteY4" fmla="*/ 0 h 6939129"/>
              <a:gd name="connsiteX0" fmla="*/ 0 w 9247562"/>
              <a:gd name="connsiteY0" fmla="*/ 0 h 6939129"/>
              <a:gd name="connsiteX1" fmla="*/ 9225289 w 9247562"/>
              <a:gd name="connsiteY1" fmla="*/ 15498 h 6939129"/>
              <a:gd name="connsiteX2" fmla="*/ 9246797 w 9247562"/>
              <a:gd name="connsiteY2" fmla="*/ 6895797 h 6939129"/>
              <a:gd name="connsiteX3" fmla="*/ 8515846 w 9247562"/>
              <a:gd name="connsiteY3" fmla="*/ 6939129 h 6939129"/>
              <a:gd name="connsiteX4" fmla="*/ 0 w 9247562"/>
              <a:gd name="connsiteY4" fmla="*/ 0 h 6939129"/>
              <a:gd name="connsiteX0" fmla="*/ 0 w 9232598"/>
              <a:gd name="connsiteY0" fmla="*/ 0 h 6942292"/>
              <a:gd name="connsiteX1" fmla="*/ 9225289 w 9232598"/>
              <a:gd name="connsiteY1" fmla="*/ 15498 h 6942292"/>
              <a:gd name="connsiteX2" fmla="*/ 9231298 w 9232598"/>
              <a:gd name="connsiteY2" fmla="*/ 6942292 h 6942292"/>
              <a:gd name="connsiteX3" fmla="*/ 8515846 w 9232598"/>
              <a:gd name="connsiteY3" fmla="*/ 6939129 h 6942292"/>
              <a:gd name="connsiteX4" fmla="*/ 0 w 9232598"/>
              <a:gd name="connsiteY4" fmla="*/ 0 h 69422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232598" h="6942292">
                <a:moveTo>
                  <a:pt x="0" y="0"/>
                </a:moveTo>
                <a:lnTo>
                  <a:pt x="9225289" y="15498"/>
                </a:lnTo>
                <a:cubicBezTo>
                  <a:pt x="9219068" y="1309343"/>
                  <a:pt x="9237519" y="5648447"/>
                  <a:pt x="9231298" y="6942292"/>
                </a:cubicBezTo>
                <a:lnTo>
                  <a:pt x="8515846" y="6939129"/>
                </a:lnTo>
                <a:lnTo>
                  <a:pt x="0" y="0"/>
                </a:lnTo>
                <a:close/>
              </a:path>
            </a:pathLst>
          </a:custGeom>
          <a:solidFill>
            <a:srgbClr val="01B0F0"/>
          </a:solidFill>
          <a:ln>
            <a:noFill/>
          </a:ln>
          <a:effectLst>
            <a:outerShdw blurRad="114300" dist="50800" dir="6540000" sx="116000" sy="116000" algn="ctr" rotWithShape="0">
              <a:srgbClr val="000000">
                <a:alpha val="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081493B2-9723-6F41-8AFF-2A0131B3AA4D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38200" y="628386"/>
            <a:ext cx="6215743" cy="837089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4800" b="1" i="0">
                <a:solidFill>
                  <a:schemeClr val="tx1">
                    <a:lumMod val="85000"/>
                    <a:lumOff val="15000"/>
                  </a:schemeClr>
                </a:solidFill>
                <a:latin typeface="AvantGarde Bk BT Demi" panose="020B0402020202020204" pitchFamily="34" charset="0"/>
              </a:defRPr>
            </a:lvl1pPr>
          </a:lstStyle>
          <a:p>
            <a:r>
              <a:rPr lang="en-US" dirty="0"/>
              <a:t>This is a Header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B152091F-2D67-DC48-A824-B6EFBC289684}"/>
              </a:ext>
            </a:extLst>
          </p:cNvPr>
          <p:cNvCxnSpPr/>
          <p:nvPr/>
        </p:nvCxnSpPr>
        <p:spPr>
          <a:xfrm>
            <a:off x="838200" y="628386"/>
            <a:ext cx="841310" cy="0"/>
          </a:xfrm>
          <a:prstGeom prst="line">
            <a:avLst/>
          </a:prstGeom>
          <a:ln w="47625">
            <a:solidFill>
              <a:srgbClr val="01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6" name="Picture Placeholder 9" descr="A close up of a computer&#10;&#10;Description automatically generated">
            <a:extLst>
              <a:ext uri="{FF2B5EF4-FFF2-40B4-BE49-F238E27FC236}">
                <a16:creationId xmlns:a16="http://schemas.microsoft.com/office/drawing/2014/main" id="{E8B1ED9F-1D3C-F044-ABA5-A15DEEFE7761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840824" y="4286419"/>
            <a:ext cx="2068849" cy="2067379"/>
          </a:xfrm>
          <a:prstGeom prst="rect">
            <a:avLst/>
          </a:prstGeom>
        </p:spPr>
      </p:pic>
      <p:pic>
        <p:nvPicPr>
          <p:cNvPr id="27" name="Picture Placeholder 11" descr="A picture containing person, wall, indoor, cellphone&#10;&#10;Description automatically generated">
            <a:extLst>
              <a:ext uri="{FF2B5EF4-FFF2-40B4-BE49-F238E27FC236}">
                <a16:creationId xmlns:a16="http://schemas.microsoft.com/office/drawing/2014/main" id="{787499CA-6838-134B-81E1-1213B201A999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3052621" y="4286419"/>
            <a:ext cx="2068849" cy="2067379"/>
          </a:xfrm>
          <a:prstGeom prst="rect">
            <a:avLst/>
          </a:prstGeom>
        </p:spPr>
      </p:pic>
      <p:pic>
        <p:nvPicPr>
          <p:cNvPr id="28" name="Picture Placeholder 13" descr="A person sitting at a table with a computer&#10;&#10;Description automatically generated">
            <a:extLst>
              <a:ext uri="{FF2B5EF4-FFF2-40B4-BE49-F238E27FC236}">
                <a16:creationId xmlns:a16="http://schemas.microsoft.com/office/drawing/2014/main" id="{A99ED6F5-9FA0-714C-ACCE-FD9A8983E64F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5264420" y="4286419"/>
            <a:ext cx="2068849" cy="2067379"/>
          </a:xfrm>
          <a:prstGeom prst="rect">
            <a:avLst/>
          </a:prstGeom>
        </p:spPr>
      </p:pic>
      <p:pic>
        <p:nvPicPr>
          <p:cNvPr id="29" name="Picture Placeholder 15" descr="A group of people sitting at a table using a computer&#10;&#10;Description automatically generated">
            <a:extLst>
              <a:ext uri="{FF2B5EF4-FFF2-40B4-BE49-F238E27FC236}">
                <a16:creationId xmlns:a16="http://schemas.microsoft.com/office/drawing/2014/main" id="{452DC964-C0D9-8D48-9F44-1036AEF1BC0A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7476219" y="4286419"/>
            <a:ext cx="2068849" cy="2067379"/>
          </a:xfrm>
          <a:prstGeom prst="rect">
            <a:avLst/>
          </a:prstGeom>
        </p:spPr>
      </p:pic>
      <p:sp>
        <p:nvSpPr>
          <p:cNvPr id="18" name="Text Placeholder 17">
            <a:extLst>
              <a:ext uri="{FF2B5EF4-FFF2-40B4-BE49-F238E27FC236}">
                <a16:creationId xmlns:a16="http://schemas.microsoft.com/office/drawing/2014/main" id="{209A5793-BBFE-CA4D-B84B-06DD02686402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838200" y="1806574"/>
            <a:ext cx="5061857" cy="175039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lang="en-US" sz="1800" b="0" i="0" smtClean="0">
                <a:effectLst/>
                <a:latin typeface="AvantGarde Bk BT Book" panose="020B0402020202020204" pitchFamily="34" charset="0"/>
              </a:defRPr>
            </a:lvl1pPr>
          </a:lstStyle>
          <a:p>
            <a:pPr lvl="0"/>
            <a:r>
              <a:rPr lang="en-US" b="0" i="0" dirty="0">
                <a:solidFill>
                  <a:srgbClr val="666666"/>
                </a:solidFill>
                <a:effectLst/>
                <a:latin typeface="Verdana" panose="020B0604030504040204" pitchFamily="34" charset="0"/>
              </a:rPr>
              <a:t>Lorem ipsum dolor sit </a:t>
            </a:r>
            <a:r>
              <a:rPr lang="en-US" b="0" i="0" dirty="0" err="1">
                <a:solidFill>
                  <a:srgbClr val="666666"/>
                </a:solidFill>
                <a:effectLst/>
                <a:latin typeface="Verdana" panose="020B0604030504040204" pitchFamily="34" charset="0"/>
              </a:rPr>
              <a:t>amet</a:t>
            </a:r>
            <a:r>
              <a:rPr lang="en-US" b="0" i="0" dirty="0">
                <a:solidFill>
                  <a:srgbClr val="666666"/>
                </a:solidFill>
                <a:effectLst/>
                <a:latin typeface="Verdana" panose="020B0604030504040204" pitchFamily="34" charset="0"/>
              </a:rPr>
              <a:t>, </a:t>
            </a:r>
            <a:r>
              <a:rPr lang="en-US" b="0" i="0" dirty="0" err="1">
                <a:solidFill>
                  <a:srgbClr val="666666"/>
                </a:solidFill>
                <a:effectLst/>
                <a:latin typeface="Verdana" panose="020B0604030504040204" pitchFamily="34" charset="0"/>
              </a:rPr>
              <a:t>consectetuer</a:t>
            </a:r>
            <a:r>
              <a:rPr lang="en-US" b="0" i="0" dirty="0">
                <a:solidFill>
                  <a:srgbClr val="666666"/>
                </a:solidFill>
                <a:effectLst/>
                <a:latin typeface="Verdana" panose="020B0604030504040204" pitchFamily="34" charset="0"/>
              </a:rPr>
              <a:t> </a:t>
            </a:r>
            <a:r>
              <a:rPr lang="en-US" b="0" i="0" dirty="0" err="1">
                <a:solidFill>
                  <a:srgbClr val="666666"/>
                </a:solidFill>
                <a:effectLst/>
                <a:latin typeface="Verdana" panose="020B0604030504040204" pitchFamily="34" charset="0"/>
              </a:rPr>
              <a:t>adipiscing</a:t>
            </a:r>
            <a:r>
              <a:rPr lang="en-US" b="0" i="0" dirty="0">
                <a:solidFill>
                  <a:srgbClr val="666666"/>
                </a:solidFill>
                <a:effectLst/>
                <a:latin typeface="Verdana" panose="020B0604030504040204" pitchFamily="34" charset="0"/>
              </a:rPr>
              <a:t> </a:t>
            </a:r>
            <a:r>
              <a:rPr lang="en-US" b="0" i="0" dirty="0" err="1">
                <a:solidFill>
                  <a:srgbClr val="666666"/>
                </a:solidFill>
                <a:effectLst/>
                <a:latin typeface="Verdana" panose="020B0604030504040204" pitchFamily="34" charset="0"/>
              </a:rPr>
              <a:t>elit</a:t>
            </a:r>
            <a:r>
              <a:rPr lang="en-US" b="0" i="0" dirty="0">
                <a:solidFill>
                  <a:srgbClr val="666666"/>
                </a:solidFill>
                <a:effectLst/>
                <a:latin typeface="Verdana" panose="020B0604030504040204" pitchFamily="34" charset="0"/>
              </a:rPr>
              <a:t>. </a:t>
            </a:r>
            <a:r>
              <a:rPr lang="en-US" b="0" i="0" dirty="0" err="1">
                <a:solidFill>
                  <a:srgbClr val="666666"/>
                </a:solidFill>
                <a:effectLst/>
                <a:latin typeface="Verdana" panose="020B0604030504040204" pitchFamily="34" charset="0"/>
              </a:rPr>
              <a:t>Aenean</a:t>
            </a:r>
            <a:r>
              <a:rPr lang="en-US" b="0" i="0" dirty="0">
                <a:solidFill>
                  <a:srgbClr val="666666"/>
                </a:solidFill>
                <a:effectLst/>
                <a:latin typeface="Verdana" panose="020B0604030504040204" pitchFamily="34" charset="0"/>
              </a:rPr>
              <a:t> </a:t>
            </a:r>
            <a:r>
              <a:rPr lang="en-US" b="0" i="0" dirty="0" err="1">
                <a:solidFill>
                  <a:srgbClr val="666666"/>
                </a:solidFill>
                <a:effectLst/>
                <a:latin typeface="Verdana" panose="020B0604030504040204" pitchFamily="34" charset="0"/>
              </a:rPr>
              <a:t>commodo</a:t>
            </a:r>
            <a:r>
              <a:rPr lang="en-US" b="0" i="0" dirty="0">
                <a:solidFill>
                  <a:srgbClr val="666666"/>
                </a:solidFill>
                <a:effectLst/>
                <a:latin typeface="Verdana" panose="020B0604030504040204" pitchFamily="34" charset="0"/>
              </a:rPr>
              <a:t> ligula </a:t>
            </a:r>
            <a:r>
              <a:rPr lang="en-US" b="0" i="0" dirty="0" err="1">
                <a:solidFill>
                  <a:srgbClr val="666666"/>
                </a:solidFill>
                <a:effectLst/>
                <a:latin typeface="Verdana" panose="020B0604030504040204" pitchFamily="34" charset="0"/>
              </a:rPr>
              <a:t>eget</a:t>
            </a:r>
            <a:r>
              <a:rPr lang="en-US" b="0" i="0" dirty="0">
                <a:solidFill>
                  <a:srgbClr val="666666"/>
                </a:solidFill>
                <a:effectLst/>
                <a:latin typeface="Verdana" panose="020B0604030504040204" pitchFamily="34" charset="0"/>
              </a:rPr>
              <a:t> dolor. </a:t>
            </a:r>
            <a:r>
              <a:rPr lang="en-US" b="0" i="0" dirty="0" err="1">
                <a:solidFill>
                  <a:srgbClr val="666666"/>
                </a:solidFill>
                <a:effectLst/>
                <a:latin typeface="Verdana" panose="020B0604030504040204" pitchFamily="34" charset="0"/>
              </a:rPr>
              <a:t>Aenean</a:t>
            </a:r>
            <a:r>
              <a:rPr lang="en-US" b="0" i="0" dirty="0">
                <a:solidFill>
                  <a:srgbClr val="666666"/>
                </a:solidFill>
                <a:effectLst/>
                <a:latin typeface="Verdana" panose="020B0604030504040204" pitchFamily="34" charset="0"/>
              </a:rPr>
              <a:t> </a:t>
            </a:r>
            <a:r>
              <a:rPr lang="en-US" b="0" i="0" dirty="0" err="1">
                <a:solidFill>
                  <a:srgbClr val="666666"/>
                </a:solidFill>
                <a:effectLst/>
                <a:latin typeface="Verdana" panose="020B0604030504040204" pitchFamily="34" charset="0"/>
              </a:rPr>
              <a:t>massa</a:t>
            </a:r>
            <a:r>
              <a:rPr lang="en-US" b="0" i="0" dirty="0">
                <a:solidFill>
                  <a:srgbClr val="666666"/>
                </a:solidFill>
                <a:effectLst/>
                <a:latin typeface="Verdana" panose="020B0604030504040204" pitchFamily="34" charset="0"/>
              </a:rPr>
              <a:t>. </a:t>
            </a:r>
            <a:endParaRPr lang="en-US" dirty="0"/>
          </a:p>
        </p:txBody>
      </p:sp>
      <p:sp>
        <p:nvSpPr>
          <p:cNvPr id="19" name="Text Placeholder 17">
            <a:extLst>
              <a:ext uri="{FF2B5EF4-FFF2-40B4-BE49-F238E27FC236}">
                <a16:creationId xmlns:a16="http://schemas.microsoft.com/office/drawing/2014/main" id="{F719110D-99B4-E147-A31E-11999304D105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8510643" y="2529274"/>
            <a:ext cx="3163714" cy="1750397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lang="en-US" sz="1800" b="0" i="0" smtClean="0">
                <a:solidFill>
                  <a:schemeClr val="bg1"/>
                </a:solidFill>
                <a:effectLst/>
                <a:latin typeface="AvantGarde Bk BT Book" panose="020B0402020202020204" pitchFamily="34" charset="0"/>
              </a:defRPr>
            </a:lvl1pPr>
          </a:lstStyle>
          <a:p>
            <a:pPr lvl="0"/>
            <a:r>
              <a:rPr lang="en-US" b="0" i="0" dirty="0">
                <a:solidFill>
                  <a:srgbClr val="666666"/>
                </a:solidFill>
                <a:effectLst/>
                <a:latin typeface="Verdana" panose="020B0604030504040204" pitchFamily="34" charset="0"/>
              </a:rPr>
              <a:t>Lorem ipsum dolor sit </a:t>
            </a:r>
            <a:r>
              <a:rPr lang="en-US" b="0" i="0" dirty="0" err="1">
                <a:solidFill>
                  <a:srgbClr val="666666"/>
                </a:solidFill>
                <a:effectLst/>
                <a:latin typeface="Verdana" panose="020B0604030504040204" pitchFamily="34" charset="0"/>
              </a:rPr>
              <a:t>amet</a:t>
            </a:r>
            <a:r>
              <a:rPr lang="en-US" b="0" i="0" dirty="0">
                <a:solidFill>
                  <a:srgbClr val="666666"/>
                </a:solidFill>
                <a:effectLst/>
                <a:latin typeface="Verdana" panose="020B0604030504040204" pitchFamily="34" charset="0"/>
              </a:rPr>
              <a:t>, </a:t>
            </a:r>
            <a:r>
              <a:rPr lang="en-US" b="0" i="0" dirty="0" err="1">
                <a:solidFill>
                  <a:srgbClr val="666666"/>
                </a:solidFill>
                <a:effectLst/>
                <a:latin typeface="Verdana" panose="020B0604030504040204" pitchFamily="34" charset="0"/>
              </a:rPr>
              <a:t>consectetuer</a:t>
            </a:r>
            <a:r>
              <a:rPr lang="en-US" b="0" i="0" dirty="0">
                <a:solidFill>
                  <a:srgbClr val="666666"/>
                </a:solidFill>
                <a:effectLst/>
                <a:latin typeface="Verdana" panose="020B0604030504040204" pitchFamily="34" charset="0"/>
              </a:rPr>
              <a:t> </a:t>
            </a:r>
            <a:r>
              <a:rPr lang="en-US" b="0" i="0" dirty="0" err="1">
                <a:solidFill>
                  <a:srgbClr val="666666"/>
                </a:solidFill>
                <a:effectLst/>
                <a:latin typeface="Verdana" panose="020B0604030504040204" pitchFamily="34" charset="0"/>
              </a:rPr>
              <a:t>adipiscing</a:t>
            </a:r>
            <a:r>
              <a:rPr lang="en-US" b="0" i="0" dirty="0">
                <a:solidFill>
                  <a:srgbClr val="666666"/>
                </a:solidFill>
                <a:effectLst/>
                <a:latin typeface="Verdana" panose="020B0604030504040204" pitchFamily="34" charset="0"/>
              </a:rPr>
              <a:t> </a:t>
            </a:r>
            <a:r>
              <a:rPr lang="en-US" b="0" i="0" dirty="0" err="1">
                <a:solidFill>
                  <a:srgbClr val="666666"/>
                </a:solidFill>
                <a:effectLst/>
                <a:latin typeface="Verdana" panose="020B0604030504040204" pitchFamily="34" charset="0"/>
              </a:rPr>
              <a:t>elit</a:t>
            </a:r>
            <a:r>
              <a:rPr lang="en-US" b="0" i="0" dirty="0">
                <a:solidFill>
                  <a:srgbClr val="666666"/>
                </a:solidFill>
                <a:effectLst/>
                <a:latin typeface="Verdana" panose="020B0604030504040204" pitchFamily="34" charset="0"/>
              </a:rPr>
              <a:t>. </a:t>
            </a:r>
            <a:r>
              <a:rPr lang="en-US" b="0" i="0" dirty="0" err="1">
                <a:solidFill>
                  <a:srgbClr val="666666"/>
                </a:solidFill>
                <a:effectLst/>
                <a:latin typeface="Verdana" panose="020B0604030504040204" pitchFamily="34" charset="0"/>
              </a:rPr>
              <a:t>Aenean</a:t>
            </a:r>
            <a:r>
              <a:rPr lang="en-US" b="0" i="0" dirty="0">
                <a:solidFill>
                  <a:srgbClr val="666666"/>
                </a:solidFill>
                <a:effectLst/>
                <a:latin typeface="Verdana" panose="020B0604030504040204" pitchFamily="34" charset="0"/>
              </a:rPr>
              <a:t> </a:t>
            </a:r>
            <a:r>
              <a:rPr lang="en-US" b="0" i="0" dirty="0" err="1">
                <a:solidFill>
                  <a:srgbClr val="666666"/>
                </a:solidFill>
                <a:effectLst/>
                <a:latin typeface="Verdana" panose="020B0604030504040204" pitchFamily="34" charset="0"/>
              </a:rPr>
              <a:t>commodo</a:t>
            </a:r>
            <a:r>
              <a:rPr lang="en-US" b="0" i="0" dirty="0">
                <a:solidFill>
                  <a:srgbClr val="666666"/>
                </a:solidFill>
                <a:effectLst/>
                <a:latin typeface="Verdana" panose="020B0604030504040204" pitchFamily="34" charset="0"/>
              </a:rPr>
              <a:t> ligula </a:t>
            </a:r>
            <a:r>
              <a:rPr lang="en-US" b="0" i="0" dirty="0" err="1">
                <a:solidFill>
                  <a:srgbClr val="666666"/>
                </a:solidFill>
                <a:effectLst/>
                <a:latin typeface="Verdana" panose="020B0604030504040204" pitchFamily="34" charset="0"/>
              </a:rPr>
              <a:t>eget</a:t>
            </a:r>
            <a:r>
              <a:rPr lang="en-US" b="0" i="0" dirty="0">
                <a:solidFill>
                  <a:srgbClr val="666666"/>
                </a:solidFill>
                <a:effectLst/>
                <a:latin typeface="Verdana" panose="020B0604030504040204" pitchFamily="34" charset="0"/>
              </a:rPr>
              <a:t> dolor. </a:t>
            </a:r>
            <a:r>
              <a:rPr lang="en-US" b="0" i="0" dirty="0" err="1">
                <a:solidFill>
                  <a:srgbClr val="666666"/>
                </a:solidFill>
                <a:effectLst/>
                <a:latin typeface="Verdana" panose="020B0604030504040204" pitchFamily="34" charset="0"/>
              </a:rPr>
              <a:t>Aenean</a:t>
            </a:r>
            <a:r>
              <a:rPr lang="en-US" b="0" i="0" dirty="0">
                <a:solidFill>
                  <a:srgbClr val="666666"/>
                </a:solidFill>
                <a:effectLst/>
                <a:latin typeface="Verdana" panose="020B0604030504040204" pitchFamily="34" charset="0"/>
              </a:rPr>
              <a:t> </a:t>
            </a:r>
            <a:r>
              <a:rPr lang="en-US" b="0" i="0" dirty="0" err="1">
                <a:solidFill>
                  <a:srgbClr val="666666"/>
                </a:solidFill>
                <a:effectLst/>
                <a:latin typeface="Verdana" panose="020B0604030504040204" pitchFamily="34" charset="0"/>
              </a:rPr>
              <a:t>massa</a:t>
            </a:r>
            <a:r>
              <a:rPr lang="en-US" b="0" i="0" dirty="0">
                <a:solidFill>
                  <a:srgbClr val="666666"/>
                </a:solidFill>
                <a:effectLst/>
                <a:latin typeface="Verdana" panose="020B0604030504040204" pitchFamily="34" charset="0"/>
              </a:rPr>
              <a:t>. </a:t>
            </a:r>
            <a:endParaRPr lang="en-US" dirty="0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ADB7ADA6-494E-014B-95DF-173146D25422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biLevel thresh="25000"/>
          </a:blip>
          <a:stretch>
            <a:fillRect/>
          </a:stretch>
        </p:blipFill>
        <p:spPr>
          <a:xfrm>
            <a:off x="9703836" y="5708260"/>
            <a:ext cx="2141017" cy="7154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05711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hree Content -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35E68A70-EF09-AB49-AD3F-6CCF1C537851}"/>
              </a:ext>
            </a:extLst>
          </p:cNvPr>
          <p:cNvSpPr/>
          <p:nvPr/>
        </p:nvSpPr>
        <p:spPr>
          <a:xfrm>
            <a:off x="-77492" y="123414"/>
            <a:ext cx="12269492" cy="6898783"/>
          </a:xfrm>
          <a:prstGeom prst="rect">
            <a:avLst/>
          </a:prstGeom>
          <a:gradFill>
            <a:gsLst>
              <a:gs pos="0">
                <a:schemeClr val="bg1">
                  <a:tint val="93000"/>
                  <a:satMod val="150000"/>
                  <a:shade val="98000"/>
                  <a:lumMod val="102000"/>
                </a:schemeClr>
              </a:gs>
              <a:gs pos="50000">
                <a:schemeClr val="bg1">
                  <a:tint val="98000"/>
                  <a:satMod val="130000"/>
                  <a:shade val="90000"/>
                  <a:lumMod val="103000"/>
                </a:schemeClr>
              </a:gs>
              <a:gs pos="99000">
                <a:schemeClr val="bg1">
                  <a:lumMod val="95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00610D47-8E5F-4A49-A69A-B0696B007AD0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alphaModFix amt="2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41294" t="4" r="7278" b="67998"/>
          <a:stretch/>
        </p:blipFill>
        <p:spPr>
          <a:xfrm>
            <a:off x="-146817" y="4441185"/>
            <a:ext cx="8667750" cy="3852333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211B790-3DBA-0347-8535-B6B80E4A696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-93678" y="-40783"/>
            <a:ext cx="4095610" cy="346978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>
                <a:latin typeface="AvantGarde Bk BT Book" panose="020B0402020202020204" pitchFamily="34" charset="0"/>
              </a:defRPr>
            </a:lvl1pPr>
            <a:lvl2pPr>
              <a:defRPr>
                <a:latin typeface="AvantGarde Bk BT Book" panose="020B0402020202020204" pitchFamily="34" charset="0"/>
              </a:defRPr>
            </a:lvl2pPr>
            <a:lvl3pPr>
              <a:defRPr>
                <a:latin typeface="AvantGarde Bk BT Book" panose="020B0402020202020204" pitchFamily="34" charset="0"/>
              </a:defRPr>
            </a:lvl3pPr>
            <a:lvl4pPr>
              <a:defRPr>
                <a:latin typeface="AvantGarde Bk BT Book" panose="020B0402020202020204" pitchFamily="34" charset="0"/>
              </a:defRPr>
            </a:lvl4pPr>
            <a:lvl5pPr>
              <a:defRPr>
                <a:latin typeface="AvantGarde Bk BT Book" panose="020B0402020202020204" pitchFamily="34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A2E67405-28C9-A844-849B-0235276E5714}"/>
              </a:ext>
            </a:extLst>
          </p:cNvPr>
          <p:cNvSpPr>
            <a:spLocks noGrp="1"/>
          </p:cNvSpPr>
          <p:nvPr>
            <p:ph sz="half" idx="11"/>
          </p:nvPr>
        </p:nvSpPr>
        <p:spPr>
          <a:xfrm>
            <a:off x="4022412" y="-40783"/>
            <a:ext cx="4095610" cy="346978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>
                <a:latin typeface="AvantGarde Bk BT Book" panose="020B0402020202020204" pitchFamily="34" charset="0"/>
              </a:defRPr>
            </a:lvl1pPr>
            <a:lvl2pPr>
              <a:defRPr>
                <a:latin typeface="AvantGarde Bk BT Book" panose="020B0402020202020204" pitchFamily="34" charset="0"/>
              </a:defRPr>
            </a:lvl2pPr>
            <a:lvl3pPr>
              <a:defRPr>
                <a:latin typeface="AvantGarde Bk BT Book" panose="020B0402020202020204" pitchFamily="34" charset="0"/>
              </a:defRPr>
            </a:lvl3pPr>
            <a:lvl4pPr>
              <a:defRPr>
                <a:latin typeface="AvantGarde Bk BT Book" panose="020B0402020202020204" pitchFamily="34" charset="0"/>
              </a:defRPr>
            </a:lvl4pPr>
            <a:lvl5pPr>
              <a:defRPr>
                <a:latin typeface="AvantGarde Bk BT Book" panose="020B0402020202020204" pitchFamily="34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95BB7D63-C2E0-0547-8D1E-0B8F8A430CEF}"/>
              </a:ext>
            </a:extLst>
          </p:cNvPr>
          <p:cNvSpPr>
            <a:spLocks noGrp="1"/>
          </p:cNvSpPr>
          <p:nvPr>
            <p:ph sz="half" idx="12"/>
          </p:nvPr>
        </p:nvSpPr>
        <p:spPr>
          <a:xfrm>
            <a:off x="8139932" y="-40783"/>
            <a:ext cx="4052068" cy="346978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>
                <a:latin typeface="AvantGarde Bk BT Book" panose="020B0402020202020204" pitchFamily="34" charset="0"/>
              </a:defRPr>
            </a:lvl1pPr>
            <a:lvl2pPr>
              <a:defRPr>
                <a:latin typeface="AvantGarde Bk BT Book" panose="020B0402020202020204" pitchFamily="34" charset="0"/>
              </a:defRPr>
            </a:lvl2pPr>
            <a:lvl3pPr>
              <a:defRPr>
                <a:latin typeface="AvantGarde Bk BT Book" panose="020B0402020202020204" pitchFamily="34" charset="0"/>
              </a:defRPr>
            </a:lvl3pPr>
            <a:lvl4pPr>
              <a:defRPr>
                <a:latin typeface="AvantGarde Bk BT Book" panose="020B0402020202020204" pitchFamily="34" charset="0"/>
              </a:defRPr>
            </a:lvl4pPr>
            <a:lvl5pPr>
              <a:defRPr>
                <a:latin typeface="AvantGarde Bk BT Book" panose="020B0402020202020204" pitchFamily="34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4" name="Text Placeholder 17">
            <a:extLst>
              <a:ext uri="{FF2B5EF4-FFF2-40B4-BE49-F238E27FC236}">
                <a16:creationId xmlns:a16="http://schemas.microsoft.com/office/drawing/2014/main" id="{3770448A-3689-1946-B481-BA5EEC50F174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2685148" y="4353638"/>
            <a:ext cx="6821704" cy="63202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lang="en-US" sz="1800" b="0" i="0" smtClean="0">
                <a:effectLst/>
                <a:latin typeface="AvantGarde Bk BT Book" panose="020B0402020202020204" pitchFamily="34" charset="0"/>
              </a:defRPr>
            </a:lvl1pPr>
          </a:lstStyle>
          <a:p>
            <a:pPr lvl="0"/>
            <a:r>
              <a:rPr lang="en-US" b="0" i="0" dirty="0">
                <a:solidFill>
                  <a:srgbClr val="666666"/>
                </a:solidFill>
                <a:effectLst/>
                <a:latin typeface="Verdana" panose="020B0604030504040204" pitchFamily="34" charset="0"/>
              </a:rPr>
              <a:t>Lorem ipsum dolor sit </a:t>
            </a:r>
            <a:r>
              <a:rPr lang="en-US" b="0" i="0" dirty="0" err="1">
                <a:solidFill>
                  <a:srgbClr val="666666"/>
                </a:solidFill>
                <a:effectLst/>
                <a:latin typeface="Verdana" panose="020B0604030504040204" pitchFamily="34" charset="0"/>
              </a:rPr>
              <a:t>amet</a:t>
            </a:r>
            <a:r>
              <a:rPr lang="en-US" b="0" i="0" dirty="0">
                <a:solidFill>
                  <a:srgbClr val="666666"/>
                </a:solidFill>
                <a:effectLst/>
                <a:latin typeface="Verdana" panose="020B0604030504040204" pitchFamily="34" charset="0"/>
              </a:rPr>
              <a:t>, </a:t>
            </a:r>
            <a:r>
              <a:rPr lang="en-US" b="0" i="0" dirty="0" err="1">
                <a:solidFill>
                  <a:srgbClr val="666666"/>
                </a:solidFill>
                <a:effectLst/>
                <a:latin typeface="Verdana" panose="020B0604030504040204" pitchFamily="34" charset="0"/>
              </a:rPr>
              <a:t>consectetuer</a:t>
            </a:r>
            <a:r>
              <a:rPr lang="en-US" b="0" i="0" dirty="0">
                <a:solidFill>
                  <a:srgbClr val="666666"/>
                </a:solidFill>
                <a:effectLst/>
                <a:latin typeface="Verdana" panose="020B0604030504040204" pitchFamily="34" charset="0"/>
              </a:rPr>
              <a:t> </a:t>
            </a:r>
            <a:r>
              <a:rPr lang="en-US" b="0" i="0" dirty="0" err="1">
                <a:solidFill>
                  <a:srgbClr val="666666"/>
                </a:solidFill>
                <a:effectLst/>
                <a:latin typeface="Verdana" panose="020B0604030504040204" pitchFamily="34" charset="0"/>
              </a:rPr>
              <a:t>adipiscing</a:t>
            </a:r>
            <a:r>
              <a:rPr lang="en-US" b="0" i="0" dirty="0">
                <a:solidFill>
                  <a:srgbClr val="666666"/>
                </a:solidFill>
                <a:effectLst/>
                <a:latin typeface="Verdana" panose="020B0604030504040204" pitchFamily="34" charset="0"/>
              </a:rPr>
              <a:t> </a:t>
            </a:r>
            <a:r>
              <a:rPr lang="en-US" b="0" i="0" dirty="0" err="1">
                <a:solidFill>
                  <a:srgbClr val="666666"/>
                </a:solidFill>
                <a:effectLst/>
                <a:latin typeface="Verdana" panose="020B0604030504040204" pitchFamily="34" charset="0"/>
              </a:rPr>
              <a:t>elit</a:t>
            </a:r>
            <a:r>
              <a:rPr lang="en-US" b="0" i="0" dirty="0">
                <a:solidFill>
                  <a:srgbClr val="666666"/>
                </a:solidFill>
                <a:effectLst/>
                <a:latin typeface="Verdana" panose="020B0604030504040204" pitchFamily="34" charset="0"/>
              </a:rPr>
              <a:t>. </a:t>
            </a:r>
            <a:r>
              <a:rPr lang="en-US" b="0" i="0" dirty="0" err="1">
                <a:solidFill>
                  <a:srgbClr val="666666"/>
                </a:solidFill>
                <a:effectLst/>
                <a:latin typeface="Verdana" panose="020B0604030504040204" pitchFamily="34" charset="0"/>
              </a:rPr>
              <a:t>Aenean</a:t>
            </a:r>
            <a:r>
              <a:rPr lang="en-US" b="0" i="0" dirty="0">
                <a:solidFill>
                  <a:srgbClr val="666666"/>
                </a:solidFill>
                <a:effectLst/>
                <a:latin typeface="Verdana" panose="020B0604030504040204" pitchFamily="34" charset="0"/>
              </a:rPr>
              <a:t> </a:t>
            </a:r>
            <a:r>
              <a:rPr lang="en-US" b="0" i="0" dirty="0" err="1">
                <a:solidFill>
                  <a:srgbClr val="666666"/>
                </a:solidFill>
                <a:effectLst/>
                <a:latin typeface="Verdana" panose="020B0604030504040204" pitchFamily="34" charset="0"/>
              </a:rPr>
              <a:t>commodo</a:t>
            </a:r>
            <a:r>
              <a:rPr lang="en-US" b="0" i="0" dirty="0">
                <a:solidFill>
                  <a:srgbClr val="666666"/>
                </a:solidFill>
                <a:effectLst/>
                <a:latin typeface="Verdana" panose="020B0604030504040204" pitchFamily="34" charset="0"/>
              </a:rPr>
              <a:t> ligula </a:t>
            </a:r>
            <a:r>
              <a:rPr lang="en-US" b="0" i="0" dirty="0" err="1">
                <a:solidFill>
                  <a:srgbClr val="666666"/>
                </a:solidFill>
                <a:effectLst/>
                <a:latin typeface="Verdana" panose="020B0604030504040204" pitchFamily="34" charset="0"/>
              </a:rPr>
              <a:t>eget</a:t>
            </a:r>
            <a:r>
              <a:rPr lang="en-US" b="0" i="0" dirty="0">
                <a:solidFill>
                  <a:srgbClr val="666666"/>
                </a:solidFill>
                <a:effectLst/>
                <a:latin typeface="Verdana" panose="020B0604030504040204" pitchFamily="34" charset="0"/>
              </a:rPr>
              <a:t> dolor. </a:t>
            </a:r>
            <a:r>
              <a:rPr lang="en-US" b="0" i="0" dirty="0" err="1">
                <a:solidFill>
                  <a:srgbClr val="666666"/>
                </a:solidFill>
                <a:effectLst/>
                <a:latin typeface="Verdana" panose="020B0604030504040204" pitchFamily="34" charset="0"/>
              </a:rPr>
              <a:t>Aenean</a:t>
            </a:r>
            <a:r>
              <a:rPr lang="en-US" b="0" i="0" dirty="0">
                <a:solidFill>
                  <a:srgbClr val="666666"/>
                </a:solidFill>
                <a:effectLst/>
                <a:latin typeface="Verdana" panose="020B0604030504040204" pitchFamily="34" charset="0"/>
              </a:rPr>
              <a:t> </a:t>
            </a:r>
            <a:r>
              <a:rPr lang="en-US" b="0" i="0" dirty="0" err="1">
                <a:solidFill>
                  <a:srgbClr val="666666"/>
                </a:solidFill>
                <a:effectLst/>
                <a:latin typeface="Verdana" panose="020B0604030504040204" pitchFamily="34" charset="0"/>
              </a:rPr>
              <a:t>massa</a:t>
            </a:r>
            <a:r>
              <a:rPr lang="en-US" b="0" i="0" dirty="0">
                <a:solidFill>
                  <a:srgbClr val="666666"/>
                </a:solidFill>
                <a:effectLst/>
                <a:latin typeface="Verdana" panose="020B0604030504040204" pitchFamily="34" charset="0"/>
              </a:rPr>
              <a:t>. </a:t>
            </a:r>
            <a:endParaRPr lang="en-US" dirty="0"/>
          </a:p>
        </p:txBody>
      </p:sp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BB42C57B-D0E6-3E40-AF91-7D62CD9F9A90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-93663" y="2329543"/>
            <a:ext cx="4095751" cy="109945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solidFill>
                  <a:srgbClr val="194691"/>
                </a:solidFill>
                <a:latin typeface="AvantGarde Bk BT Book" panose="020B0402020202020204" pitchFamily="34" charset="0"/>
              </a:defRPr>
            </a:lvl1pPr>
          </a:lstStyle>
          <a:p>
            <a:pPr lvl="0"/>
            <a:r>
              <a:rPr lang="en-US" dirty="0"/>
              <a:t>Description of image</a:t>
            </a:r>
          </a:p>
        </p:txBody>
      </p:sp>
      <p:sp>
        <p:nvSpPr>
          <p:cNvPr id="18" name="Text Placeholder 16">
            <a:extLst>
              <a:ext uri="{FF2B5EF4-FFF2-40B4-BE49-F238E27FC236}">
                <a16:creationId xmlns:a16="http://schemas.microsoft.com/office/drawing/2014/main" id="{1BDD124E-6E6E-8C4C-BDAB-809B51D090A7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4021137" y="2329543"/>
            <a:ext cx="4095751" cy="109945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solidFill>
                  <a:srgbClr val="194691"/>
                </a:solidFill>
                <a:latin typeface="AvantGarde Bk BT Book" panose="020B0402020202020204" pitchFamily="34" charset="0"/>
              </a:defRPr>
            </a:lvl1pPr>
          </a:lstStyle>
          <a:p>
            <a:pPr lvl="0"/>
            <a:r>
              <a:rPr lang="en-US" dirty="0"/>
              <a:t>Description of image</a:t>
            </a:r>
          </a:p>
        </p:txBody>
      </p:sp>
      <p:sp>
        <p:nvSpPr>
          <p:cNvPr id="19" name="Text Placeholder 16">
            <a:extLst>
              <a:ext uri="{FF2B5EF4-FFF2-40B4-BE49-F238E27FC236}">
                <a16:creationId xmlns:a16="http://schemas.microsoft.com/office/drawing/2014/main" id="{8AC3FC4C-4C07-B244-B056-FA2DDEB0FD56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8112420" y="2329543"/>
            <a:ext cx="4095751" cy="109945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solidFill>
                  <a:srgbClr val="194691"/>
                </a:solidFill>
                <a:latin typeface="AvantGarde Bk BT Book" panose="020B0402020202020204" pitchFamily="34" charset="0"/>
              </a:defRPr>
            </a:lvl1pPr>
          </a:lstStyle>
          <a:p>
            <a:pPr lvl="0"/>
            <a:r>
              <a:rPr lang="en-US" dirty="0"/>
              <a:t>Description of image</a:t>
            </a:r>
          </a:p>
        </p:txBody>
      </p:sp>
      <p:sp>
        <p:nvSpPr>
          <p:cNvPr id="24" name="Title 1">
            <a:extLst>
              <a:ext uri="{FF2B5EF4-FFF2-40B4-BE49-F238E27FC236}">
                <a16:creationId xmlns:a16="http://schemas.microsoft.com/office/drawing/2014/main" id="{D311B649-AE37-9146-A546-3DBE62B8470C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988128" y="3516547"/>
            <a:ext cx="6215743" cy="837089"/>
          </a:xfrm>
          <a:prstGeom prst="rect">
            <a:avLst/>
          </a:prstGeom>
        </p:spPr>
        <p:txBody>
          <a:bodyPr anchor="b">
            <a:normAutofit/>
          </a:bodyPr>
          <a:lstStyle>
            <a:lvl1pPr algn="ctr">
              <a:defRPr sz="4800" b="1" i="0">
                <a:solidFill>
                  <a:schemeClr val="tx1">
                    <a:lumMod val="85000"/>
                    <a:lumOff val="15000"/>
                  </a:schemeClr>
                </a:solidFill>
                <a:latin typeface="AvantGarde Bk BT Demi" panose="020B0402020202020204" pitchFamily="34" charset="0"/>
              </a:defRPr>
            </a:lvl1pPr>
          </a:lstStyle>
          <a:p>
            <a:r>
              <a:rPr lang="en-US" dirty="0"/>
              <a:t>This is a Header</a:t>
            </a:r>
          </a:p>
        </p:txBody>
      </p: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E7BA4923-EB44-B346-9430-8DB75FF5551F}"/>
              </a:ext>
            </a:extLst>
          </p:cNvPr>
          <p:cNvCxnSpPr/>
          <p:nvPr/>
        </p:nvCxnSpPr>
        <p:spPr>
          <a:xfrm>
            <a:off x="3868023" y="3529361"/>
            <a:ext cx="841310" cy="0"/>
          </a:xfrm>
          <a:prstGeom prst="line">
            <a:avLst/>
          </a:prstGeom>
          <a:ln w="47625">
            <a:solidFill>
              <a:srgbClr val="01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Picture 14">
            <a:extLst>
              <a:ext uri="{FF2B5EF4-FFF2-40B4-BE49-F238E27FC236}">
                <a16:creationId xmlns:a16="http://schemas.microsoft.com/office/drawing/2014/main" id="{0A7C5A93-D469-E341-8DEC-767BCD324AC7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703836" y="5708260"/>
            <a:ext cx="2141017" cy="7154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02855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hree Content - Fill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35E68A70-EF09-AB49-AD3F-6CCF1C537851}"/>
              </a:ext>
            </a:extLst>
          </p:cNvPr>
          <p:cNvSpPr/>
          <p:nvPr/>
        </p:nvSpPr>
        <p:spPr>
          <a:xfrm>
            <a:off x="0" y="-52756"/>
            <a:ext cx="12269492" cy="6898783"/>
          </a:xfrm>
          <a:prstGeom prst="rect">
            <a:avLst/>
          </a:prstGeom>
          <a:gradFill>
            <a:gsLst>
              <a:gs pos="0">
                <a:schemeClr val="bg1">
                  <a:tint val="93000"/>
                  <a:satMod val="150000"/>
                  <a:shade val="98000"/>
                  <a:lumMod val="102000"/>
                </a:schemeClr>
              </a:gs>
              <a:gs pos="50000">
                <a:schemeClr val="bg1">
                  <a:tint val="98000"/>
                  <a:satMod val="130000"/>
                  <a:shade val="90000"/>
                  <a:lumMod val="103000"/>
                </a:schemeClr>
              </a:gs>
              <a:gs pos="99000">
                <a:schemeClr val="bg1">
                  <a:lumMod val="95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Content Placeholder 1">
            <a:extLst>
              <a:ext uri="{FF2B5EF4-FFF2-40B4-BE49-F238E27FC236}">
                <a16:creationId xmlns:a16="http://schemas.microsoft.com/office/drawing/2014/main" id="{A5193943-DA36-324C-8334-9343715AFBC4}"/>
              </a:ext>
            </a:extLst>
          </p:cNvPr>
          <p:cNvSpPr>
            <a:spLocks noGrp="1"/>
          </p:cNvSpPr>
          <p:nvPr>
            <p:ph sz="half" idx="21" hasCustomPrompt="1"/>
          </p:nvPr>
        </p:nvSpPr>
        <p:spPr>
          <a:xfrm>
            <a:off x="0" y="-40783"/>
            <a:ext cx="4095610" cy="3469783"/>
          </a:xfrm>
          <a:prstGeom prst="rect">
            <a:avLst/>
          </a:prstGeom>
          <a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r>
              <a:rPr lang="en-US" dirty="0"/>
              <a:t> </a:t>
            </a:r>
          </a:p>
        </p:txBody>
      </p:sp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A53C9177-916A-5A44-AC42-56103D8C9AF5}"/>
              </a:ext>
            </a:extLst>
          </p:cNvPr>
          <p:cNvSpPr>
            <a:spLocks noGrp="1"/>
          </p:cNvSpPr>
          <p:nvPr>
            <p:ph sz="half" idx="22"/>
          </p:nvPr>
        </p:nvSpPr>
        <p:spPr>
          <a:xfrm>
            <a:off x="4116090" y="-40783"/>
            <a:ext cx="4095610" cy="3469783"/>
          </a:xfrm>
          <a:prstGeom prst="rect">
            <a:avLst/>
          </a:prstGeom>
          <a:blipFill dpi="0"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</p:spPr>
        <p:txBody>
          <a:bodyPr/>
          <a:lstStyle/>
          <a:p>
            <a:pPr lvl="0"/>
            <a:r>
              <a:rPr lang="en-US"/>
              <a:t>Edit Master text styles</a:t>
            </a:r>
          </a:p>
        </p:txBody>
      </p:sp>
      <p:sp>
        <p:nvSpPr>
          <p:cNvPr id="20" name="Content Placeholder 3">
            <a:extLst>
              <a:ext uri="{FF2B5EF4-FFF2-40B4-BE49-F238E27FC236}">
                <a16:creationId xmlns:a16="http://schemas.microsoft.com/office/drawing/2014/main" id="{C64D0F95-C625-A54A-B593-AC8F035DB554}"/>
              </a:ext>
            </a:extLst>
          </p:cNvPr>
          <p:cNvSpPr>
            <a:spLocks noGrp="1"/>
          </p:cNvSpPr>
          <p:nvPr>
            <p:ph sz="half" idx="23"/>
          </p:nvPr>
        </p:nvSpPr>
        <p:spPr>
          <a:xfrm>
            <a:off x="8233610" y="-40783"/>
            <a:ext cx="4052068" cy="3469783"/>
          </a:xfrm>
          <a:prstGeom prst="rect">
            <a:avLst/>
          </a:prstGeom>
          <a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lvl="0"/>
            <a:r>
              <a:rPr lang="en-US"/>
              <a:t>Edit Master text styles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00610D47-8E5F-4A49-A69A-B0696B007AD0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alphaModFix amt="2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41294" t="4" r="7278" b="67998"/>
          <a:stretch/>
        </p:blipFill>
        <p:spPr>
          <a:xfrm>
            <a:off x="-146817" y="4441185"/>
            <a:ext cx="8667750" cy="3852333"/>
          </a:xfrm>
          <a:prstGeom prst="rect">
            <a:avLst/>
          </a:prstGeom>
        </p:spPr>
      </p:pic>
      <p:sp>
        <p:nvSpPr>
          <p:cNvPr id="14" name="Text Placeholder 17">
            <a:extLst>
              <a:ext uri="{FF2B5EF4-FFF2-40B4-BE49-F238E27FC236}">
                <a16:creationId xmlns:a16="http://schemas.microsoft.com/office/drawing/2014/main" id="{3770448A-3689-1946-B481-BA5EEC50F174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2685148" y="4353638"/>
            <a:ext cx="6821704" cy="63202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lang="en-US" sz="1800" b="0" i="0" smtClean="0">
                <a:effectLst/>
                <a:latin typeface="AvantGarde Bk BT Book" panose="020B0402020202020204" pitchFamily="34" charset="0"/>
              </a:defRPr>
            </a:lvl1pPr>
          </a:lstStyle>
          <a:p>
            <a:pPr lvl="0"/>
            <a:r>
              <a:rPr lang="en-US" b="0" i="0" dirty="0">
                <a:solidFill>
                  <a:srgbClr val="666666"/>
                </a:solidFill>
                <a:effectLst/>
                <a:latin typeface="Verdana" panose="020B0604030504040204" pitchFamily="34" charset="0"/>
              </a:rPr>
              <a:t>Lorem ipsum dolor sit </a:t>
            </a:r>
            <a:r>
              <a:rPr lang="en-US" b="0" i="0" dirty="0" err="1">
                <a:solidFill>
                  <a:srgbClr val="666666"/>
                </a:solidFill>
                <a:effectLst/>
                <a:latin typeface="Verdana" panose="020B0604030504040204" pitchFamily="34" charset="0"/>
              </a:rPr>
              <a:t>amet</a:t>
            </a:r>
            <a:r>
              <a:rPr lang="en-US" b="0" i="0" dirty="0">
                <a:solidFill>
                  <a:srgbClr val="666666"/>
                </a:solidFill>
                <a:effectLst/>
                <a:latin typeface="Verdana" panose="020B0604030504040204" pitchFamily="34" charset="0"/>
              </a:rPr>
              <a:t>, </a:t>
            </a:r>
            <a:r>
              <a:rPr lang="en-US" b="0" i="0" dirty="0" err="1">
                <a:solidFill>
                  <a:srgbClr val="666666"/>
                </a:solidFill>
                <a:effectLst/>
                <a:latin typeface="Verdana" panose="020B0604030504040204" pitchFamily="34" charset="0"/>
              </a:rPr>
              <a:t>consectetuer</a:t>
            </a:r>
            <a:r>
              <a:rPr lang="en-US" b="0" i="0" dirty="0">
                <a:solidFill>
                  <a:srgbClr val="666666"/>
                </a:solidFill>
                <a:effectLst/>
                <a:latin typeface="Verdana" panose="020B0604030504040204" pitchFamily="34" charset="0"/>
              </a:rPr>
              <a:t> </a:t>
            </a:r>
            <a:r>
              <a:rPr lang="en-US" b="0" i="0" dirty="0" err="1">
                <a:solidFill>
                  <a:srgbClr val="666666"/>
                </a:solidFill>
                <a:effectLst/>
                <a:latin typeface="Verdana" panose="020B0604030504040204" pitchFamily="34" charset="0"/>
              </a:rPr>
              <a:t>adipiscing</a:t>
            </a:r>
            <a:r>
              <a:rPr lang="en-US" b="0" i="0" dirty="0">
                <a:solidFill>
                  <a:srgbClr val="666666"/>
                </a:solidFill>
                <a:effectLst/>
                <a:latin typeface="Verdana" panose="020B0604030504040204" pitchFamily="34" charset="0"/>
              </a:rPr>
              <a:t> </a:t>
            </a:r>
            <a:r>
              <a:rPr lang="en-US" b="0" i="0" dirty="0" err="1">
                <a:solidFill>
                  <a:srgbClr val="666666"/>
                </a:solidFill>
                <a:effectLst/>
                <a:latin typeface="Verdana" panose="020B0604030504040204" pitchFamily="34" charset="0"/>
              </a:rPr>
              <a:t>elit</a:t>
            </a:r>
            <a:r>
              <a:rPr lang="en-US" b="0" i="0" dirty="0">
                <a:solidFill>
                  <a:srgbClr val="666666"/>
                </a:solidFill>
                <a:effectLst/>
                <a:latin typeface="Verdana" panose="020B0604030504040204" pitchFamily="34" charset="0"/>
              </a:rPr>
              <a:t>. </a:t>
            </a:r>
            <a:r>
              <a:rPr lang="en-US" b="0" i="0" dirty="0" err="1">
                <a:solidFill>
                  <a:srgbClr val="666666"/>
                </a:solidFill>
                <a:effectLst/>
                <a:latin typeface="Verdana" panose="020B0604030504040204" pitchFamily="34" charset="0"/>
              </a:rPr>
              <a:t>Aenean</a:t>
            </a:r>
            <a:r>
              <a:rPr lang="en-US" b="0" i="0" dirty="0">
                <a:solidFill>
                  <a:srgbClr val="666666"/>
                </a:solidFill>
                <a:effectLst/>
                <a:latin typeface="Verdana" panose="020B0604030504040204" pitchFamily="34" charset="0"/>
              </a:rPr>
              <a:t> </a:t>
            </a:r>
            <a:r>
              <a:rPr lang="en-US" b="0" i="0" dirty="0" err="1">
                <a:solidFill>
                  <a:srgbClr val="666666"/>
                </a:solidFill>
                <a:effectLst/>
                <a:latin typeface="Verdana" panose="020B0604030504040204" pitchFamily="34" charset="0"/>
              </a:rPr>
              <a:t>commodo</a:t>
            </a:r>
            <a:r>
              <a:rPr lang="en-US" b="0" i="0" dirty="0">
                <a:solidFill>
                  <a:srgbClr val="666666"/>
                </a:solidFill>
                <a:effectLst/>
                <a:latin typeface="Verdana" panose="020B0604030504040204" pitchFamily="34" charset="0"/>
              </a:rPr>
              <a:t> ligula </a:t>
            </a:r>
            <a:r>
              <a:rPr lang="en-US" b="0" i="0" dirty="0" err="1">
                <a:solidFill>
                  <a:srgbClr val="666666"/>
                </a:solidFill>
                <a:effectLst/>
                <a:latin typeface="Verdana" panose="020B0604030504040204" pitchFamily="34" charset="0"/>
              </a:rPr>
              <a:t>eget</a:t>
            </a:r>
            <a:r>
              <a:rPr lang="en-US" b="0" i="0" dirty="0">
                <a:solidFill>
                  <a:srgbClr val="666666"/>
                </a:solidFill>
                <a:effectLst/>
                <a:latin typeface="Verdana" panose="020B0604030504040204" pitchFamily="34" charset="0"/>
              </a:rPr>
              <a:t> dolor. </a:t>
            </a:r>
            <a:r>
              <a:rPr lang="en-US" b="0" i="0" dirty="0" err="1">
                <a:solidFill>
                  <a:srgbClr val="666666"/>
                </a:solidFill>
                <a:effectLst/>
                <a:latin typeface="Verdana" panose="020B0604030504040204" pitchFamily="34" charset="0"/>
              </a:rPr>
              <a:t>Aenean</a:t>
            </a:r>
            <a:r>
              <a:rPr lang="en-US" b="0" i="0" dirty="0">
                <a:solidFill>
                  <a:srgbClr val="666666"/>
                </a:solidFill>
                <a:effectLst/>
                <a:latin typeface="Verdana" panose="020B0604030504040204" pitchFamily="34" charset="0"/>
              </a:rPr>
              <a:t> </a:t>
            </a:r>
            <a:r>
              <a:rPr lang="en-US" b="0" i="0" dirty="0" err="1">
                <a:solidFill>
                  <a:srgbClr val="666666"/>
                </a:solidFill>
                <a:effectLst/>
                <a:latin typeface="Verdana" panose="020B0604030504040204" pitchFamily="34" charset="0"/>
              </a:rPr>
              <a:t>massa</a:t>
            </a:r>
            <a:r>
              <a:rPr lang="en-US" b="0" i="0" dirty="0">
                <a:solidFill>
                  <a:srgbClr val="666666"/>
                </a:solidFill>
                <a:effectLst/>
                <a:latin typeface="Verdana" panose="020B0604030504040204" pitchFamily="34" charset="0"/>
              </a:rPr>
              <a:t>. </a:t>
            </a:r>
            <a:endParaRPr lang="en-US" dirty="0"/>
          </a:p>
        </p:txBody>
      </p:sp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BB42C57B-D0E6-3E40-AF91-7D62CD9F9A90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0" y="2329543"/>
            <a:ext cx="4095751" cy="109945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solidFill>
                  <a:srgbClr val="194691"/>
                </a:solidFill>
                <a:latin typeface="AvantGarde Bk BT Book" panose="020B0402020202020204" pitchFamily="34" charset="0"/>
              </a:defRPr>
            </a:lvl1pPr>
          </a:lstStyle>
          <a:p>
            <a:pPr lvl="0"/>
            <a:r>
              <a:rPr lang="en-US" dirty="0"/>
              <a:t>Description of image</a:t>
            </a:r>
          </a:p>
        </p:txBody>
      </p:sp>
      <p:sp>
        <p:nvSpPr>
          <p:cNvPr id="18" name="Text Placeholder 16">
            <a:extLst>
              <a:ext uri="{FF2B5EF4-FFF2-40B4-BE49-F238E27FC236}">
                <a16:creationId xmlns:a16="http://schemas.microsoft.com/office/drawing/2014/main" id="{1BDD124E-6E6E-8C4C-BDAB-809B51D090A7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4114800" y="2329543"/>
            <a:ext cx="4095751" cy="109945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solidFill>
                  <a:srgbClr val="194691"/>
                </a:solidFill>
                <a:latin typeface="AvantGarde Bk BT Book" panose="020B0402020202020204" pitchFamily="34" charset="0"/>
              </a:defRPr>
            </a:lvl1pPr>
          </a:lstStyle>
          <a:p>
            <a:pPr lvl="0"/>
            <a:r>
              <a:rPr lang="en-US" dirty="0"/>
              <a:t>Description of image</a:t>
            </a:r>
          </a:p>
        </p:txBody>
      </p:sp>
      <p:sp>
        <p:nvSpPr>
          <p:cNvPr id="19" name="Text Placeholder 16">
            <a:extLst>
              <a:ext uri="{FF2B5EF4-FFF2-40B4-BE49-F238E27FC236}">
                <a16:creationId xmlns:a16="http://schemas.microsoft.com/office/drawing/2014/main" id="{8AC3FC4C-4C07-B244-B056-FA2DDEB0FD56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8206083" y="2329543"/>
            <a:ext cx="4095751" cy="109945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solidFill>
                  <a:srgbClr val="194691"/>
                </a:solidFill>
                <a:latin typeface="AvantGarde Bk BT Book" panose="020B0402020202020204" pitchFamily="34" charset="0"/>
              </a:defRPr>
            </a:lvl1pPr>
          </a:lstStyle>
          <a:p>
            <a:pPr lvl="0"/>
            <a:r>
              <a:rPr lang="en-US" dirty="0"/>
              <a:t>Description of image</a:t>
            </a:r>
          </a:p>
        </p:txBody>
      </p:sp>
      <p:sp>
        <p:nvSpPr>
          <p:cNvPr id="24" name="Title 1">
            <a:extLst>
              <a:ext uri="{FF2B5EF4-FFF2-40B4-BE49-F238E27FC236}">
                <a16:creationId xmlns:a16="http://schemas.microsoft.com/office/drawing/2014/main" id="{D311B649-AE37-9146-A546-3DBE62B8470C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988128" y="3516547"/>
            <a:ext cx="6215743" cy="837089"/>
          </a:xfrm>
          <a:prstGeom prst="rect">
            <a:avLst/>
          </a:prstGeom>
        </p:spPr>
        <p:txBody>
          <a:bodyPr anchor="b">
            <a:normAutofit/>
          </a:bodyPr>
          <a:lstStyle>
            <a:lvl1pPr algn="ctr">
              <a:defRPr sz="4800" b="1" i="0">
                <a:solidFill>
                  <a:schemeClr val="tx1">
                    <a:lumMod val="85000"/>
                    <a:lumOff val="15000"/>
                  </a:schemeClr>
                </a:solidFill>
                <a:latin typeface="AvantGarde Bk BT Demi" panose="020B0402020202020204" pitchFamily="34" charset="0"/>
              </a:defRPr>
            </a:lvl1pPr>
          </a:lstStyle>
          <a:p>
            <a:r>
              <a:rPr lang="en-US" dirty="0"/>
              <a:t>This is a Header</a:t>
            </a:r>
          </a:p>
        </p:txBody>
      </p: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E7BA4923-EB44-B346-9430-8DB75FF5551F}"/>
              </a:ext>
            </a:extLst>
          </p:cNvPr>
          <p:cNvCxnSpPr/>
          <p:nvPr/>
        </p:nvCxnSpPr>
        <p:spPr>
          <a:xfrm>
            <a:off x="3868023" y="3529361"/>
            <a:ext cx="841310" cy="0"/>
          </a:xfrm>
          <a:prstGeom prst="line">
            <a:avLst/>
          </a:prstGeom>
          <a:ln w="47625">
            <a:solidFill>
              <a:srgbClr val="01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1" name="Picture 20">
            <a:extLst>
              <a:ext uri="{FF2B5EF4-FFF2-40B4-BE49-F238E27FC236}">
                <a16:creationId xmlns:a16="http://schemas.microsoft.com/office/drawing/2014/main" id="{29C3E0C3-CE5C-A24A-A749-70E22175CAB9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9703836" y="5708260"/>
            <a:ext cx="2141017" cy="7154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63962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 -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D0E12AAF-4ADA-2E4D-A022-AEFB2464D4F4}"/>
              </a:ext>
            </a:extLst>
          </p:cNvPr>
          <p:cNvSpPr/>
          <p:nvPr/>
        </p:nvSpPr>
        <p:spPr>
          <a:xfrm>
            <a:off x="-77492" y="-40783"/>
            <a:ext cx="12269492" cy="6898783"/>
          </a:xfrm>
          <a:prstGeom prst="rect">
            <a:avLst/>
          </a:prstGeom>
          <a:gradFill>
            <a:gsLst>
              <a:gs pos="0">
                <a:schemeClr val="bg1">
                  <a:tint val="93000"/>
                  <a:satMod val="150000"/>
                  <a:shade val="98000"/>
                  <a:lumMod val="102000"/>
                </a:schemeClr>
              </a:gs>
              <a:gs pos="50000">
                <a:schemeClr val="bg1">
                  <a:tint val="98000"/>
                  <a:satMod val="130000"/>
                  <a:shade val="90000"/>
                  <a:lumMod val="103000"/>
                </a:schemeClr>
              </a:gs>
              <a:gs pos="99000">
                <a:schemeClr val="bg1">
                  <a:lumMod val="95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29EF12D3-9E37-D747-A17C-1FD55FF754B0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alphaModFix amt="2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41294" t="4" r="7278" b="67998"/>
          <a:stretch/>
        </p:blipFill>
        <p:spPr>
          <a:xfrm>
            <a:off x="-146817" y="4441185"/>
            <a:ext cx="8667750" cy="3852333"/>
          </a:xfrm>
          <a:prstGeom prst="rect">
            <a:avLst/>
          </a:prstGeom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B57DC96-1736-E84A-A114-DB3573B617B2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472440" y="1583105"/>
            <a:ext cx="3514329" cy="617018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0" i="0">
                <a:latin typeface="AvantGarde Bk BT Book" panose="020B0402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THIS IS A SUBHEADER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B6205CF-3CB6-F747-B68F-DECC503AB2C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72440" y="2200123"/>
            <a:ext cx="3514329" cy="2759343"/>
          </a:xfrm>
          <a:prstGeom prst="rect">
            <a:avLst/>
          </a:prstGeom>
        </p:spPr>
        <p:txBody>
          <a:bodyPr/>
          <a:lstStyle>
            <a:lvl1pPr>
              <a:defRPr>
                <a:latin typeface="AvantGarde Bk BT Book" panose="020B0402020202020204" pitchFamily="34" charset="0"/>
              </a:defRPr>
            </a:lvl1pPr>
            <a:lvl2pPr>
              <a:defRPr>
                <a:latin typeface="AvantGarde Bk BT Book" panose="020B0402020202020204" pitchFamily="34" charset="0"/>
              </a:defRPr>
            </a:lvl2pPr>
            <a:lvl3pPr>
              <a:defRPr>
                <a:latin typeface="AvantGarde Bk BT Book" panose="020B0402020202020204" pitchFamily="34" charset="0"/>
              </a:defRPr>
            </a:lvl3pPr>
            <a:lvl4pPr>
              <a:defRPr>
                <a:latin typeface="AvantGarde Bk BT Book" panose="020B0402020202020204" pitchFamily="34" charset="0"/>
              </a:defRPr>
            </a:lvl4pPr>
            <a:lvl5pPr>
              <a:defRPr>
                <a:latin typeface="AvantGarde Bk BT Book" panose="020B0402020202020204" pitchFamily="34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9B0C2F6-4A45-F84E-9B51-955CC61F02EF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4305153" y="1583105"/>
            <a:ext cx="3531636" cy="617018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0" i="0">
                <a:latin typeface="AvantGarde Bk BT Book" panose="020B0402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THIS IS A SUBHEADER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550A338-179E-2B40-A33E-45ECB269E30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305153" y="2200123"/>
            <a:ext cx="3531636" cy="2759343"/>
          </a:xfrm>
          <a:prstGeom prst="rect">
            <a:avLst/>
          </a:prstGeom>
        </p:spPr>
        <p:txBody>
          <a:bodyPr/>
          <a:lstStyle>
            <a:lvl1pPr>
              <a:defRPr>
                <a:latin typeface="AvantGarde Bk BT Book" panose="020B0402020202020204" pitchFamily="34" charset="0"/>
              </a:defRPr>
            </a:lvl1pPr>
            <a:lvl2pPr>
              <a:defRPr>
                <a:latin typeface="AvantGarde Bk BT Book" panose="020B0402020202020204" pitchFamily="34" charset="0"/>
              </a:defRPr>
            </a:lvl2pPr>
            <a:lvl3pPr>
              <a:defRPr>
                <a:latin typeface="AvantGarde Bk BT Book" panose="020B0402020202020204" pitchFamily="34" charset="0"/>
              </a:defRPr>
            </a:lvl3pPr>
            <a:lvl4pPr>
              <a:defRPr>
                <a:latin typeface="AvantGarde Bk BT Book" panose="020B0402020202020204" pitchFamily="34" charset="0"/>
              </a:defRPr>
            </a:lvl4pPr>
            <a:lvl5pPr>
              <a:defRPr>
                <a:latin typeface="AvantGarde Bk BT Book" panose="020B0402020202020204" pitchFamily="34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5" name="Text Placeholder 4">
            <a:extLst>
              <a:ext uri="{FF2B5EF4-FFF2-40B4-BE49-F238E27FC236}">
                <a16:creationId xmlns:a16="http://schemas.microsoft.com/office/drawing/2014/main" id="{8E9C6150-436C-6640-8873-BB6BDD10DF6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155173" y="1583105"/>
            <a:ext cx="3531636" cy="617018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0" i="0">
                <a:latin typeface="AvantGarde Bk BT Book" panose="020B0402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THIS IS A SUBHEADER</a:t>
            </a:r>
          </a:p>
        </p:txBody>
      </p:sp>
      <p:sp>
        <p:nvSpPr>
          <p:cNvPr id="16" name="Content Placeholder 5">
            <a:extLst>
              <a:ext uri="{FF2B5EF4-FFF2-40B4-BE49-F238E27FC236}">
                <a16:creationId xmlns:a16="http://schemas.microsoft.com/office/drawing/2014/main" id="{4342DCCA-8430-424B-B082-E5B1BDCED42C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8155173" y="2200123"/>
            <a:ext cx="3531636" cy="2759343"/>
          </a:xfrm>
          <a:prstGeom prst="rect">
            <a:avLst/>
          </a:prstGeom>
        </p:spPr>
        <p:txBody>
          <a:bodyPr/>
          <a:lstStyle>
            <a:lvl1pPr>
              <a:defRPr>
                <a:latin typeface="AvantGarde Bk BT Book" panose="020B0402020202020204" pitchFamily="34" charset="0"/>
              </a:defRPr>
            </a:lvl1pPr>
            <a:lvl2pPr>
              <a:defRPr>
                <a:latin typeface="AvantGarde Bk BT Book" panose="020B0402020202020204" pitchFamily="34" charset="0"/>
              </a:defRPr>
            </a:lvl2pPr>
            <a:lvl3pPr>
              <a:defRPr>
                <a:latin typeface="AvantGarde Bk BT Book" panose="020B0402020202020204" pitchFamily="34" charset="0"/>
              </a:defRPr>
            </a:lvl3pPr>
            <a:lvl4pPr>
              <a:defRPr>
                <a:latin typeface="AvantGarde Bk BT Book" panose="020B0402020202020204" pitchFamily="34" charset="0"/>
              </a:defRPr>
            </a:lvl4pPr>
            <a:lvl5pPr>
              <a:defRPr>
                <a:latin typeface="AvantGarde Bk BT Book" panose="020B0402020202020204" pitchFamily="34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3" name="Title 1">
            <a:extLst>
              <a:ext uri="{FF2B5EF4-FFF2-40B4-BE49-F238E27FC236}">
                <a16:creationId xmlns:a16="http://schemas.microsoft.com/office/drawing/2014/main" id="{D7007917-4F05-7341-BDCA-34A2289CBD2F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38200" y="628386"/>
            <a:ext cx="6215743" cy="837089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4800" b="1" i="0">
                <a:solidFill>
                  <a:schemeClr val="tx1">
                    <a:lumMod val="85000"/>
                    <a:lumOff val="15000"/>
                  </a:schemeClr>
                </a:solidFill>
                <a:latin typeface="AvantGarde Bk BT Demi" panose="020B0402020202020204" pitchFamily="34" charset="0"/>
              </a:defRPr>
            </a:lvl1pPr>
          </a:lstStyle>
          <a:p>
            <a:r>
              <a:rPr lang="en-US" dirty="0"/>
              <a:t>This is a Header</a:t>
            </a:r>
          </a:p>
        </p:txBody>
      </p: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87D2D6FD-E679-CB48-915E-A7FDB558582E}"/>
              </a:ext>
            </a:extLst>
          </p:cNvPr>
          <p:cNvCxnSpPr/>
          <p:nvPr/>
        </p:nvCxnSpPr>
        <p:spPr>
          <a:xfrm>
            <a:off x="838200" y="628386"/>
            <a:ext cx="841310" cy="0"/>
          </a:xfrm>
          <a:prstGeom prst="line">
            <a:avLst/>
          </a:prstGeom>
          <a:ln w="47625">
            <a:solidFill>
              <a:srgbClr val="01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" name="Picture 16">
            <a:extLst>
              <a:ext uri="{FF2B5EF4-FFF2-40B4-BE49-F238E27FC236}">
                <a16:creationId xmlns:a16="http://schemas.microsoft.com/office/drawing/2014/main" id="{B9E1FC98-11DD-6F45-971E-70F1E2957C9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703836" y="5708260"/>
            <a:ext cx="2141017" cy="7154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66547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 - Fill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D0E12AAF-4ADA-2E4D-A022-AEFB2464D4F4}"/>
              </a:ext>
            </a:extLst>
          </p:cNvPr>
          <p:cNvSpPr/>
          <p:nvPr/>
        </p:nvSpPr>
        <p:spPr>
          <a:xfrm>
            <a:off x="-77492" y="-40783"/>
            <a:ext cx="12269492" cy="6898783"/>
          </a:xfrm>
          <a:prstGeom prst="rect">
            <a:avLst/>
          </a:prstGeom>
          <a:gradFill>
            <a:gsLst>
              <a:gs pos="0">
                <a:schemeClr val="bg1">
                  <a:tint val="93000"/>
                  <a:satMod val="150000"/>
                  <a:shade val="98000"/>
                  <a:lumMod val="102000"/>
                </a:schemeClr>
              </a:gs>
              <a:gs pos="50000">
                <a:schemeClr val="bg1">
                  <a:tint val="98000"/>
                  <a:satMod val="130000"/>
                  <a:shade val="90000"/>
                  <a:lumMod val="103000"/>
                </a:schemeClr>
              </a:gs>
              <a:gs pos="99000">
                <a:schemeClr val="bg1">
                  <a:lumMod val="95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EF9D3D53-658A-BE41-9292-4F3CEB4AEEB4}"/>
              </a:ext>
            </a:extLst>
          </p:cNvPr>
          <p:cNvSpPr/>
          <p:nvPr/>
        </p:nvSpPr>
        <p:spPr>
          <a:xfrm>
            <a:off x="472440" y="2185172"/>
            <a:ext cx="3531636" cy="235676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9DC83B5C-174F-EE4D-9B6F-14C73FDB3D02}"/>
              </a:ext>
            </a:extLst>
          </p:cNvPr>
          <p:cNvSpPr/>
          <p:nvPr/>
        </p:nvSpPr>
        <p:spPr>
          <a:xfrm>
            <a:off x="4309655" y="2185172"/>
            <a:ext cx="3531636" cy="235676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544A2483-CCA7-2649-9D60-FBEC69CE6ADE}"/>
              </a:ext>
            </a:extLst>
          </p:cNvPr>
          <p:cNvSpPr/>
          <p:nvPr/>
        </p:nvSpPr>
        <p:spPr>
          <a:xfrm>
            <a:off x="8163198" y="2185172"/>
            <a:ext cx="3531636" cy="235676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B48486FA-6B4C-3847-A969-9A65B0758ADB}"/>
              </a:ext>
            </a:extLst>
          </p:cNvPr>
          <p:cNvSpPr/>
          <p:nvPr/>
        </p:nvSpPr>
        <p:spPr>
          <a:xfrm>
            <a:off x="472440" y="1581015"/>
            <a:ext cx="3531636" cy="964152"/>
          </a:xfrm>
          <a:prstGeom prst="rect">
            <a:avLst/>
          </a:prstGeom>
          <a:solidFill>
            <a:srgbClr val="01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F68687A2-92A9-1746-BF25-4FD6D5A23833}"/>
              </a:ext>
            </a:extLst>
          </p:cNvPr>
          <p:cNvSpPr/>
          <p:nvPr/>
        </p:nvSpPr>
        <p:spPr>
          <a:xfrm>
            <a:off x="4313806" y="1581015"/>
            <a:ext cx="3514329" cy="964152"/>
          </a:xfrm>
          <a:prstGeom prst="rect">
            <a:avLst/>
          </a:prstGeom>
          <a:solidFill>
            <a:srgbClr val="01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E99458BC-59B9-6145-90CF-66039DA04BB1}"/>
              </a:ext>
            </a:extLst>
          </p:cNvPr>
          <p:cNvSpPr/>
          <p:nvPr/>
        </p:nvSpPr>
        <p:spPr>
          <a:xfrm>
            <a:off x="8167349" y="1581015"/>
            <a:ext cx="3514329" cy="964152"/>
          </a:xfrm>
          <a:prstGeom prst="rect">
            <a:avLst/>
          </a:prstGeom>
          <a:solidFill>
            <a:srgbClr val="01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F2A1DA76-E728-7E4E-9E74-82D1D24670F6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05498" y="1749717"/>
            <a:ext cx="848211" cy="616881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F1438C2E-EA6D-2C40-B102-18112D8614EE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91441" y="1636621"/>
            <a:ext cx="959058" cy="843392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830E47F7-EA6B-A14E-A670-E5064AC8DEED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16162" y="1653328"/>
            <a:ext cx="809657" cy="809657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29EF12D3-9E37-D747-A17C-1FD55FF754B0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alphaModFix amt="2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41294" t="4" r="7278" b="67998"/>
          <a:stretch/>
        </p:blipFill>
        <p:spPr>
          <a:xfrm>
            <a:off x="-146817" y="4441185"/>
            <a:ext cx="8667750" cy="3852333"/>
          </a:xfrm>
          <a:prstGeom prst="rect">
            <a:avLst/>
          </a:prstGeom>
        </p:spPr>
      </p:pic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B6205CF-3CB6-F747-B68F-DECC503AB2C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72440" y="2545167"/>
            <a:ext cx="3514329" cy="1996767"/>
          </a:xfrm>
          <a:prstGeom prst="rect">
            <a:avLst/>
          </a:prstGeom>
        </p:spPr>
        <p:txBody>
          <a:bodyPr/>
          <a:lstStyle>
            <a:lvl1pPr>
              <a:defRPr>
                <a:latin typeface="AvantGarde Bk BT Book" panose="020B0402020202020204" pitchFamily="34" charset="0"/>
              </a:defRPr>
            </a:lvl1pPr>
            <a:lvl2pPr>
              <a:defRPr>
                <a:latin typeface="AvantGarde Bk BT Book" panose="020B0402020202020204" pitchFamily="34" charset="0"/>
              </a:defRPr>
            </a:lvl2pPr>
            <a:lvl3pPr>
              <a:defRPr>
                <a:latin typeface="AvantGarde Bk BT Book" panose="020B0402020202020204" pitchFamily="34" charset="0"/>
              </a:defRPr>
            </a:lvl3pPr>
            <a:lvl4pPr>
              <a:defRPr>
                <a:latin typeface="AvantGarde Bk BT Book" panose="020B0402020202020204" pitchFamily="34" charset="0"/>
              </a:defRPr>
            </a:lvl4pPr>
            <a:lvl5pPr>
              <a:defRPr>
                <a:latin typeface="AvantGarde Bk BT Book" panose="020B0402020202020204" pitchFamily="34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550A338-179E-2B40-A33E-45ECB269E30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305153" y="2533529"/>
            <a:ext cx="3531636" cy="2008405"/>
          </a:xfrm>
          <a:prstGeom prst="rect">
            <a:avLst/>
          </a:prstGeom>
        </p:spPr>
        <p:txBody>
          <a:bodyPr/>
          <a:lstStyle>
            <a:lvl1pPr>
              <a:defRPr>
                <a:latin typeface="AvantGarde Bk BT Book" panose="020B0402020202020204" pitchFamily="34" charset="0"/>
              </a:defRPr>
            </a:lvl1pPr>
            <a:lvl2pPr>
              <a:defRPr>
                <a:latin typeface="AvantGarde Bk BT Book" panose="020B0402020202020204" pitchFamily="34" charset="0"/>
              </a:defRPr>
            </a:lvl2pPr>
            <a:lvl3pPr>
              <a:defRPr>
                <a:latin typeface="AvantGarde Bk BT Book" panose="020B0402020202020204" pitchFamily="34" charset="0"/>
              </a:defRPr>
            </a:lvl3pPr>
            <a:lvl4pPr>
              <a:defRPr>
                <a:latin typeface="AvantGarde Bk BT Book" panose="020B0402020202020204" pitchFamily="34" charset="0"/>
              </a:defRPr>
            </a:lvl4pPr>
            <a:lvl5pPr>
              <a:defRPr>
                <a:latin typeface="AvantGarde Bk BT Book" panose="020B0402020202020204" pitchFamily="34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6" name="Content Placeholder 5">
            <a:extLst>
              <a:ext uri="{FF2B5EF4-FFF2-40B4-BE49-F238E27FC236}">
                <a16:creationId xmlns:a16="http://schemas.microsoft.com/office/drawing/2014/main" id="{4342DCCA-8430-424B-B082-E5B1BDCED42C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8155173" y="2533208"/>
            <a:ext cx="3531636" cy="2008726"/>
          </a:xfrm>
          <a:prstGeom prst="rect">
            <a:avLst/>
          </a:prstGeom>
        </p:spPr>
        <p:txBody>
          <a:bodyPr/>
          <a:lstStyle>
            <a:lvl1pPr>
              <a:defRPr>
                <a:latin typeface="AvantGarde Bk BT Book" panose="020B0402020202020204" pitchFamily="34" charset="0"/>
              </a:defRPr>
            </a:lvl1pPr>
            <a:lvl2pPr>
              <a:defRPr>
                <a:latin typeface="AvantGarde Bk BT Book" panose="020B0402020202020204" pitchFamily="34" charset="0"/>
              </a:defRPr>
            </a:lvl2pPr>
            <a:lvl3pPr>
              <a:defRPr>
                <a:latin typeface="AvantGarde Bk BT Book" panose="020B0402020202020204" pitchFamily="34" charset="0"/>
              </a:defRPr>
            </a:lvl3pPr>
            <a:lvl4pPr>
              <a:defRPr>
                <a:latin typeface="AvantGarde Bk BT Book" panose="020B0402020202020204" pitchFamily="34" charset="0"/>
              </a:defRPr>
            </a:lvl4pPr>
            <a:lvl5pPr>
              <a:defRPr>
                <a:latin typeface="AvantGarde Bk BT Book" panose="020B0402020202020204" pitchFamily="34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3" name="Title 1">
            <a:extLst>
              <a:ext uri="{FF2B5EF4-FFF2-40B4-BE49-F238E27FC236}">
                <a16:creationId xmlns:a16="http://schemas.microsoft.com/office/drawing/2014/main" id="{D7007917-4F05-7341-BDCA-34A2289CBD2F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38200" y="628386"/>
            <a:ext cx="6215743" cy="837089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4800" b="1" i="0">
                <a:solidFill>
                  <a:schemeClr val="tx1">
                    <a:lumMod val="85000"/>
                    <a:lumOff val="15000"/>
                  </a:schemeClr>
                </a:solidFill>
                <a:latin typeface="AvantGarde Bk BT Demi" panose="020B0402020202020204" pitchFamily="34" charset="0"/>
              </a:defRPr>
            </a:lvl1pPr>
          </a:lstStyle>
          <a:p>
            <a:r>
              <a:rPr lang="en-US" dirty="0"/>
              <a:t>This is a Header</a:t>
            </a:r>
          </a:p>
        </p:txBody>
      </p: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87D2D6FD-E679-CB48-915E-A7FDB558582E}"/>
              </a:ext>
            </a:extLst>
          </p:cNvPr>
          <p:cNvCxnSpPr/>
          <p:nvPr/>
        </p:nvCxnSpPr>
        <p:spPr>
          <a:xfrm>
            <a:off x="838200" y="628386"/>
            <a:ext cx="841310" cy="0"/>
          </a:xfrm>
          <a:prstGeom prst="line">
            <a:avLst/>
          </a:prstGeom>
          <a:ln w="47625">
            <a:solidFill>
              <a:srgbClr val="01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8" name="Picture 27">
            <a:extLst>
              <a:ext uri="{FF2B5EF4-FFF2-40B4-BE49-F238E27FC236}">
                <a16:creationId xmlns:a16="http://schemas.microsoft.com/office/drawing/2014/main" id="{9FA1C633-304E-6E4F-B398-B75959368C83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9703836" y="5708260"/>
            <a:ext cx="2141017" cy="7154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96681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1.jpe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67F77D54-163F-6043-A2F4-27C442EE964A}"/>
              </a:ext>
            </a:extLst>
          </p:cNvPr>
          <p:cNvSpPr/>
          <p:nvPr/>
        </p:nvSpPr>
        <p:spPr>
          <a:xfrm>
            <a:off x="-61993" y="23497"/>
            <a:ext cx="12269492" cy="6898783"/>
          </a:xfrm>
          <a:prstGeom prst="rect">
            <a:avLst/>
          </a:prstGeom>
          <a:gradFill>
            <a:gsLst>
              <a:gs pos="0">
                <a:schemeClr val="bg1">
                  <a:tint val="93000"/>
                  <a:satMod val="150000"/>
                  <a:shade val="98000"/>
                  <a:lumMod val="102000"/>
                </a:schemeClr>
              </a:gs>
              <a:gs pos="50000">
                <a:schemeClr val="bg1">
                  <a:tint val="98000"/>
                  <a:satMod val="130000"/>
                  <a:shade val="90000"/>
                  <a:lumMod val="103000"/>
                </a:schemeClr>
              </a:gs>
              <a:gs pos="99000">
                <a:schemeClr val="bg1">
                  <a:lumMod val="95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D36CF5B4-F63F-8744-A63E-31C56719876D}"/>
              </a:ext>
            </a:extLst>
          </p:cNvPr>
          <p:cNvSpPr txBox="1">
            <a:spLocks/>
          </p:cNvSpPr>
          <p:nvPr/>
        </p:nvSpPr>
        <p:spPr>
          <a:xfrm>
            <a:off x="838200" y="3054345"/>
            <a:ext cx="6215743" cy="837089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b="1" i="0" kern="1200">
                <a:solidFill>
                  <a:schemeClr val="tx1">
                    <a:lumMod val="85000"/>
                    <a:lumOff val="15000"/>
                  </a:schemeClr>
                </a:solidFill>
                <a:latin typeface="AvantGarde Bk BT Demi" panose="020B0402020202020204" pitchFamily="34" charset="0"/>
                <a:ea typeface="+mj-ea"/>
                <a:cs typeface="+mj-cs"/>
              </a:defRPr>
            </a:lvl1pPr>
          </a:lstStyle>
          <a:p>
            <a:r>
              <a:rPr lang="en-US"/>
              <a:t>This is a Header</a:t>
            </a:r>
            <a:endParaRPr lang="en-US" dirty="0"/>
          </a:p>
        </p:txBody>
      </p:sp>
      <p:sp>
        <p:nvSpPr>
          <p:cNvPr id="9" name="Subtitle 2">
            <a:extLst>
              <a:ext uri="{FF2B5EF4-FFF2-40B4-BE49-F238E27FC236}">
                <a16:creationId xmlns:a16="http://schemas.microsoft.com/office/drawing/2014/main" id="{B9F73694-56A6-C648-BFC6-121A4A3F6553}"/>
              </a:ext>
            </a:extLst>
          </p:cNvPr>
          <p:cNvSpPr txBox="1">
            <a:spLocks/>
          </p:cNvSpPr>
          <p:nvPr/>
        </p:nvSpPr>
        <p:spPr>
          <a:xfrm>
            <a:off x="838200" y="4035103"/>
            <a:ext cx="4632960" cy="406082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lumMod val="85000"/>
                    <a:lumOff val="15000"/>
                  </a:schemeClr>
                </a:solidFill>
                <a:latin typeface="AvantGarde Bk BT Book" panose="020B0402020202020204" pitchFamily="34" charset="0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THIS IS A SUBTITLE</a:t>
            </a:r>
            <a:endParaRPr lang="en-US" dirty="0"/>
          </a:p>
        </p:txBody>
      </p:sp>
      <p:pic>
        <p:nvPicPr>
          <p:cNvPr id="11" name="Picture Placeholder 5" descr="A group of clouds in the sky&#10;&#10;Description automatically generated">
            <a:extLst>
              <a:ext uri="{FF2B5EF4-FFF2-40B4-BE49-F238E27FC236}">
                <a16:creationId xmlns:a16="http://schemas.microsoft.com/office/drawing/2014/main" id="{46E682E2-C3F4-1A4E-9901-C4C8D31512CB}"/>
              </a:ext>
            </a:extLst>
          </p:cNvPr>
          <p:cNvPicPr>
            <a:picLocks noChangeAspect="1"/>
          </p:cNvPicPr>
          <p:nvPr/>
        </p:nvPicPr>
        <p:blipFill>
          <a:blip r:embed="rId21" cstate="screen">
            <a:alphaModFix amt="54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-61993" y="0"/>
            <a:ext cx="12269492" cy="4250332"/>
          </a:xfrm>
          <a:custGeom>
            <a:avLst/>
            <a:gdLst>
              <a:gd name="connsiteX0" fmla="*/ 0 w 5138300"/>
              <a:gd name="connsiteY0" fmla="*/ 0 h 1455137"/>
              <a:gd name="connsiteX1" fmla="*/ 5138300 w 5138300"/>
              <a:gd name="connsiteY1" fmla="*/ 0 h 1455137"/>
              <a:gd name="connsiteX2" fmla="*/ 5138300 w 5138300"/>
              <a:gd name="connsiteY2" fmla="*/ 1455137 h 1455137"/>
              <a:gd name="connsiteX3" fmla="*/ 0 w 5138300"/>
              <a:gd name="connsiteY3" fmla="*/ 1455137 h 1455137"/>
              <a:gd name="connsiteX4" fmla="*/ 0 w 5138300"/>
              <a:gd name="connsiteY4" fmla="*/ 0 h 1455137"/>
              <a:gd name="connsiteX0" fmla="*/ 0 w 11602162"/>
              <a:gd name="connsiteY0" fmla="*/ 1150883 h 2606020"/>
              <a:gd name="connsiteX1" fmla="*/ 11602162 w 11602162"/>
              <a:gd name="connsiteY1" fmla="*/ 0 h 2606020"/>
              <a:gd name="connsiteX2" fmla="*/ 5138300 w 11602162"/>
              <a:gd name="connsiteY2" fmla="*/ 2606020 h 2606020"/>
              <a:gd name="connsiteX3" fmla="*/ 0 w 11602162"/>
              <a:gd name="connsiteY3" fmla="*/ 2606020 h 2606020"/>
              <a:gd name="connsiteX4" fmla="*/ 0 w 11602162"/>
              <a:gd name="connsiteY4" fmla="*/ 1150883 h 2606020"/>
              <a:gd name="connsiteX0" fmla="*/ 0 w 11602162"/>
              <a:gd name="connsiteY0" fmla="*/ 1150883 h 3914558"/>
              <a:gd name="connsiteX1" fmla="*/ 11602162 w 11602162"/>
              <a:gd name="connsiteY1" fmla="*/ 0 h 3914558"/>
              <a:gd name="connsiteX2" fmla="*/ 11539100 w 11602162"/>
              <a:gd name="connsiteY2" fmla="*/ 3914558 h 3914558"/>
              <a:gd name="connsiteX3" fmla="*/ 0 w 11602162"/>
              <a:gd name="connsiteY3" fmla="*/ 2606020 h 3914558"/>
              <a:gd name="connsiteX4" fmla="*/ 0 w 11602162"/>
              <a:gd name="connsiteY4" fmla="*/ 1150883 h 3914558"/>
              <a:gd name="connsiteX0" fmla="*/ 0 w 11602162"/>
              <a:gd name="connsiteY0" fmla="*/ 1150883 h 4765896"/>
              <a:gd name="connsiteX1" fmla="*/ 11602162 w 11602162"/>
              <a:gd name="connsiteY1" fmla="*/ 0 h 4765896"/>
              <a:gd name="connsiteX2" fmla="*/ 11539100 w 11602162"/>
              <a:gd name="connsiteY2" fmla="*/ 3914558 h 4765896"/>
              <a:gd name="connsiteX3" fmla="*/ 10578662 w 11602162"/>
              <a:gd name="connsiteY3" fmla="*/ 4765896 h 4765896"/>
              <a:gd name="connsiteX4" fmla="*/ 0 w 11602162"/>
              <a:gd name="connsiteY4" fmla="*/ 1150883 h 4765896"/>
              <a:gd name="connsiteX0" fmla="*/ 0 w 12311611"/>
              <a:gd name="connsiteY0" fmla="*/ 0 h 4781662"/>
              <a:gd name="connsiteX1" fmla="*/ 12311611 w 12311611"/>
              <a:gd name="connsiteY1" fmla="*/ 15766 h 4781662"/>
              <a:gd name="connsiteX2" fmla="*/ 12248549 w 12311611"/>
              <a:gd name="connsiteY2" fmla="*/ 3930324 h 4781662"/>
              <a:gd name="connsiteX3" fmla="*/ 11288111 w 12311611"/>
              <a:gd name="connsiteY3" fmla="*/ 4781662 h 4781662"/>
              <a:gd name="connsiteX4" fmla="*/ 0 w 12311611"/>
              <a:gd name="connsiteY4" fmla="*/ 0 h 4781662"/>
              <a:gd name="connsiteX0" fmla="*/ 0 w 12311611"/>
              <a:gd name="connsiteY0" fmla="*/ 0 h 4815529"/>
              <a:gd name="connsiteX1" fmla="*/ 12311611 w 12311611"/>
              <a:gd name="connsiteY1" fmla="*/ 15766 h 4815529"/>
              <a:gd name="connsiteX2" fmla="*/ 12248549 w 12311611"/>
              <a:gd name="connsiteY2" fmla="*/ 3930324 h 4815529"/>
              <a:gd name="connsiteX3" fmla="*/ 11344555 w 12311611"/>
              <a:gd name="connsiteY3" fmla="*/ 4815529 h 4815529"/>
              <a:gd name="connsiteX4" fmla="*/ 0 w 12311611"/>
              <a:gd name="connsiteY4" fmla="*/ 0 h 4815529"/>
              <a:gd name="connsiteX0" fmla="*/ 0 w 12327571"/>
              <a:gd name="connsiteY0" fmla="*/ 0 h 4815529"/>
              <a:gd name="connsiteX1" fmla="*/ 12311611 w 12327571"/>
              <a:gd name="connsiteY1" fmla="*/ 15766 h 4815529"/>
              <a:gd name="connsiteX2" fmla="*/ 12327571 w 12327571"/>
              <a:gd name="connsiteY2" fmla="*/ 3828724 h 4815529"/>
              <a:gd name="connsiteX3" fmla="*/ 11344555 w 12327571"/>
              <a:gd name="connsiteY3" fmla="*/ 4815529 h 4815529"/>
              <a:gd name="connsiteX4" fmla="*/ 0 w 12327571"/>
              <a:gd name="connsiteY4" fmla="*/ 0 h 4815529"/>
              <a:gd name="connsiteX0" fmla="*/ 0 w 12327571"/>
              <a:gd name="connsiteY0" fmla="*/ 0 h 4815529"/>
              <a:gd name="connsiteX1" fmla="*/ 12311611 w 12327571"/>
              <a:gd name="connsiteY1" fmla="*/ 15766 h 4815529"/>
              <a:gd name="connsiteX2" fmla="*/ 12327571 w 12327571"/>
              <a:gd name="connsiteY2" fmla="*/ 3885168 h 4815529"/>
              <a:gd name="connsiteX3" fmla="*/ 11344555 w 12327571"/>
              <a:gd name="connsiteY3" fmla="*/ 4815529 h 4815529"/>
              <a:gd name="connsiteX4" fmla="*/ 0 w 12327571"/>
              <a:gd name="connsiteY4" fmla="*/ 0 h 4815529"/>
              <a:gd name="connsiteX0" fmla="*/ 0 w 12342952"/>
              <a:gd name="connsiteY0" fmla="*/ 15539 h 4831068"/>
              <a:gd name="connsiteX1" fmla="*/ 12342952 w 12342952"/>
              <a:gd name="connsiteY1" fmla="*/ 0 h 4831068"/>
              <a:gd name="connsiteX2" fmla="*/ 12327571 w 12342952"/>
              <a:gd name="connsiteY2" fmla="*/ 3900707 h 4831068"/>
              <a:gd name="connsiteX3" fmla="*/ 11344555 w 12342952"/>
              <a:gd name="connsiteY3" fmla="*/ 4831068 h 4831068"/>
              <a:gd name="connsiteX4" fmla="*/ 0 w 12342952"/>
              <a:gd name="connsiteY4" fmla="*/ 15539 h 4831068"/>
              <a:gd name="connsiteX0" fmla="*/ 0 w 12343242"/>
              <a:gd name="connsiteY0" fmla="*/ 15539 h 4831068"/>
              <a:gd name="connsiteX1" fmla="*/ 12342952 w 12343242"/>
              <a:gd name="connsiteY1" fmla="*/ 0 h 4831068"/>
              <a:gd name="connsiteX2" fmla="*/ 12343242 w 12343242"/>
              <a:gd name="connsiteY2" fmla="*/ 3885055 h 4831068"/>
              <a:gd name="connsiteX3" fmla="*/ 11344555 w 12343242"/>
              <a:gd name="connsiteY3" fmla="*/ 4831068 h 4831068"/>
              <a:gd name="connsiteX4" fmla="*/ 0 w 12343242"/>
              <a:gd name="connsiteY4" fmla="*/ 15539 h 4831068"/>
              <a:gd name="connsiteX0" fmla="*/ 0 w 12405924"/>
              <a:gd name="connsiteY0" fmla="*/ 0 h 4831182"/>
              <a:gd name="connsiteX1" fmla="*/ 12405634 w 12405924"/>
              <a:gd name="connsiteY1" fmla="*/ 114 h 4831182"/>
              <a:gd name="connsiteX2" fmla="*/ 12405924 w 12405924"/>
              <a:gd name="connsiteY2" fmla="*/ 3885169 h 4831182"/>
              <a:gd name="connsiteX3" fmla="*/ 11407237 w 12405924"/>
              <a:gd name="connsiteY3" fmla="*/ 4831182 h 4831182"/>
              <a:gd name="connsiteX4" fmla="*/ 0 w 12405924"/>
              <a:gd name="connsiteY4" fmla="*/ 0 h 4831182"/>
              <a:gd name="connsiteX0" fmla="*/ 0 w 12405924"/>
              <a:gd name="connsiteY0" fmla="*/ 0 h 4292491"/>
              <a:gd name="connsiteX1" fmla="*/ 12405634 w 12405924"/>
              <a:gd name="connsiteY1" fmla="*/ 114 h 4292491"/>
              <a:gd name="connsiteX2" fmla="*/ 12405924 w 12405924"/>
              <a:gd name="connsiteY2" fmla="*/ 3885169 h 4292491"/>
              <a:gd name="connsiteX3" fmla="*/ 11965830 w 12405924"/>
              <a:gd name="connsiteY3" fmla="*/ 4292491 h 4292491"/>
              <a:gd name="connsiteX4" fmla="*/ 0 w 12405924"/>
              <a:gd name="connsiteY4" fmla="*/ 0 h 4292491"/>
              <a:gd name="connsiteX0" fmla="*/ 0 w 12405924"/>
              <a:gd name="connsiteY0" fmla="*/ 0 h 4292491"/>
              <a:gd name="connsiteX1" fmla="*/ 12405634 w 12405924"/>
              <a:gd name="connsiteY1" fmla="*/ 114 h 4292491"/>
              <a:gd name="connsiteX2" fmla="*/ 12405924 w 12405924"/>
              <a:gd name="connsiteY2" fmla="*/ 3885169 h 4292491"/>
              <a:gd name="connsiteX3" fmla="*/ 11999089 w 12405924"/>
              <a:gd name="connsiteY3" fmla="*/ 4292491 h 4292491"/>
              <a:gd name="connsiteX4" fmla="*/ 0 w 12405924"/>
              <a:gd name="connsiteY4" fmla="*/ 0 h 42924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405924" h="4292491">
                <a:moveTo>
                  <a:pt x="0" y="0"/>
                </a:moveTo>
                <a:lnTo>
                  <a:pt x="12405634" y="114"/>
                </a:lnTo>
                <a:cubicBezTo>
                  <a:pt x="12405731" y="1295132"/>
                  <a:pt x="12405827" y="2590151"/>
                  <a:pt x="12405924" y="3885169"/>
                </a:cubicBezTo>
                <a:lnTo>
                  <a:pt x="11999089" y="4292491"/>
                </a:lnTo>
                <a:lnTo>
                  <a:pt x="0" y="0"/>
                </a:lnTo>
                <a:close/>
              </a:path>
            </a:pathLst>
          </a:custGeom>
        </p:spPr>
      </p:pic>
      <p:sp>
        <p:nvSpPr>
          <p:cNvPr id="12" name="Triangle 10">
            <a:extLst>
              <a:ext uri="{FF2B5EF4-FFF2-40B4-BE49-F238E27FC236}">
                <a16:creationId xmlns:a16="http://schemas.microsoft.com/office/drawing/2014/main" id="{4DD7C716-3FFC-7340-ACD1-E6F64107C244}"/>
              </a:ext>
            </a:extLst>
          </p:cNvPr>
          <p:cNvSpPr/>
          <p:nvPr/>
        </p:nvSpPr>
        <p:spPr>
          <a:xfrm>
            <a:off x="-95847" y="-40783"/>
            <a:ext cx="11906845" cy="4816766"/>
          </a:xfrm>
          <a:custGeom>
            <a:avLst/>
            <a:gdLst>
              <a:gd name="connsiteX0" fmla="*/ 0 w 1060704"/>
              <a:gd name="connsiteY0" fmla="*/ 914400 h 914400"/>
              <a:gd name="connsiteX1" fmla="*/ 0 w 1060704"/>
              <a:gd name="connsiteY1" fmla="*/ 0 h 914400"/>
              <a:gd name="connsiteX2" fmla="*/ 1060704 w 1060704"/>
              <a:gd name="connsiteY2" fmla="*/ 914400 h 914400"/>
              <a:gd name="connsiteX3" fmla="*/ 0 w 1060704"/>
              <a:gd name="connsiteY3" fmla="*/ 914400 h 914400"/>
              <a:gd name="connsiteX0" fmla="*/ 5092262 w 6152966"/>
              <a:gd name="connsiteY0" fmla="*/ 1623848 h 1623848"/>
              <a:gd name="connsiteX1" fmla="*/ 0 w 6152966"/>
              <a:gd name="connsiteY1" fmla="*/ 0 h 1623848"/>
              <a:gd name="connsiteX2" fmla="*/ 6152966 w 6152966"/>
              <a:gd name="connsiteY2" fmla="*/ 1623848 h 1623848"/>
              <a:gd name="connsiteX3" fmla="*/ 5092262 w 6152966"/>
              <a:gd name="connsiteY3" fmla="*/ 1623848 h 1623848"/>
              <a:gd name="connsiteX0" fmla="*/ 11256580 w 11256580"/>
              <a:gd name="connsiteY0" fmla="*/ 4824248 h 4824248"/>
              <a:gd name="connsiteX1" fmla="*/ 0 w 11256580"/>
              <a:gd name="connsiteY1" fmla="*/ 0 h 4824248"/>
              <a:gd name="connsiteX2" fmla="*/ 6152966 w 11256580"/>
              <a:gd name="connsiteY2" fmla="*/ 1623848 h 4824248"/>
              <a:gd name="connsiteX3" fmla="*/ 11256580 w 11256580"/>
              <a:gd name="connsiteY3" fmla="*/ 4824248 h 4824248"/>
              <a:gd name="connsiteX0" fmla="*/ 11256580 w 11875848"/>
              <a:gd name="connsiteY0" fmla="*/ 4824248 h 4824248"/>
              <a:gd name="connsiteX1" fmla="*/ 0 w 11875848"/>
              <a:gd name="connsiteY1" fmla="*/ 0 h 4824248"/>
              <a:gd name="connsiteX2" fmla="*/ 11875848 w 11875848"/>
              <a:gd name="connsiteY2" fmla="*/ 4303986 h 4824248"/>
              <a:gd name="connsiteX3" fmla="*/ 11256580 w 11875848"/>
              <a:gd name="connsiteY3" fmla="*/ 4824248 h 4824248"/>
              <a:gd name="connsiteX0" fmla="*/ 11303876 w 11875848"/>
              <a:gd name="connsiteY0" fmla="*/ 4840014 h 4840014"/>
              <a:gd name="connsiteX1" fmla="*/ 0 w 11875848"/>
              <a:gd name="connsiteY1" fmla="*/ 0 h 4840014"/>
              <a:gd name="connsiteX2" fmla="*/ 11875848 w 11875848"/>
              <a:gd name="connsiteY2" fmla="*/ 4303986 h 4840014"/>
              <a:gd name="connsiteX3" fmla="*/ 11303876 w 11875848"/>
              <a:gd name="connsiteY3" fmla="*/ 4840014 h 4840014"/>
              <a:gd name="connsiteX0" fmla="*/ 11334873 w 11906845"/>
              <a:gd name="connsiteY0" fmla="*/ 4809017 h 4809017"/>
              <a:gd name="connsiteX1" fmla="*/ 0 w 11906845"/>
              <a:gd name="connsiteY1" fmla="*/ 0 h 4809017"/>
              <a:gd name="connsiteX2" fmla="*/ 11906845 w 11906845"/>
              <a:gd name="connsiteY2" fmla="*/ 4272989 h 4809017"/>
              <a:gd name="connsiteX3" fmla="*/ 11334873 w 11906845"/>
              <a:gd name="connsiteY3" fmla="*/ 4809017 h 4809017"/>
              <a:gd name="connsiteX0" fmla="*/ 11311626 w 11906845"/>
              <a:gd name="connsiteY0" fmla="*/ 4816766 h 4816766"/>
              <a:gd name="connsiteX1" fmla="*/ 0 w 11906845"/>
              <a:gd name="connsiteY1" fmla="*/ 0 h 4816766"/>
              <a:gd name="connsiteX2" fmla="*/ 11906845 w 11906845"/>
              <a:gd name="connsiteY2" fmla="*/ 4272989 h 4816766"/>
              <a:gd name="connsiteX3" fmla="*/ 11311626 w 11906845"/>
              <a:gd name="connsiteY3" fmla="*/ 4816766 h 4816766"/>
              <a:gd name="connsiteX0" fmla="*/ 11327124 w 11906845"/>
              <a:gd name="connsiteY0" fmla="*/ 4816766 h 4816766"/>
              <a:gd name="connsiteX1" fmla="*/ 0 w 11906845"/>
              <a:gd name="connsiteY1" fmla="*/ 0 h 4816766"/>
              <a:gd name="connsiteX2" fmla="*/ 11906845 w 11906845"/>
              <a:gd name="connsiteY2" fmla="*/ 4272989 h 4816766"/>
              <a:gd name="connsiteX3" fmla="*/ 11327124 w 11906845"/>
              <a:gd name="connsiteY3" fmla="*/ 4816766 h 48167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906845" h="4816766">
                <a:moveTo>
                  <a:pt x="11327124" y="4816766"/>
                </a:moveTo>
                <a:lnTo>
                  <a:pt x="0" y="0"/>
                </a:lnTo>
                <a:lnTo>
                  <a:pt x="11906845" y="4272989"/>
                </a:lnTo>
                <a:lnTo>
                  <a:pt x="11327124" y="4816766"/>
                </a:lnTo>
                <a:close/>
              </a:path>
            </a:pathLst>
          </a:cu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81416654-A950-7942-AF6B-73FB7C9BB525}"/>
              </a:ext>
            </a:extLst>
          </p:cNvPr>
          <p:cNvCxnSpPr/>
          <p:nvPr/>
        </p:nvCxnSpPr>
        <p:spPr>
          <a:xfrm>
            <a:off x="838200" y="3035684"/>
            <a:ext cx="841310" cy="0"/>
          </a:xfrm>
          <a:prstGeom prst="line">
            <a:avLst/>
          </a:prstGeom>
          <a:ln w="47625">
            <a:solidFill>
              <a:srgbClr val="01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Picture 13">
            <a:extLst>
              <a:ext uri="{FF2B5EF4-FFF2-40B4-BE49-F238E27FC236}">
                <a16:creationId xmlns:a16="http://schemas.microsoft.com/office/drawing/2014/main" id="{9D11AD4B-3B19-C742-B117-8F96672A15CC}"/>
              </a:ext>
            </a:extLst>
          </p:cNvPr>
          <p:cNvPicPr>
            <a:picLocks noChangeAspect="1"/>
          </p:cNvPicPr>
          <p:nvPr userDrawn="1"/>
        </p:nvPicPr>
        <p:blipFill>
          <a:blip r:embed="rId22"/>
          <a:stretch>
            <a:fillRect/>
          </a:stretch>
        </p:blipFill>
        <p:spPr>
          <a:xfrm>
            <a:off x="9703836" y="5708260"/>
            <a:ext cx="2141017" cy="7154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1042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emf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7" Type="http://schemas.openxmlformats.org/officeDocument/2006/relationships/image" Target="../media/image72.png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3.pn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9.e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3">
            <a:extLst>
              <a:ext uri="{FF2B5EF4-FFF2-40B4-BE49-F238E27FC236}">
                <a16:creationId xmlns:a16="http://schemas.microsoft.com/office/drawing/2014/main" id="{71B2258F-86CA-4D4D-8270-BC05FCDEBF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7999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 descr="A person standing in front of a screen&#10;&#10;Description automatically generated">
            <a:extLst>
              <a:ext uri="{FF2B5EF4-FFF2-40B4-BE49-F238E27FC236}">
                <a16:creationId xmlns:a16="http://schemas.microsoft.com/office/drawing/2014/main" id="{C138F50F-4520-4FFC-9B43-E707282788D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50000"/>
          </a:blip>
          <a:srcRect r="7555"/>
          <a:stretch/>
        </p:blipFill>
        <p:spPr>
          <a:xfrm>
            <a:off x="20" y="1"/>
            <a:ext cx="12191980" cy="6857999"/>
          </a:xfrm>
          <a:prstGeom prst="rect">
            <a:avLst/>
          </a:prstGeom>
        </p:spPr>
      </p:pic>
      <p:sp>
        <p:nvSpPr>
          <p:cNvPr id="8" name="Title 7">
            <a:extLst>
              <a:ext uri="{FF2B5EF4-FFF2-40B4-BE49-F238E27FC236}">
                <a16:creationId xmlns:a16="http://schemas.microsoft.com/office/drawing/2014/main" id="{D29497EF-5188-4F8F-9011-37A270B887B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2"/>
            <a:ext cx="9144000" cy="2900518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6000">
                <a:solidFill>
                  <a:srgbClr val="FFFFFF"/>
                </a:solidFill>
                <a:latin typeface="+mj-lt"/>
              </a:rPr>
              <a:t>Becoming the Ultimate Cloud DBA</a:t>
            </a:r>
          </a:p>
        </p:txBody>
      </p:sp>
      <p:sp>
        <p:nvSpPr>
          <p:cNvPr id="9" name="Subtitle 8">
            <a:extLst>
              <a:ext uri="{FF2B5EF4-FFF2-40B4-BE49-F238E27FC236}">
                <a16:creationId xmlns:a16="http://schemas.microsoft.com/office/drawing/2014/main" id="{FE05F9D9-E118-4AC5-841D-0BA6AB6137C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159404"/>
            <a:ext cx="9144000" cy="1098395"/>
          </a:xfrm>
        </p:spPr>
        <p:txBody>
          <a:bodyPr vert="horz" lIns="91440" tIns="45720" rIns="91440" bIns="45720" rtlCol="0">
            <a:normAutofit/>
          </a:bodyPr>
          <a:lstStyle/>
          <a:p>
            <a:pPr algn="ctr"/>
            <a:r>
              <a:rPr lang="en-US">
                <a:solidFill>
                  <a:srgbClr val="FFFFFF"/>
                </a:solidFill>
                <a:latin typeface="+mn-lt"/>
              </a:rPr>
              <a:t>Adam Jorgensen</a:t>
            </a:r>
          </a:p>
          <a:p>
            <a:pPr algn="ctr"/>
            <a:r>
              <a:rPr lang="en-US">
                <a:solidFill>
                  <a:srgbClr val="FFFFFF"/>
                </a:solidFill>
                <a:latin typeface="+mn-lt"/>
              </a:rPr>
              <a:t>President – Pragmatic Works Consulting</a:t>
            </a:r>
          </a:p>
        </p:txBody>
      </p:sp>
    </p:spTree>
    <p:extLst>
      <p:ext uri="{BB962C8B-B14F-4D97-AF65-F5344CB8AC3E}">
        <p14:creationId xmlns:p14="http://schemas.microsoft.com/office/powerpoint/2010/main" val="76699505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1">
            <a:extLst>
              <a:ext uri="{FF2B5EF4-FFF2-40B4-BE49-F238E27FC236}">
                <a16:creationId xmlns:a16="http://schemas.microsoft.com/office/drawing/2014/main" id="{CF0262E5-BD6D-48A1-AD21-55C76F32793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29264458"/>
              </p:ext>
            </p:extLst>
          </p:nvPr>
        </p:nvGraphicFramePr>
        <p:xfrm>
          <a:off x="838200" y="146547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9" name="Title 2">
            <a:extLst>
              <a:ext uri="{FF2B5EF4-FFF2-40B4-BE49-F238E27FC236}">
                <a16:creationId xmlns:a16="http://schemas.microsoft.com/office/drawing/2014/main" id="{8B5E2323-ED44-A04B-9245-36E659DDE218}"/>
              </a:ext>
            </a:extLst>
          </p:cNvPr>
          <p:cNvSpPr txBox="1">
            <a:spLocks/>
          </p:cNvSpPr>
          <p:nvPr/>
        </p:nvSpPr>
        <p:spPr>
          <a:xfrm>
            <a:off x="838200" y="628386"/>
            <a:ext cx="11126492" cy="837089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b="1" i="0" kern="1200">
                <a:solidFill>
                  <a:schemeClr val="tx1">
                    <a:lumMod val="85000"/>
                    <a:lumOff val="15000"/>
                  </a:schemeClr>
                </a:solidFill>
                <a:latin typeface="AvantGarde Bk BT Demi" panose="020B0402020202020204" pitchFamily="34" charset="0"/>
                <a:ea typeface="+mj-ea"/>
                <a:cs typeface="+mj-cs"/>
              </a:defRPr>
            </a:lvl1pPr>
          </a:lstStyle>
          <a:p>
            <a:r>
              <a:rPr lang="en-US" dirty="0">
                <a:solidFill>
                  <a:schemeClr val="tx1"/>
                </a:solidFill>
              </a:rPr>
              <a:t>Security &amp; Identity Management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754838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1">
            <a:extLst>
              <a:ext uri="{FF2B5EF4-FFF2-40B4-BE49-F238E27FC236}">
                <a16:creationId xmlns:a16="http://schemas.microsoft.com/office/drawing/2014/main" id="{805791B6-AB8C-4A62-890C-8535801D8E9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00695078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Title 2">
            <a:extLst>
              <a:ext uri="{FF2B5EF4-FFF2-40B4-BE49-F238E27FC236}">
                <a16:creationId xmlns:a16="http://schemas.microsoft.com/office/drawing/2014/main" id="{1A1DF777-941B-0340-87F2-F7DA947C3D51}"/>
              </a:ext>
            </a:extLst>
          </p:cNvPr>
          <p:cNvSpPr txBox="1">
            <a:spLocks/>
          </p:cNvSpPr>
          <p:nvPr/>
        </p:nvSpPr>
        <p:spPr>
          <a:xfrm>
            <a:off x="838200" y="628386"/>
            <a:ext cx="11126492" cy="837089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b="1" i="0" kern="1200">
                <a:solidFill>
                  <a:schemeClr val="tx1">
                    <a:lumMod val="85000"/>
                    <a:lumOff val="15000"/>
                  </a:schemeClr>
                </a:solidFill>
                <a:latin typeface="AvantGarde Bk BT Demi" panose="020B0402020202020204" pitchFamily="34" charset="0"/>
                <a:ea typeface="+mj-ea"/>
                <a:cs typeface="+mj-cs"/>
              </a:defRPr>
            </a:lvl1pPr>
          </a:lstStyle>
          <a:p>
            <a:r>
              <a:rPr lang="en-US" dirty="0">
                <a:solidFill>
                  <a:schemeClr val="tx1"/>
                </a:solidFill>
              </a:rPr>
              <a:t>Azure Infrastructure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008387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1">
            <a:extLst>
              <a:ext uri="{FF2B5EF4-FFF2-40B4-BE49-F238E27FC236}">
                <a16:creationId xmlns:a16="http://schemas.microsoft.com/office/drawing/2014/main" id="{A835CA76-4996-4A47-87F4-7909718C649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96500106"/>
              </p:ext>
            </p:extLst>
          </p:nvPr>
        </p:nvGraphicFramePr>
        <p:xfrm>
          <a:off x="838200" y="146547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Title 2">
            <a:extLst>
              <a:ext uri="{FF2B5EF4-FFF2-40B4-BE49-F238E27FC236}">
                <a16:creationId xmlns:a16="http://schemas.microsoft.com/office/drawing/2014/main" id="{B6574A66-4792-B84A-A780-5B89C224D2DA}"/>
              </a:ext>
            </a:extLst>
          </p:cNvPr>
          <p:cNvSpPr txBox="1">
            <a:spLocks/>
          </p:cNvSpPr>
          <p:nvPr/>
        </p:nvSpPr>
        <p:spPr>
          <a:xfrm>
            <a:off x="838200" y="628386"/>
            <a:ext cx="11126492" cy="837089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b="1" i="0" kern="1200">
                <a:solidFill>
                  <a:schemeClr val="tx1">
                    <a:lumMod val="85000"/>
                    <a:lumOff val="15000"/>
                  </a:schemeClr>
                </a:solidFill>
                <a:latin typeface="AvantGarde Bk BT Demi" panose="020B0402020202020204" pitchFamily="34" charset="0"/>
                <a:ea typeface="+mj-ea"/>
                <a:cs typeface="+mj-cs"/>
              </a:defRPr>
            </a:lvl1pPr>
          </a:lstStyle>
          <a:p>
            <a:r>
              <a:rPr lang="en-US" dirty="0">
                <a:solidFill>
                  <a:schemeClr val="tx1"/>
                </a:solidFill>
              </a:rPr>
              <a:t>High Availability &amp; Disaster Recovery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210111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FF1EA996-C9EF-4414-92B8-0EA1B2BF6ED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60849"/>
            <a:ext cx="6802464" cy="3918857"/>
          </a:xfrm>
        </p:spPr>
        <p:txBody>
          <a:bodyPr/>
          <a:lstStyle/>
          <a:p>
            <a:r>
              <a:rPr lang="en-US" dirty="0"/>
              <a:t>Data partitioning </a:t>
            </a:r>
          </a:p>
          <a:p>
            <a:r>
              <a:rPr lang="en-US" dirty="0"/>
              <a:t>Indexing best practices </a:t>
            </a:r>
          </a:p>
          <a:p>
            <a:r>
              <a:rPr lang="en-US" dirty="0"/>
              <a:t>Query patterns and their affect on performance/price/cost </a:t>
            </a:r>
          </a:p>
          <a:p>
            <a:r>
              <a:rPr lang="en-US" dirty="0" err="1"/>
              <a:t>TempDB</a:t>
            </a:r>
            <a:r>
              <a:rPr lang="en-US" dirty="0"/>
              <a:t> performance </a:t>
            </a:r>
          </a:p>
          <a:p>
            <a:r>
              <a:rPr lang="en-US" dirty="0"/>
              <a:t>Query design for your platform</a:t>
            </a:r>
          </a:p>
          <a:p>
            <a:r>
              <a:rPr lang="en-US" dirty="0"/>
              <a:t>Monitoring performance of your solution</a:t>
            </a:r>
          </a:p>
          <a:p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8E778049-05C2-4EB0-82ED-63946CF6273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8200" y="628386"/>
            <a:ext cx="6215743" cy="837089"/>
          </a:xfrm>
        </p:spPr>
        <p:txBody>
          <a:bodyPr/>
          <a:lstStyle/>
          <a:p>
            <a:r>
              <a:rPr lang="en-US" dirty="0"/>
              <a:t>Performance Tuning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420E4380-9CAC-1248-89CE-C4D101CCDC9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50600" y="2135686"/>
            <a:ext cx="3403200" cy="19713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762304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8E778049-05C2-4EB0-82ED-63946CF6273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8200" y="365125"/>
            <a:ext cx="10515600" cy="1325563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4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Resources</a:t>
            </a:r>
          </a:p>
        </p:txBody>
      </p:sp>
      <p:graphicFrame>
        <p:nvGraphicFramePr>
          <p:cNvPr id="5" name="Content Placeholder 1">
            <a:extLst>
              <a:ext uri="{FF2B5EF4-FFF2-40B4-BE49-F238E27FC236}">
                <a16:creationId xmlns:a16="http://schemas.microsoft.com/office/drawing/2014/main" id="{7BE2D533-48AF-42AB-9FD4-38C7BCFA249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36242281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2" name="Picture 11">
            <a:extLst>
              <a:ext uri="{FF2B5EF4-FFF2-40B4-BE49-F238E27FC236}">
                <a16:creationId xmlns:a16="http://schemas.microsoft.com/office/drawing/2014/main" id="{65C6C501-014F-414D-A0E5-DC7E703FB2E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411132" y="0"/>
            <a:ext cx="609600" cy="431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570232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038CB10-1F5C-4D54-9DF7-12586DE5B0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27546" y="4572000"/>
            <a:ext cx="7058307" cy="1964266"/>
          </a:xfrm>
          <a:prstGeom prst="rect">
            <a:avLst/>
          </a:prstGeom>
          <a:solidFill>
            <a:srgbClr val="3F4D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BF6B9AA0-8CDA-0B46-BD1F-D33E911225E3}"/>
              </a:ext>
            </a:extLst>
          </p:cNvPr>
          <p:cNvSpPr/>
          <p:nvPr/>
        </p:nvSpPr>
        <p:spPr>
          <a:xfrm>
            <a:off x="327546" y="4572000"/>
            <a:ext cx="7058307" cy="1964266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B0F0"/>
              </a:solidFill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8E778049-05C2-4EB0-82ED-63946CF6273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24256" y="4767072"/>
            <a:ext cx="6594189" cy="162521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r"/>
            <a:r>
              <a:rPr lang="en-US" sz="4400" dirty="0">
                <a:solidFill>
                  <a:srgbClr val="FFFFFF"/>
                </a:solidFill>
                <a:latin typeface="AvantGarde Bk BT Book" panose="020B0402020202020204" pitchFamily="34" charset="0"/>
              </a:rPr>
              <a:t>Azure Data Week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3E1A5AB-02D8-E44B-B7B0-95C8E2547CC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282" r="8500"/>
          <a:stretch/>
        </p:blipFill>
        <p:spPr>
          <a:xfrm>
            <a:off x="327547" y="321733"/>
            <a:ext cx="7058306" cy="4107392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73ED6512-6858-4552-B699-9A97FE9A4E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34655" y="321732"/>
            <a:ext cx="4335613" cy="6214534"/>
          </a:xfrm>
          <a:prstGeom prst="rect">
            <a:avLst/>
          </a:pr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54A22A8-D068-8548-93C5-5C192E035ED1}"/>
              </a:ext>
            </a:extLst>
          </p:cNvPr>
          <p:cNvSpPr/>
          <p:nvPr/>
        </p:nvSpPr>
        <p:spPr>
          <a:xfrm>
            <a:off x="7534655" y="321732"/>
            <a:ext cx="4329798" cy="621453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FF1EA996-C9EF-4414-92B8-0EA1B2BF6ED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29319" y="917725"/>
            <a:ext cx="3424739" cy="4852362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2000" dirty="0"/>
              <a:t>Graphics and bullets for Azure data week </a:t>
            </a:r>
          </a:p>
          <a:p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89357874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314F93F7-4069-2D40-A7C1-4BA622C23279}"/>
              </a:ext>
            </a:extLst>
          </p:cNvPr>
          <p:cNvSpPr txBox="1">
            <a:spLocks/>
          </p:cNvSpPr>
          <p:nvPr/>
        </p:nvSpPr>
        <p:spPr>
          <a:xfrm>
            <a:off x="2394497" y="1706408"/>
            <a:ext cx="7403001" cy="837089"/>
          </a:xfrm>
          <a:prstGeom prst="rect">
            <a:avLst/>
          </a:prstGeom>
        </p:spPr>
        <p:txBody>
          <a:bodyPr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b="1" i="0" kern="1200">
                <a:solidFill>
                  <a:schemeClr val="tx1">
                    <a:lumMod val="85000"/>
                    <a:lumOff val="15000"/>
                  </a:schemeClr>
                </a:solidFill>
                <a:latin typeface="AvantGarde Bk BT Demi" panose="020B0402020202020204" pitchFamily="34" charset="0"/>
                <a:ea typeface="+mj-ea"/>
                <a:cs typeface="+mj-cs"/>
              </a:defRPr>
            </a:lvl1pPr>
          </a:lstStyle>
          <a:p>
            <a:r>
              <a:rPr lang="en-US" dirty="0"/>
              <a:t>Where to Go From Here?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D1A979A3-619E-8C43-B677-C36C7A47506C}"/>
              </a:ext>
            </a:extLst>
          </p:cNvPr>
          <p:cNvCxnSpPr/>
          <p:nvPr/>
        </p:nvCxnSpPr>
        <p:spPr>
          <a:xfrm>
            <a:off x="2566798" y="1708797"/>
            <a:ext cx="841310" cy="0"/>
          </a:xfrm>
          <a:prstGeom prst="line">
            <a:avLst/>
          </a:prstGeom>
          <a:ln w="47625">
            <a:solidFill>
              <a:srgbClr val="01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" name="Group 7">
            <a:extLst>
              <a:ext uri="{FF2B5EF4-FFF2-40B4-BE49-F238E27FC236}">
                <a16:creationId xmlns:a16="http://schemas.microsoft.com/office/drawing/2014/main" id="{63A164D2-590C-934D-9C7F-150FA871AD58}"/>
              </a:ext>
            </a:extLst>
          </p:cNvPr>
          <p:cNvGrpSpPr/>
          <p:nvPr/>
        </p:nvGrpSpPr>
        <p:grpSpPr>
          <a:xfrm>
            <a:off x="4420081" y="3767757"/>
            <a:ext cx="3351834" cy="914400"/>
            <a:chOff x="4336109" y="3786418"/>
            <a:chExt cx="3351834" cy="914400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57D6280B-A0A1-9543-B8E0-E87C24D14A7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6773543" y="3786418"/>
              <a:ext cx="914400" cy="914400"/>
            </a:xfrm>
            <a:prstGeom prst="rect">
              <a:avLst/>
            </a:prstGeom>
          </p:spPr>
        </p:pic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5BE1852F-DF1F-5448-9F31-F7471DF18F4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554826" y="3786418"/>
              <a:ext cx="914400" cy="914400"/>
            </a:xfrm>
            <a:prstGeom prst="rect">
              <a:avLst/>
            </a:prstGeom>
          </p:spPr>
        </p:pic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E46B2A3B-EA07-9D42-A2E8-6C599C5F249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336109" y="3786418"/>
              <a:ext cx="914400" cy="914400"/>
            </a:xfrm>
            <a:prstGeom prst="rect">
              <a:avLst/>
            </a:prstGeom>
          </p:spPr>
        </p:pic>
      </p:grpSp>
      <p:sp>
        <p:nvSpPr>
          <p:cNvPr id="12" name="Text Placeholder 16">
            <a:extLst>
              <a:ext uri="{FF2B5EF4-FFF2-40B4-BE49-F238E27FC236}">
                <a16:creationId xmlns:a16="http://schemas.microsoft.com/office/drawing/2014/main" id="{CDF9F038-C520-FE4E-8E68-FFA5874E054D}"/>
              </a:ext>
            </a:extLst>
          </p:cNvPr>
          <p:cNvSpPr txBox="1">
            <a:spLocks/>
          </p:cNvSpPr>
          <p:nvPr/>
        </p:nvSpPr>
        <p:spPr>
          <a:xfrm>
            <a:off x="1723379" y="2647330"/>
            <a:ext cx="8667750" cy="88582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AvantGarde Bk BT Book" panose="020B0402020202020204" pitchFamily="34" charset="0"/>
              </a:rPr>
              <a:t>Lorem ipsum dolor sit </a:t>
            </a:r>
            <a:r>
              <a:rPr lang="en-US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vantGarde Bk BT Book" panose="020B0402020202020204" pitchFamily="34" charset="0"/>
              </a:rPr>
              <a:t>amet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AvantGarde Bk BT Book" panose="020B0402020202020204" pitchFamily="34" charset="0"/>
              </a:rPr>
              <a:t>, </a:t>
            </a:r>
            <a:r>
              <a:rPr lang="en-US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vantGarde Bk BT Book" panose="020B0402020202020204" pitchFamily="34" charset="0"/>
              </a:rPr>
              <a:t>consectetuer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AvantGarde Bk BT Book" panose="020B0402020202020204" pitchFamily="34" charset="0"/>
              </a:rPr>
              <a:t> </a:t>
            </a:r>
            <a:r>
              <a:rPr lang="en-US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vantGarde Bk BT Book" panose="020B0402020202020204" pitchFamily="34" charset="0"/>
              </a:rPr>
              <a:t>adipiscing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AvantGarde Bk BT Book" panose="020B0402020202020204" pitchFamily="34" charset="0"/>
              </a:rPr>
              <a:t> </a:t>
            </a:r>
            <a:r>
              <a:rPr lang="en-US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vantGarde Bk BT Book" panose="020B0402020202020204" pitchFamily="34" charset="0"/>
              </a:rPr>
              <a:t>elit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AvantGarde Bk BT Book" panose="020B0402020202020204" pitchFamily="34" charset="0"/>
              </a:rPr>
              <a:t>. </a:t>
            </a:r>
            <a:r>
              <a:rPr lang="en-US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vantGarde Bk BT Book" panose="020B0402020202020204" pitchFamily="34" charset="0"/>
              </a:rPr>
              <a:t>Aeneancommodo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AvantGarde Bk BT Book" panose="020B0402020202020204" pitchFamily="34" charset="0"/>
              </a:rPr>
              <a:t> ligula </a:t>
            </a:r>
            <a:r>
              <a:rPr lang="en-US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vantGarde Bk BT Book" panose="020B0402020202020204" pitchFamily="34" charset="0"/>
              </a:rPr>
              <a:t>eget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AvantGarde Bk BT Book" panose="020B0402020202020204" pitchFamily="34" charset="0"/>
              </a:rPr>
              <a:t> dolor.</a:t>
            </a:r>
            <a:endParaRPr lang="en-US" dirty="0">
              <a:latin typeface="AvantGarde Bk BT Book" panose="020B04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910056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9">
            <a:extLst>
              <a:ext uri="{FF2B5EF4-FFF2-40B4-BE49-F238E27FC236}">
                <a16:creationId xmlns:a16="http://schemas.microsoft.com/office/drawing/2014/main" id="{3B854194-185D-494D-905C-7C7CB2E30F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608211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1">
            <a:extLst>
              <a:ext uri="{FF2B5EF4-FFF2-40B4-BE49-F238E27FC236}">
                <a16:creationId xmlns:a16="http://schemas.microsoft.com/office/drawing/2014/main" id="{B4F5FA0D-0104-4987-8241-EFF7C85B88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12191998" cy="6858000"/>
          </a:xfrm>
          <a:prstGeom prst="rect">
            <a:avLst/>
          </a:prstGeom>
          <a:gradFill>
            <a:gsLst>
              <a:gs pos="0">
                <a:schemeClr val="accent1">
                  <a:lumMod val="90000"/>
                </a:schemeClr>
              </a:gs>
              <a:gs pos="25000">
                <a:schemeClr val="accent1">
                  <a:lumMod val="90000"/>
                </a:schemeClr>
              </a:gs>
              <a:gs pos="94000">
                <a:schemeClr val="bg2">
                  <a:lumMod val="25000"/>
                </a:schemeClr>
              </a:gs>
              <a:gs pos="100000">
                <a:schemeClr val="bg2">
                  <a:lumMod val="2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2897127E-6CEF-446C-BE87-93B7C46E49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FB8F0372-C0D0-44AD-AC35-E26141B76D7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40079" y="2053641"/>
            <a:ext cx="3669161" cy="2760098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4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Overview </a:t>
            </a:r>
          </a:p>
        </p:txBody>
      </p:sp>
      <p:sp>
        <p:nvSpPr>
          <p:cNvPr id="8" name="Text Placeholder 3">
            <a:extLst>
              <a:ext uri="{FF2B5EF4-FFF2-40B4-BE49-F238E27FC236}">
                <a16:creationId xmlns:a16="http://schemas.microsoft.com/office/drawing/2014/main" id="{826E32DF-D4CA-8844-B3B5-FEB2A402D4E1}"/>
              </a:ext>
            </a:extLst>
          </p:cNvPr>
          <p:cNvSpPr txBox="1">
            <a:spLocks/>
          </p:cNvSpPr>
          <p:nvPr/>
        </p:nvSpPr>
        <p:spPr>
          <a:xfrm>
            <a:off x="5921827" y="681403"/>
            <a:ext cx="6270172" cy="4995861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AvantGarde Bk BT Book" panose="020B0402020202020204" pitchFamily="34" charset="0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/>
                </a:solidFill>
              </a:rPr>
              <a:t>What’s Changed?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/>
                </a:solidFill>
              </a:rPr>
              <a:t>Ultimate Cloud DBA Playbook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>
                <a:latin typeface="AvantGarde Bk BT Book" panose="020B0402020202020204" pitchFamily="34" charset="0"/>
              </a:rPr>
              <a:t>Professional Skills 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>
                <a:latin typeface="AvantGarde Bk BT Book" panose="020B0402020202020204" pitchFamily="34" charset="0"/>
              </a:rPr>
              <a:t>Development Skills 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>
                <a:latin typeface="AvantGarde Bk BT Book" panose="020B0402020202020204" pitchFamily="34" charset="0"/>
              </a:rPr>
              <a:t>Data Storage &amp; Management 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>
                <a:latin typeface="AvantGarde Bk BT Book" panose="020B0402020202020204" pitchFamily="34" charset="0"/>
              </a:rPr>
              <a:t>Analytics Platforms 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>
                <a:latin typeface="AvantGarde Bk BT Book" panose="020B0402020202020204" pitchFamily="34" charset="0"/>
              </a:rPr>
              <a:t>Scalability 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>
                <a:latin typeface="AvantGarde Bk BT Book" panose="020B0402020202020204" pitchFamily="34" charset="0"/>
              </a:rPr>
              <a:t>Integration &amp; Workflow 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>
                <a:latin typeface="AvantGarde Bk BT Book" panose="020B0402020202020204" pitchFamily="34" charset="0"/>
              </a:rPr>
              <a:t>Security &amp; Identity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>
                <a:latin typeface="AvantGarde Bk BT Book" panose="020B0402020202020204" pitchFamily="34" charset="0"/>
              </a:rPr>
              <a:t>Azure Infrastructure 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>
                <a:latin typeface="AvantGarde Bk BT Book" panose="020B0402020202020204" pitchFamily="34" charset="0"/>
              </a:rPr>
              <a:t>High Availability &amp; Recovery 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>
                <a:latin typeface="AvantGarde Bk BT Book" panose="020B0402020202020204" pitchFamily="34" charset="0"/>
              </a:rPr>
              <a:t>Performance Tuning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>
                <a:latin typeface="AvantGarde Bk BT Book" panose="020B0402020202020204" pitchFamily="34" charset="0"/>
              </a:rPr>
              <a:t>Resources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/>
                </a:solidFill>
              </a:rPr>
              <a:t>Where to Go From Here?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1726C4F8-B2FA-6E48-A8DF-C0F5D38C05C5}"/>
              </a:ext>
            </a:extLst>
          </p:cNvPr>
          <p:cNvCxnSpPr>
            <a:cxnSpLocks/>
          </p:cNvCxnSpPr>
          <p:nvPr/>
        </p:nvCxnSpPr>
        <p:spPr>
          <a:xfrm>
            <a:off x="5921827" y="562771"/>
            <a:ext cx="841310" cy="0"/>
          </a:xfrm>
          <a:prstGeom prst="line">
            <a:avLst/>
          </a:prstGeom>
          <a:ln w="47625">
            <a:solidFill>
              <a:srgbClr val="01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Picture 14">
            <a:extLst>
              <a:ext uri="{FF2B5EF4-FFF2-40B4-BE49-F238E27FC236}">
                <a16:creationId xmlns:a16="http://schemas.microsoft.com/office/drawing/2014/main" id="{2279463B-8154-F848-9933-4C857049651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03836" y="5708260"/>
            <a:ext cx="2141017" cy="7154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109058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162FF843-03E8-4B65-A420-BB7DEB4E478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Corporate IT strategy</a:t>
            </a:r>
          </a:p>
          <a:p>
            <a:r>
              <a:rPr lang="en-US" dirty="0"/>
              <a:t>Architectures</a:t>
            </a:r>
          </a:p>
          <a:p>
            <a:r>
              <a:rPr lang="en-US" dirty="0"/>
              <a:t>Cost structures &amp; financial management of technology</a:t>
            </a:r>
          </a:p>
          <a:p>
            <a:r>
              <a:rPr lang="en-US" dirty="0"/>
              <a:t>Your role &amp; responsibilities </a:t>
            </a:r>
          </a:p>
          <a:p>
            <a:r>
              <a:rPr lang="en-US" dirty="0"/>
              <a:t>Your goals </a:t>
            </a:r>
          </a:p>
          <a:p>
            <a:r>
              <a:rPr lang="en-US" dirty="0"/>
              <a:t>Your motivation </a:t>
            </a:r>
          </a:p>
          <a:p>
            <a:r>
              <a:rPr lang="en-US" dirty="0"/>
              <a:t>Your job?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B65CDF6E-C2A9-476E-97C6-463AC2B7D11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8200" y="628386"/>
            <a:ext cx="6215743" cy="837089"/>
          </a:xfrm>
        </p:spPr>
        <p:txBody>
          <a:bodyPr/>
          <a:lstStyle/>
          <a:p>
            <a:r>
              <a:rPr lang="en-US"/>
              <a:t>What’s Changed?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280026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Content Placeholder 1">
            <a:extLst>
              <a:ext uri="{FF2B5EF4-FFF2-40B4-BE49-F238E27FC236}">
                <a16:creationId xmlns:a16="http://schemas.microsoft.com/office/drawing/2014/main" id="{DDD5BEFD-5D64-465B-96B0-9CA28A4F806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64488053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8" name="Title 7">
            <a:extLst>
              <a:ext uri="{FF2B5EF4-FFF2-40B4-BE49-F238E27FC236}">
                <a16:creationId xmlns:a16="http://schemas.microsoft.com/office/drawing/2014/main" id="{EE7243BA-3AEE-EA49-842C-330D8826C28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Professional Skills</a:t>
            </a:r>
          </a:p>
        </p:txBody>
      </p:sp>
    </p:spTree>
    <p:extLst>
      <p:ext uri="{BB962C8B-B14F-4D97-AF65-F5344CB8AC3E}">
        <p14:creationId xmlns:p14="http://schemas.microsoft.com/office/powerpoint/2010/main" val="321684210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FF1EA996-C9EF-4414-92B8-0EA1B2BF6ED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60849"/>
            <a:ext cx="5795075" cy="3918857"/>
          </a:xfrm>
        </p:spPr>
        <p:txBody>
          <a:bodyPr/>
          <a:lstStyle/>
          <a:p>
            <a:r>
              <a:rPr lang="en-US" dirty="0"/>
              <a:t>T-SQL &amp; SSMS</a:t>
            </a:r>
          </a:p>
          <a:p>
            <a:r>
              <a:rPr lang="en-US" dirty="0"/>
              <a:t>PowerShell &amp; Dev environment</a:t>
            </a:r>
          </a:p>
          <a:p>
            <a:r>
              <a:rPr lang="en-US" dirty="0"/>
              <a:t>Python</a:t>
            </a:r>
          </a:p>
          <a:p>
            <a:r>
              <a:rPr lang="en-US" dirty="0"/>
              <a:t>Scala</a:t>
            </a:r>
          </a:p>
          <a:p>
            <a:r>
              <a:rPr lang="en-US" dirty="0"/>
              <a:t>File Types like JSON and Parquet</a:t>
            </a:r>
          </a:p>
          <a:p>
            <a:r>
              <a:rPr lang="en-US" dirty="0"/>
              <a:t>DAX and M</a:t>
            </a:r>
          </a:p>
          <a:p>
            <a:r>
              <a:rPr lang="en-US" dirty="0"/>
              <a:t>Moving data in the cloud </a:t>
            </a:r>
          </a:p>
          <a:p>
            <a:r>
              <a:rPr lang="en-US" dirty="0"/>
              <a:t>Azure Functions 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8E778049-05C2-4EB0-82ED-63946CF6273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Development Skills </a:t>
            </a:r>
          </a:p>
        </p:txBody>
      </p:sp>
      <p:sp>
        <p:nvSpPr>
          <p:cNvPr id="4" name="Content Placeholder 1">
            <a:extLst>
              <a:ext uri="{FF2B5EF4-FFF2-40B4-BE49-F238E27FC236}">
                <a16:creationId xmlns:a16="http://schemas.microsoft.com/office/drawing/2014/main" id="{5E52AE29-0F6B-EE49-8D49-A1B319F379B2}"/>
              </a:ext>
            </a:extLst>
          </p:cNvPr>
          <p:cNvSpPr txBox="1">
            <a:spLocks/>
          </p:cNvSpPr>
          <p:nvPr/>
        </p:nvSpPr>
        <p:spPr>
          <a:xfrm>
            <a:off x="6650065" y="1660849"/>
            <a:ext cx="5795075" cy="3918857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vantGarde Bk BT Book" panose="020B0402020202020204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vantGarde Bk BT Book" panose="020B040202020202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vantGarde Bk BT Book" panose="020B040202020202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antGarde Bk BT Book" panose="020B040202020202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antGarde Bk BT Book" panose="020B0402020202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Azure &amp; </a:t>
            </a:r>
            <a:r>
              <a:rPr lang="en-US" dirty="0" err="1"/>
              <a:t>Jupyter</a:t>
            </a:r>
            <a:r>
              <a:rPr lang="en-US" dirty="0"/>
              <a:t> notebooks</a:t>
            </a:r>
          </a:p>
          <a:p>
            <a:r>
              <a:rPr lang="en-US" dirty="0"/>
              <a:t>Application architecture fundamentals in the cloud </a:t>
            </a:r>
          </a:p>
          <a:p>
            <a:r>
              <a:rPr lang="en-US" dirty="0"/>
              <a:t>Source Control </a:t>
            </a:r>
          </a:p>
          <a:p>
            <a:r>
              <a:rPr lang="en-US" dirty="0"/>
              <a:t>Azure Data Studio</a:t>
            </a:r>
          </a:p>
          <a:p>
            <a:r>
              <a:rPr lang="en-US" dirty="0"/>
              <a:t>Deployment &amp; Migration management</a:t>
            </a:r>
          </a:p>
        </p:txBody>
      </p:sp>
    </p:spTree>
    <p:extLst>
      <p:ext uri="{BB962C8B-B14F-4D97-AF65-F5344CB8AC3E}">
        <p14:creationId xmlns:p14="http://schemas.microsoft.com/office/powerpoint/2010/main" val="410434350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FF1EA996-C9EF-4414-92B8-0EA1B2BF6ED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60849"/>
            <a:ext cx="4524214" cy="3546582"/>
          </a:xfrm>
        </p:spPr>
        <p:txBody>
          <a:bodyPr/>
          <a:lstStyle/>
          <a:p>
            <a:r>
              <a:rPr lang="en-US" dirty="0"/>
              <a:t>Azure SQL Database </a:t>
            </a:r>
          </a:p>
          <a:p>
            <a:r>
              <a:rPr lang="en-US" dirty="0"/>
              <a:t>SQL on IAAS </a:t>
            </a:r>
          </a:p>
          <a:p>
            <a:r>
              <a:rPr lang="en-US" dirty="0"/>
              <a:t>SQL Managed Instance </a:t>
            </a:r>
          </a:p>
          <a:p>
            <a:r>
              <a:rPr lang="en-US" dirty="0"/>
              <a:t>Azure Data Warehouse</a:t>
            </a:r>
          </a:p>
          <a:p>
            <a:r>
              <a:rPr lang="en-US" dirty="0"/>
              <a:t>Cosmos DB</a:t>
            </a:r>
          </a:p>
          <a:p>
            <a:r>
              <a:rPr lang="en-US" dirty="0"/>
              <a:t>Azure Data Lake Storage</a:t>
            </a:r>
          </a:p>
          <a:p>
            <a:r>
              <a:rPr lang="en-US" dirty="0" err="1"/>
              <a:t>PolyBase</a:t>
            </a:r>
            <a:endParaRPr lang="en-US" dirty="0"/>
          </a:p>
          <a:p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8E778049-05C2-4EB0-82ED-63946CF6273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8200" y="628386"/>
            <a:ext cx="7859936" cy="837089"/>
          </a:xfrm>
        </p:spPr>
        <p:txBody>
          <a:bodyPr>
            <a:normAutofit fontScale="90000"/>
          </a:bodyPr>
          <a:lstStyle/>
          <a:p>
            <a:r>
              <a:rPr lang="en-US" dirty="0"/>
              <a:t>Data Storage &amp; Management</a:t>
            </a:r>
          </a:p>
        </p:txBody>
      </p:sp>
      <p:sp>
        <p:nvSpPr>
          <p:cNvPr id="5" name="Content Placeholder 1">
            <a:extLst>
              <a:ext uri="{FF2B5EF4-FFF2-40B4-BE49-F238E27FC236}">
                <a16:creationId xmlns:a16="http://schemas.microsoft.com/office/drawing/2014/main" id="{9D1B4DFC-756E-4244-96FD-083013E15CFE}"/>
              </a:ext>
            </a:extLst>
          </p:cNvPr>
          <p:cNvSpPr txBox="1">
            <a:spLocks/>
          </p:cNvSpPr>
          <p:nvPr/>
        </p:nvSpPr>
        <p:spPr>
          <a:xfrm>
            <a:off x="5363704" y="1660849"/>
            <a:ext cx="6446003" cy="3546582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vantGarde Bk BT Book" panose="020B0402020202020204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vantGarde Bk BT Book" panose="020B040202020202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vantGarde Bk BT Book" panose="020B040202020202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antGarde Bk BT Book" panose="020B040202020202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antGarde Bk BT Book" panose="020B0402020202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Design best practices based on platform</a:t>
            </a:r>
          </a:p>
          <a:p>
            <a:r>
              <a:rPr lang="en-US" dirty="0"/>
              <a:t>Data governance and compliance</a:t>
            </a:r>
          </a:p>
          <a:p>
            <a:r>
              <a:rPr lang="en-US" dirty="0"/>
              <a:t>Storage accounts / types </a:t>
            </a:r>
          </a:p>
        </p:txBody>
      </p:sp>
    </p:spTree>
    <p:extLst>
      <p:ext uri="{BB962C8B-B14F-4D97-AF65-F5344CB8AC3E}">
        <p14:creationId xmlns:p14="http://schemas.microsoft.com/office/powerpoint/2010/main" val="403969041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1">
            <a:extLst>
              <a:ext uri="{FF2B5EF4-FFF2-40B4-BE49-F238E27FC236}">
                <a16:creationId xmlns:a16="http://schemas.microsoft.com/office/drawing/2014/main" id="{4B8CB2DD-9F38-491F-BA21-C453B1BB69E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47671810"/>
              </p:ext>
            </p:extLst>
          </p:nvPr>
        </p:nvGraphicFramePr>
        <p:xfrm>
          <a:off x="838200" y="1253331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Title 3">
            <a:extLst>
              <a:ext uri="{FF2B5EF4-FFF2-40B4-BE49-F238E27FC236}">
                <a16:creationId xmlns:a16="http://schemas.microsoft.com/office/drawing/2014/main" id="{534604A1-6EC0-EF46-891B-90C145DE2D7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Analytics Platform</a:t>
            </a:r>
          </a:p>
        </p:txBody>
      </p:sp>
    </p:spTree>
    <p:extLst>
      <p:ext uri="{BB962C8B-B14F-4D97-AF65-F5344CB8AC3E}">
        <p14:creationId xmlns:p14="http://schemas.microsoft.com/office/powerpoint/2010/main" val="228868532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1">
            <a:extLst>
              <a:ext uri="{FF2B5EF4-FFF2-40B4-BE49-F238E27FC236}">
                <a16:creationId xmlns:a16="http://schemas.microsoft.com/office/drawing/2014/main" id="{F95DD2E7-3477-4F0F-9CD6-E05D6994837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38602716"/>
              </p:ext>
            </p:extLst>
          </p:nvPr>
        </p:nvGraphicFramePr>
        <p:xfrm>
          <a:off x="838200" y="1253331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9" name="Title 8">
            <a:extLst>
              <a:ext uri="{FF2B5EF4-FFF2-40B4-BE49-F238E27FC236}">
                <a16:creationId xmlns:a16="http://schemas.microsoft.com/office/drawing/2014/main" id="{2741F831-1323-EC47-B1DE-534F2DE83ED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Scalability</a:t>
            </a:r>
          </a:p>
        </p:txBody>
      </p:sp>
    </p:spTree>
    <p:extLst>
      <p:ext uri="{BB962C8B-B14F-4D97-AF65-F5344CB8AC3E}">
        <p14:creationId xmlns:p14="http://schemas.microsoft.com/office/powerpoint/2010/main" val="390446380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4" name="Content Placeholder 1">
            <a:extLst>
              <a:ext uri="{FF2B5EF4-FFF2-40B4-BE49-F238E27FC236}">
                <a16:creationId xmlns:a16="http://schemas.microsoft.com/office/drawing/2014/main" id="{8142AC37-7405-4A41-8019-8EF8A8E096A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49475819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1" name="Title 2">
            <a:extLst>
              <a:ext uri="{FF2B5EF4-FFF2-40B4-BE49-F238E27FC236}">
                <a16:creationId xmlns:a16="http://schemas.microsoft.com/office/drawing/2014/main" id="{39CB8858-71CF-454A-A578-516972C9FF10}"/>
              </a:ext>
            </a:extLst>
          </p:cNvPr>
          <p:cNvSpPr txBox="1">
            <a:spLocks/>
          </p:cNvSpPr>
          <p:nvPr/>
        </p:nvSpPr>
        <p:spPr>
          <a:xfrm>
            <a:off x="838200" y="628386"/>
            <a:ext cx="11126492" cy="837089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b="1" i="0" kern="1200">
                <a:solidFill>
                  <a:schemeClr val="tx1">
                    <a:lumMod val="85000"/>
                    <a:lumOff val="15000"/>
                  </a:schemeClr>
                </a:solidFill>
                <a:latin typeface="AvantGarde Bk BT Demi" panose="020B0402020202020204" pitchFamily="34" charset="0"/>
                <a:ea typeface="+mj-ea"/>
                <a:cs typeface="+mj-cs"/>
              </a:defRPr>
            </a:lvl1pPr>
          </a:lstStyle>
          <a:p>
            <a:r>
              <a:rPr lang="en-US" dirty="0">
                <a:solidFill>
                  <a:schemeClr val="tx1"/>
                </a:solidFill>
              </a:rPr>
              <a:t>Integration &amp; Workflow Management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0895848"/>
      </p:ext>
    </p:extLst>
  </p:cSld>
  <p:clrMapOvr>
    <a:masterClrMapping/>
  </p:clrMapOvr>
</p:sld>
</file>

<file path=ppt/theme/theme1.xml><?xml version="1.0" encoding="utf-8"?>
<a:theme xmlns:a="http://schemas.openxmlformats.org/drawingml/2006/main" name="Pragmatic Works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11</TotalTime>
  <Words>456</Words>
  <Application>Microsoft Office PowerPoint</Application>
  <PresentationFormat>Widescreen</PresentationFormat>
  <Paragraphs>126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3" baseType="lpstr">
      <vt:lpstr>Arial</vt:lpstr>
      <vt:lpstr>AvantGarde Bk BT Book</vt:lpstr>
      <vt:lpstr>AvantGarde Bk BT Demi</vt:lpstr>
      <vt:lpstr>Calibri</vt:lpstr>
      <vt:lpstr>Calibri Light</vt:lpstr>
      <vt:lpstr>Verdana</vt:lpstr>
      <vt:lpstr>Pragmatic Works</vt:lpstr>
      <vt:lpstr>Becoming the Ultimate Cloud DBA</vt:lpstr>
      <vt:lpstr>Overview </vt:lpstr>
      <vt:lpstr>What’s Changed?</vt:lpstr>
      <vt:lpstr>Professional Skills</vt:lpstr>
      <vt:lpstr>Development Skills </vt:lpstr>
      <vt:lpstr>Data Storage &amp; Management</vt:lpstr>
      <vt:lpstr>Analytics Platform</vt:lpstr>
      <vt:lpstr>Scalability</vt:lpstr>
      <vt:lpstr>PowerPoint Presentation</vt:lpstr>
      <vt:lpstr>PowerPoint Presentation</vt:lpstr>
      <vt:lpstr>PowerPoint Presentation</vt:lpstr>
      <vt:lpstr>PowerPoint Presentation</vt:lpstr>
      <vt:lpstr>Performance Tuning</vt:lpstr>
      <vt:lpstr>Resources</vt:lpstr>
      <vt:lpstr>Azure Data Week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Becoming the Ultimate Cloud DBA</dc:title>
  <dc:creator>Mincey, Bethany D.</dc:creator>
  <cp:lastModifiedBy>Karen Robito</cp:lastModifiedBy>
  <cp:revision>3</cp:revision>
  <dcterms:created xsi:type="dcterms:W3CDTF">2019-08-19T17:40:24Z</dcterms:created>
  <dcterms:modified xsi:type="dcterms:W3CDTF">2019-08-27T17:23:35Z</dcterms:modified>
</cp:coreProperties>
</file>