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B0F0"/>
    <a:srgbClr val="1946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6"/>
    <p:restoredTop sz="73116" autoAdjust="0"/>
  </p:normalViewPr>
  <p:slideViewPr>
    <p:cSldViewPr snapToGrid="0" snapToObjects="1">
      <p:cViewPr varScale="1">
        <p:scale>
          <a:sx n="52" d="100"/>
          <a:sy n="52" d="100"/>
        </p:scale>
        <p:origin x="126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2648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183449-4873-4E19-8F8C-29A87E024B7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3FFB22-4EDD-4235-8652-2E7E52039230}">
      <dgm:prSet phldrT="[Text]"/>
      <dgm:spPr/>
      <dgm:t>
        <a:bodyPr/>
        <a:lstStyle/>
        <a:p>
          <a:r>
            <a:rPr lang="en-US" dirty="0"/>
            <a:t>Attitude</a:t>
          </a:r>
        </a:p>
      </dgm:t>
    </dgm:pt>
    <dgm:pt modelId="{72EE9DDD-3F4B-4E04-951A-D8FF99806025}" type="parTrans" cxnId="{4022B6DE-8F00-4734-A0BE-84380F98221A}">
      <dgm:prSet/>
      <dgm:spPr/>
      <dgm:t>
        <a:bodyPr/>
        <a:lstStyle/>
        <a:p>
          <a:endParaRPr lang="en-US"/>
        </a:p>
      </dgm:t>
    </dgm:pt>
    <dgm:pt modelId="{B472F3D3-B16F-474B-B9D4-6B6543618F24}" type="sibTrans" cxnId="{4022B6DE-8F00-4734-A0BE-84380F98221A}">
      <dgm:prSet/>
      <dgm:spPr/>
      <dgm:t>
        <a:bodyPr/>
        <a:lstStyle/>
        <a:p>
          <a:endParaRPr lang="en-US"/>
        </a:p>
      </dgm:t>
    </dgm:pt>
    <dgm:pt modelId="{0CBD3C65-382C-4AB2-853C-FA48C6F6DC4F}">
      <dgm:prSet phldrT="[Text]"/>
      <dgm:spPr/>
      <dgm:t>
        <a:bodyPr/>
        <a:lstStyle/>
        <a:p>
          <a:r>
            <a:rPr lang="en-US" dirty="0"/>
            <a:t>Aptitude</a:t>
          </a:r>
        </a:p>
      </dgm:t>
    </dgm:pt>
    <dgm:pt modelId="{EBA52934-40AC-41B2-ADB3-6574A690019B}" type="parTrans" cxnId="{2247C857-B209-470A-A342-10EC7A09BD5F}">
      <dgm:prSet/>
      <dgm:spPr/>
      <dgm:t>
        <a:bodyPr/>
        <a:lstStyle/>
        <a:p>
          <a:endParaRPr lang="en-US"/>
        </a:p>
      </dgm:t>
    </dgm:pt>
    <dgm:pt modelId="{4B29C95A-4A94-437C-B17B-5A49AD120D98}" type="sibTrans" cxnId="{2247C857-B209-470A-A342-10EC7A09BD5F}">
      <dgm:prSet/>
      <dgm:spPr/>
      <dgm:t>
        <a:bodyPr/>
        <a:lstStyle/>
        <a:p>
          <a:endParaRPr lang="en-US"/>
        </a:p>
      </dgm:t>
    </dgm:pt>
    <dgm:pt modelId="{4D7CDEB5-6B97-4F07-8B5A-EC743B0459A1}">
      <dgm:prSet phldrT="[Text]"/>
      <dgm:spPr/>
      <dgm:t>
        <a:bodyPr/>
        <a:lstStyle/>
        <a:p>
          <a:r>
            <a:rPr lang="en-US" dirty="0"/>
            <a:t>Adaptability</a:t>
          </a:r>
        </a:p>
      </dgm:t>
    </dgm:pt>
    <dgm:pt modelId="{907868A2-6772-4134-AEBE-9A3B3F786CD3}" type="parTrans" cxnId="{C0868834-CD9B-4D00-AD05-BE51CE63F6A4}">
      <dgm:prSet/>
      <dgm:spPr/>
      <dgm:t>
        <a:bodyPr/>
        <a:lstStyle/>
        <a:p>
          <a:endParaRPr lang="en-US"/>
        </a:p>
      </dgm:t>
    </dgm:pt>
    <dgm:pt modelId="{1955295E-2FE6-4B72-AD00-5CBE69732EED}" type="sibTrans" cxnId="{C0868834-CD9B-4D00-AD05-BE51CE63F6A4}">
      <dgm:prSet/>
      <dgm:spPr/>
      <dgm:t>
        <a:bodyPr/>
        <a:lstStyle/>
        <a:p>
          <a:endParaRPr lang="en-US"/>
        </a:p>
      </dgm:t>
    </dgm:pt>
    <dgm:pt modelId="{0D584AAC-A4DB-4862-BCCD-AE0D97B89B01}">
      <dgm:prSet phldrT="[Text]"/>
      <dgm:spPr/>
      <dgm:t>
        <a:bodyPr/>
        <a:lstStyle/>
        <a:p>
          <a:r>
            <a:rPr lang="en-US" dirty="0"/>
            <a:t>Acceleration</a:t>
          </a:r>
        </a:p>
      </dgm:t>
    </dgm:pt>
    <dgm:pt modelId="{2F0032FF-2671-422A-B0C2-51FE1B4DAD94}" type="parTrans" cxnId="{AD168170-ABEE-462D-A8E8-D1C47938D07C}">
      <dgm:prSet/>
      <dgm:spPr/>
      <dgm:t>
        <a:bodyPr/>
        <a:lstStyle/>
        <a:p>
          <a:endParaRPr lang="en-US"/>
        </a:p>
      </dgm:t>
    </dgm:pt>
    <dgm:pt modelId="{12FBEE83-09E4-41AD-9B4D-E79AA2F43754}" type="sibTrans" cxnId="{AD168170-ABEE-462D-A8E8-D1C47938D07C}">
      <dgm:prSet/>
      <dgm:spPr/>
      <dgm:t>
        <a:bodyPr/>
        <a:lstStyle/>
        <a:p>
          <a:endParaRPr lang="en-US"/>
        </a:p>
      </dgm:t>
    </dgm:pt>
    <dgm:pt modelId="{F89E86F3-5389-4C97-9D69-F2B10DE102C8}" type="pres">
      <dgm:prSet presAssocID="{DB183449-4873-4E19-8F8C-29A87E024B78}" presName="diagram" presStyleCnt="0">
        <dgm:presLayoutVars>
          <dgm:dir/>
          <dgm:resizeHandles val="exact"/>
        </dgm:presLayoutVars>
      </dgm:prSet>
      <dgm:spPr/>
    </dgm:pt>
    <dgm:pt modelId="{670E87E7-9251-4E47-A378-2917F25DD069}" type="pres">
      <dgm:prSet presAssocID="{2D3FFB22-4EDD-4235-8652-2E7E52039230}" presName="node" presStyleLbl="node1" presStyleIdx="0" presStyleCnt="4">
        <dgm:presLayoutVars>
          <dgm:bulletEnabled val="1"/>
        </dgm:presLayoutVars>
      </dgm:prSet>
      <dgm:spPr/>
    </dgm:pt>
    <dgm:pt modelId="{D11290A0-4D9D-4EBA-A72E-B7612375A477}" type="pres">
      <dgm:prSet presAssocID="{B472F3D3-B16F-474B-B9D4-6B6543618F24}" presName="sibTrans" presStyleCnt="0"/>
      <dgm:spPr/>
    </dgm:pt>
    <dgm:pt modelId="{DF7CD013-CE08-46F7-8CF0-37F2795D2ED0}" type="pres">
      <dgm:prSet presAssocID="{0CBD3C65-382C-4AB2-853C-FA48C6F6DC4F}" presName="node" presStyleLbl="node1" presStyleIdx="1" presStyleCnt="4">
        <dgm:presLayoutVars>
          <dgm:bulletEnabled val="1"/>
        </dgm:presLayoutVars>
      </dgm:prSet>
      <dgm:spPr/>
    </dgm:pt>
    <dgm:pt modelId="{16034F04-E3AF-40F3-9607-CD271AE8E7E2}" type="pres">
      <dgm:prSet presAssocID="{4B29C95A-4A94-437C-B17B-5A49AD120D98}" presName="sibTrans" presStyleCnt="0"/>
      <dgm:spPr/>
    </dgm:pt>
    <dgm:pt modelId="{B8634A59-E8E4-4318-A95A-5A9D08F9B4AD}" type="pres">
      <dgm:prSet presAssocID="{4D7CDEB5-6B97-4F07-8B5A-EC743B0459A1}" presName="node" presStyleLbl="node1" presStyleIdx="2" presStyleCnt="4">
        <dgm:presLayoutVars>
          <dgm:bulletEnabled val="1"/>
        </dgm:presLayoutVars>
      </dgm:prSet>
      <dgm:spPr/>
    </dgm:pt>
    <dgm:pt modelId="{C31DB9EE-DBAA-4984-8662-3332FA93F954}" type="pres">
      <dgm:prSet presAssocID="{1955295E-2FE6-4B72-AD00-5CBE69732EED}" presName="sibTrans" presStyleCnt="0"/>
      <dgm:spPr/>
    </dgm:pt>
    <dgm:pt modelId="{9C98D830-586A-4F24-B085-2A5F2437A177}" type="pres">
      <dgm:prSet presAssocID="{0D584AAC-A4DB-4862-BCCD-AE0D97B89B01}" presName="node" presStyleLbl="node1" presStyleIdx="3" presStyleCnt="4">
        <dgm:presLayoutVars>
          <dgm:bulletEnabled val="1"/>
        </dgm:presLayoutVars>
      </dgm:prSet>
      <dgm:spPr/>
    </dgm:pt>
  </dgm:ptLst>
  <dgm:cxnLst>
    <dgm:cxn modelId="{FD8B7C08-E4A1-4056-9F91-A1BC6BE8F065}" type="presOf" srcId="{2D3FFB22-4EDD-4235-8652-2E7E52039230}" destId="{670E87E7-9251-4E47-A378-2917F25DD069}" srcOrd="0" destOrd="0" presId="urn:microsoft.com/office/officeart/2005/8/layout/default"/>
    <dgm:cxn modelId="{C0868834-CD9B-4D00-AD05-BE51CE63F6A4}" srcId="{DB183449-4873-4E19-8F8C-29A87E024B78}" destId="{4D7CDEB5-6B97-4F07-8B5A-EC743B0459A1}" srcOrd="2" destOrd="0" parTransId="{907868A2-6772-4134-AEBE-9A3B3F786CD3}" sibTransId="{1955295E-2FE6-4B72-AD00-5CBE69732EED}"/>
    <dgm:cxn modelId="{DE50FB41-995E-4846-BA4B-DF54F05C5ECD}" type="presOf" srcId="{0CBD3C65-382C-4AB2-853C-FA48C6F6DC4F}" destId="{DF7CD013-CE08-46F7-8CF0-37F2795D2ED0}" srcOrd="0" destOrd="0" presId="urn:microsoft.com/office/officeart/2005/8/layout/default"/>
    <dgm:cxn modelId="{62303842-47E7-4152-9348-C2150BECD26F}" type="presOf" srcId="{4D7CDEB5-6B97-4F07-8B5A-EC743B0459A1}" destId="{B8634A59-E8E4-4318-A95A-5A9D08F9B4AD}" srcOrd="0" destOrd="0" presId="urn:microsoft.com/office/officeart/2005/8/layout/default"/>
    <dgm:cxn modelId="{AD168170-ABEE-462D-A8E8-D1C47938D07C}" srcId="{DB183449-4873-4E19-8F8C-29A87E024B78}" destId="{0D584AAC-A4DB-4862-BCCD-AE0D97B89B01}" srcOrd="3" destOrd="0" parTransId="{2F0032FF-2671-422A-B0C2-51FE1B4DAD94}" sibTransId="{12FBEE83-09E4-41AD-9B4D-E79AA2F43754}"/>
    <dgm:cxn modelId="{2247C857-B209-470A-A342-10EC7A09BD5F}" srcId="{DB183449-4873-4E19-8F8C-29A87E024B78}" destId="{0CBD3C65-382C-4AB2-853C-FA48C6F6DC4F}" srcOrd="1" destOrd="0" parTransId="{EBA52934-40AC-41B2-ADB3-6574A690019B}" sibTransId="{4B29C95A-4A94-437C-B17B-5A49AD120D98}"/>
    <dgm:cxn modelId="{B52C02C2-5BC2-4F10-82BE-5E417EDB7924}" type="presOf" srcId="{0D584AAC-A4DB-4862-BCCD-AE0D97B89B01}" destId="{9C98D830-586A-4F24-B085-2A5F2437A177}" srcOrd="0" destOrd="0" presId="urn:microsoft.com/office/officeart/2005/8/layout/default"/>
    <dgm:cxn modelId="{4022B6DE-8F00-4734-A0BE-84380F98221A}" srcId="{DB183449-4873-4E19-8F8C-29A87E024B78}" destId="{2D3FFB22-4EDD-4235-8652-2E7E52039230}" srcOrd="0" destOrd="0" parTransId="{72EE9DDD-3F4B-4E04-951A-D8FF99806025}" sibTransId="{B472F3D3-B16F-474B-B9D4-6B6543618F24}"/>
    <dgm:cxn modelId="{FC6DC8E8-DDC2-4C5B-8F35-FA3993DF0712}" type="presOf" srcId="{DB183449-4873-4E19-8F8C-29A87E024B78}" destId="{F89E86F3-5389-4C97-9D69-F2B10DE102C8}" srcOrd="0" destOrd="0" presId="urn:microsoft.com/office/officeart/2005/8/layout/default"/>
    <dgm:cxn modelId="{10EEAEBC-292D-43A2-9774-F8DAF39D6819}" type="presParOf" srcId="{F89E86F3-5389-4C97-9D69-F2B10DE102C8}" destId="{670E87E7-9251-4E47-A378-2917F25DD069}" srcOrd="0" destOrd="0" presId="urn:microsoft.com/office/officeart/2005/8/layout/default"/>
    <dgm:cxn modelId="{718837F5-1097-4889-BE4A-34D31D6BB795}" type="presParOf" srcId="{F89E86F3-5389-4C97-9D69-F2B10DE102C8}" destId="{D11290A0-4D9D-4EBA-A72E-B7612375A477}" srcOrd="1" destOrd="0" presId="urn:microsoft.com/office/officeart/2005/8/layout/default"/>
    <dgm:cxn modelId="{89FB5DA8-5575-436F-8B94-1ABC567AF242}" type="presParOf" srcId="{F89E86F3-5389-4C97-9D69-F2B10DE102C8}" destId="{DF7CD013-CE08-46F7-8CF0-37F2795D2ED0}" srcOrd="2" destOrd="0" presId="urn:microsoft.com/office/officeart/2005/8/layout/default"/>
    <dgm:cxn modelId="{512CCF1D-B00B-45F6-B2CF-AC37C897DCAB}" type="presParOf" srcId="{F89E86F3-5389-4C97-9D69-F2B10DE102C8}" destId="{16034F04-E3AF-40F3-9607-CD271AE8E7E2}" srcOrd="3" destOrd="0" presId="urn:microsoft.com/office/officeart/2005/8/layout/default"/>
    <dgm:cxn modelId="{44DCD6CA-17AC-478F-B7A0-1865C2C8A9DB}" type="presParOf" srcId="{F89E86F3-5389-4C97-9D69-F2B10DE102C8}" destId="{B8634A59-E8E4-4318-A95A-5A9D08F9B4AD}" srcOrd="4" destOrd="0" presId="urn:microsoft.com/office/officeart/2005/8/layout/default"/>
    <dgm:cxn modelId="{8EFE0584-28B1-441D-97FC-3E4CE5DBB57E}" type="presParOf" srcId="{F89E86F3-5389-4C97-9D69-F2B10DE102C8}" destId="{C31DB9EE-DBAA-4984-8662-3332FA93F954}" srcOrd="5" destOrd="0" presId="urn:microsoft.com/office/officeart/2005/8/layout/default"/>
    <dgm:cxn modelId="{6D85CE91-F8FE-471A-B61C-AA60DE1E265A}" type="presParOf" srcId="{F89E86F3-5389-4C97-9D69-F2B10DE102C8}" destId="{9C98D830-586A-4F24-B085-2A5F2437A17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0E87E7-9251-4E47-A378-2917F25DD069}">
      <dsp:nvSpPr>
        <dsp:cNvPr id="0" name=""/>
        <dsp:cNvSpPr/>
      </dsp:nvSpPr>
      <dsp:spPr>
        <a:xfrm>
          <a:off x="3528" y="329842"/>
          <a:ext cx="2799554" cy="16797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Attitude</a:t>
          </a:r>
        </a:p>
      </dsp:txBody>
      <dsp:txXfrm>
        <a:off x="3528" y="329842"/>
        <a:ext cx="2799554" cy="1679732"/>
      </dsp:txXfrm>
    </dsp:sp>
    <dsp:sp modelId="{DF7CD013-CE08-46F7-8CF0-37F2795D2ED0}">
      <dsp:nvSpPr>
        <dsp:cNvPr id="0" name=""/>
        <dsp:cNvSpPr/>
      </dsp:nvSpPr>
      <dsp:spPr>
        <a:xfrm>
          <a:off x="3083038" y="329842"/>
          <a:ext cx="2799554" cy="16797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Aptitude</a:t>
          </a:r>
        </a:p>
      </dsp:txBody>
      <dsp:txXfrm>
        <a:off x="3083038" y="329842"/>
        <a:ext cx="2799554" cy="1679732"/>
      </dsp:txXfrm>
    </dsp:sp>
    <dsp:sp modelId="{B8634A59-E8E4-4318-A95A-5A9D08F9B4AD}">
      <dsp:nvSpPr>
        <dsp:cNvPr id="0" name=""/>
        <dsp:cNvSpPr/>
      </dsp:nvSpPr>
      <dsp:spPr>
        <a:xfrm>
          <a:off x="6162548" y="329842"/>
          <a:ext cx="2799554" cy="16797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Adaptability</a:t>
          </a:r>
        </a:p>
      </dsp:txBody>
      <dsp:txXfrm>
        <a:off x="6162548" y="329842"/>
        <a:ext cx="2799554" cy="1679732"/>
      </dsp:txXfrm>
    </dsp:sp>
    <dsp:sp modelId="{9C98D830-586A-4F24-B085-2A5F2437A177}">
      <dsp:nvSpPr>
        <dsp:cNvPr id="0" name=""/>
        <dsp:cNvSpPr/>
      </dsp:nvSpPr>
      <dsp:spPr>
        <a:xfrm>
          <a:off x="9242058" y="329842"/>
          <a:ext cx="2799554" cy="16797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Acceleration</a:t>
          </a:r>
        </a:p>
      </dsp:txBody>
      <dsp:txXfrm>
        <a:off x="9242058" y="329842"/>
        <a:ext cx="2799554" cy="1679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136CC2D-3DB2-1F41-BC2A-4FBE0491F7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E2F5A9-307E-6E4E-9CB6-15D4C26680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58830-DBBA-3141-8AA0-46484002B111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2D1992-A99C-EE40-A6D9-F9CB860999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95844C-B836-B941-BA85-340ECD6D3D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E6774-6DC4-F54A-B8FC-0BCD76508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68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4C7DF-A0F8-42A8-94F5-AF41BD0BCC9F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B1A6A-063C-4086-B8B8-25B67168B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99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Strategic advantage </a:t>
            </a:r>
          </a:p>
          <a:p>
            <a:pPr rtl="0" fontAlgn="ctr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Reduces trial and error </a:t>
            </a:r>
          </a:p>
          <a:p>
            <a:pPr rtl="0" fontAlgn="ctr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Increases your confidence in GTM and operations </a:t>
            </a:r>
          </a:p>
          <a:p>
            <a:pPr rtl="0" fontAlgn="ctr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Everyone has an average data team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B1A6A-063C-4086-B8B8-25B67168B9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27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B1A6A-063C-4086-B8B8-25B67168B9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14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Define the vision for the team and how they help your business be successful</a:t>
            </a:r>
          </a:p>
          <a:p>
            <a:pPr rtl="0" fontAlgn="ctr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Turn that vision into a set of activities or outcomes they would need to be able to deliver </a:t>
            </a:r>
          </a:p>
          <a:p>
            <a:pPr rtl="0" fontAlgn="ctr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Gap Analysis - into wish list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B1A6A-063C-4086-B8B8-25B67168B9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01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 through and rate your team on the 4A's (simple 1-3 rating)</a:t>
            </a:r>
          </a:p>
          <a:p>
            <a:pPr lvl="1" rtl="0" fontAlgn="ctr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 specific on why you rated them that way either positively or constructively </a:t>
            </a:r>
          </a:p>
          <a:p>
            <a:pPr rtl="0" fontAlgn="ctr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 the chores/low hanging fruit and hand that off - free up time! </a:t>
            </a:r>
          </a:p>
          <a:p>
            <a:pPr rtl="0" fontAlgn="ctr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 the major gaps and either create headcount or make room on the team for new, more appropriate headcount. </a:t>
            </a:r>
          </a:p>
          <a:p>
            <a:pPr rtl="0" fontAlgn="ctr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 a goal for the team in 90 day increments - incentives are great and can be non-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monitary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ctr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 a "boot camp" style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mentallity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6-12 months to close gaps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squickly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possible. –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hackathons,e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 – get creative</a:t>
            </a:r>
          </a:p>
          <a:p>
            <a:pPr rtl="0" fontAlgn="ctr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 specific plans and targets for things like </a:t>
            </a:r>
          </a:p>
          <a:p>
            <a:pPr lvl="1" rtl="0" fontAlgn="ctr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Technology expertise </a:t>
            </a:r>
          </a:p>
          <a:p>
            <a:pPr lvl="1" rtl="0" fontAlgn="ctr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Communication and attitude goals </a:t>
            </a:r>
          </a:p>
          <a:p>
            <a:pPr lvl="1" rtl="0" fontAlgn="ctr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Understanding your business and industry </a:t>
            </a:r>
          </a:p>
          <a:p>
            <a:pPr lvl="1" rtl="0" fontAlgn="ctr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 special goals for finding a new way to recover cost or bringing a new solution to the business</a:t>
            </a:r>
          </a:p>
          <a:p>
            <a:pPr rtl="0" fontAlgn="ctr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B1A6A-063C-4086-B8B8-25B67168B9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864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emf"/><Relationship Id="rId5" Type="http://schemas.openxmlformats.org/officeDocument/2006/relationships/image" Target="../media/image3.emf"/><Relationship Id="rId4" Type="http://schemas.openxmlformats.org/officeDocument/2006/relationships/image" Target="../media/image11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emf"/><Relationship Id="rId5" Type="http://schemas.openxmlformats.org/officeDocument/2006/relationships/image" Target="../media/image3.emf"/><Relationship Id="rId4" Type="http://schemas.openxmlformats.org/officeDocument/2006/relationships/image" Target="../media/image1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B03CB7D-3B8C-D246-B142-2550A53BA321}"/>
              </a:ext>
            </a:extLst>
          </p:cNvPr>
          <p:cNvSpPr/>
          <p:nvPr userDrawn="1"/>
        </p:nvSpPr>
        <p:spPr>
          <a:xfrm>
            <a:off x="-61993" y="23497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2FA2A39-1BB8-804F-85C2-4378774A11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422E38-B400-D04A-AF2F-69CB73ACEF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054345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937D2A-10E7-2F4A-9DDB-9F4A05289C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35103"/>
            <a:ext cx="4632960" cy="4060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Book" panose="020B04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THIS IS A SUBTITLE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36EBC74-E816-2E47-B9DF-B848ABBE48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6039158"/>
            <a:ext cx="2107163" cy="392242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DB0971F-4476-0B47-8789-03E8F18CBB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61993" y="-15499"/>
            <a:ext cx="12269492" cy="4250332"/>
          </a:xfrm>
          <a:custGeom>
            <a:avLst/>
            <a:gdLst>
              <a:gd name="connsiteX0" fmla="*/ 0 w 5138300"/>
              <a:gd name="connsiteY0" fmla="*/ 0 h 1455137"/>
              <a:gd name="connsiteX1" fmla="*/ 5138300 w 5138300"/>
              <a:gd name="connsiteY1" fmla="*/ 0 h 1455137"/>
              <a:gd name="connsiteX2" fmla="*/ 5138300 w 5138300"/>
              <a:gd name="connsiteY2" fmla="*/ 1455137 h 1455137"/>
              <a:gd name="connsiteX3" fmla="*/ 0 w 5138300"/>
              <a:gd name="connsiteY3" fmla="*/ 1455137 h 1455137"/>
              <a:gd name="connsiteX4" fmla="*/ 0 w 5138300"/>
              <a:gd name="connsiteY4" fmla="*/ 0 h 1455137"/>
              <a:gd name="connsiteX0" fmla="*/ 0 w 11602162"/>
              <a:gd name="connsiteY0" fmla="*/ 1150883 h 2606020"/>
              <a:gd name="connsiteX1" fmla="*/ 11602162 w 11602162"/>
              <a:gd name="connsiteY1" fmla="*/ 0 h 2606020"/>
              <a:gd name="connsiteX2" fmla="*/ 5138300 w 11602162"/>
              <a:gd name="connsiteY2" fmla="*/ 2606020 h 2606020"/>
              <a:gd name="connsiteX3" fmla="*/ 0 w 11602162"/>
              <a:gd name="connsiteY3" fmla="*/ 2606020 h 2606020"/>
              <a:gd name="connsiteX4" fmla="*/ 0 w 11602162"/>
              <a:gd name="connsiteY4" fmla="*/ 1150883 h 2606020"/>
              <a:gd name="connsiteX0" fmla="*/ 0 w 11602162"/>
              <a:gd name="connsiteY0" fmla="*/ 1150883 h 3914558"/>
              <a:gd name="connsiteX1" fmla="*/ 11602162 w 11602162"/>
              <a:gd name="connsiteY1" fmla="*/ 0 h 3914558"/>
              <a:gd name="connsiteX2" fmla="*/ 11539100 w 11602162"/>
              <a:gd name="connsiteY2" fmla="*/ 3914558 h 3914558"/>
              <a:gd name="connsiteX3" fmla="*/ 0 w 11602162"/>
              <a:gd name="connsiteY3" fmla="*/ 2606020 h 3914558"/>
              <a:gd name="connsiteX4" fmla="*/ 0 w 11602162"/>
              <a:gd name="connsiteY4" fmla="*/ 1150883 h 3914558"/>
              <a:gd name="connsiteX0" fmla="*/ 0 w 11602162"/>
              <a:gd name="connsiteY0" fmla="*/ 1150883 h 4765896"/>
              <a:gd name="connsiteX1" fmla="*/ 11602162 w 11602162"/>
              <a:gd name="connsiteY1" fmla="*/ 0 h 4765896"/>
              <a:gd name="connsiteX2" fmla="*/ 11539100 w 11602162"/>
              <a:gd name="connsiteY2" fmla="*/ 3914558 h 4765896"/>
              <a:gd name="connsiteX3" fmla="*/ 10578662 w 11602162"/>
              <a:gd name="connsiteY3" fmla="*/ 4765896 h 4765896"/>
              <a:gd name="connsiteX4" fmla="*/ 0 w 11602162"/>
              <a:gd name="connsiteY4" fmla="*/ 1150883 h 4765896"/>
              <a:gd name="connsiteX0" fmla="*/ 0 w 12311611"/>
              <a:gd name="connsiteY0" fmla="*/ 0 h 4781662"/>
              <a:gd name="connsiteX1" fmla="*/ 12311611 w 12311611"/>
              <a:gd name="connsiteY1" fmla="*/ 15766 h 4781662"/>
              <a:gd name="connsiteX2" fmla="*/ 12248549 w 12311611"/>
              <a:gd name="connsiteY2" fmla="*/ 3930324 h 4781662"/>
              <a:gd name="connsiteX3" fmla="*/ 11288111 w 12311611"/>
              <a:gd name="connsiteY3" fmla="*/ 4781662 h 4781662"/>
              <a:gd name="connsiteX4" fmla="*/ 0 w 12311611"/>
              <a:gd name="connsiteY4" fmla="*/ 0 h 4781662"/>
              <a:gd name="connsiteX0" fmla="*/ 0 w 12311611"/>
              <a:gd name="connsiteY0" fmla="*/ 0 h 4815529"/>
              <a:gd name="connsiteX1" fmla="*/ 12311611 w 12311611"/>
              <a:gd name="connsiteY1" fmla="*/ 15766 h 4815529"/>
              <a:gd name="connsiteX2" fmla="*/ 12248549 w 12311611"/>
              <a:gd name="connsiteY2" fmla="*/ 3930324 h 4815529"/>
              <a:gd name="connsiteX3" fmla="*/ 11344555 w 12311611"/>
              <a:gd name="connsiteY3" fmla="*/ 4815529 h 4815529"/>
              <a:gd name="connsiteX4" fmla="*/ 0 w 1231161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28724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85168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42952"/>
              <a:gd name="connsiteY0" fmla="*/ 15539 h 4831068"/>
              <a:gd name="connsiteX1" fmla="*/ 12342952 w 12342952"/>
              <a:gd name="connsiteY1" fmla="*/ 0 h 4831068"/>
              <a:gd name="connsiteX2" fmla="*/ 12327571 w 12342952"/>
              <a:gd name="connsiteY2" fmla="*/ 3900707 h 4831068"/>
              <a:gd name="connsiteX3" fmla="*/ 11344555 w 12342952"/>
              <a:gd name="connsiteY3" fmla="*/ 4831068 h 4831068"/>
              <a:gd name="connsiteX4" fmla="*/ 0 w 12342952"/>
              <a:gd name="connsiteY4" fmla="*/ 15539 h 4831068"/>
              <a:gd name="connsiteX0" fmla="*/ 0 w 12343242"/>
              <a:gd name="connsiteY0" fmla="*/ 15539 h 4831068"/>
              <a:gd name="connsiteX1" fmla="*/ 12342952 w 12343242"/>
              <a:gd name="connsiteY1" fmla="*/ 0 h 4831068"/>
              <a:gd name="connsiteX2" fmla="*/ 12343242 w 12343242"/>
              <a:gd name="connsiteY2" fmla="*/ 3885055 h 4831068"/>
              <a:gd name="connsiteX3" fmla="*/ 11344555 w 12343242"/>
              <a:gd name="connsiteY3" fmla="*/ 4831068 h 4831068"/>
              <a:gd name="connsiteX4" fmla="*/ 0 w 12343242"/>
              <a:gd name="connsiteY4" fmla="*/ 15539 h 4831068"/>
              <a:gd name="connsiteX0" fmla="*/ 0 w 12405924"/>
              <a:gd name="connsiteY0" fmla="*/ 0 h 4831182"/>
              <a:gd name="connsiteX1" fmla="*/ 12405634 w 12405924"/>
              <a:gd name="connsiteY1" fmla="*/ 114 h 4831182"/>
              <a:gd name="connsiteX2" fmla="*/ 12405924 w 12405924"/>
              <a:gd name="connsiteY2" fmla="*/ 3885169 h 4831182"/>
              <a:gd name="connsiteX3" fmla="*/ 11407237 w 12405924"/>
              <a:gd name="connsiteY3" fmla="*/ 4831182 h 4831182"/>
              <a:gd name="connsiteX4" fmla="*/ 0 w 12405924"/>
              <a:gd name="connsiteY4" fmla="*/ 0 h 4831182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65830 w 12405924"/>
              <a:gd name="connsiteY3" fmla="*/ 4292491 h 4292491"/>
              <a:gd name="connsiteX4" fmla="*/ 0 w 12405924"/>
              <a:gd name="connsiteY4" fmla="*/ 0 h 4292491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99089 w 12405924"/>
              <a:gd name="connsiteY3" fmla="*/ 4292491 h 4292491"/>
              <a:gd name="connsiteX4" fmla="*/ 0 w 12405924"/>
              <a:gd name="connsiteY4" fmla="*/ 0 h 429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5924" h="4292491">
                <a:moveTo>
                  <a:pt x="0" y="0"/>
                </a:moveTo>
                <a:lnTo>
                  <a:pt x="12405634" y="114"/>
                </a:lnTo>
                <a:cubicBezTo>
                  <a:pt x="12405731" y="1295132"/>
                  <a:pt x="12405827" y="2590151"/>
                  <a:pt x="12405924" y="3885169"/>
                </a:cubicBezTo>
                <a:lnTo>
                  <a:pt x="11999089" y="429249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CACDB053-F180-B146-BA8B-0173ECB5D1B6}"/>
              </a:ext>
            </a:extLst>
          </p:cNvPr>
          <p:cNvSpPr/>
          <p:nvPr userDrawn="1"/>
        </p:nvSpPr>
        <p:spPr>
          <a:xfrm>
            <a:off x="-95847" y="-40783"/>
            <a:ext cx="11906845" cy="4816766"/>
          </a:xfrm>
          <a:custGeom>
            <a:avLst/>
            <a:gdLst>
              <a:gd name="connsiteX0" fmla="*/ 0 w 1060704"/>
              <a:gd name="connsiteY0" fmla="*/ 914400 h 914400"/>
              <a:gd name="connsiteX1" fmla="*/ 0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5092262 w 6152966"/>
              <a:gd name="connsiteY0" fmla="*/ 1623848 h 1623848"/>
              <a:gd name="connsiteX1" fmla="*/ 0 w 6152966"/>
              <a:gd name="connsiteY1" fmla="*/ 0 h 1623848"/>
              <a:gd name="connsiteX2" fmla="*/ 6152966 w 6152966"/>
              <a:gd name="connsiteY2" fmla="*/ 1623848 h 1623848"/>
              <a:gd name="connsiteX3" fmla="*/ 5092262 w 6152966"/>
              <a:gd name="connsiteY3" fmla="*/ 1623848 h 1623848"/>
              <a:gd name="connsiteX0" fmla="*/ 11256580 w 11256580"/>
              <a:gd name="connsiteY0" fmla="*/ 4824248 h 4824248"/>
              <a:gd name="connsiteX1" fmla="*/ 0 w 11256580"/>
              <a:gd name="connsiteY1" fmla="*/ 0 h 4824248"/>
              <a:gd name="connsiteX2" fmla="*/ 6152966 w 11256580"/>
              <a:gd name="connsiteY2" fmla="*/ 1623848 h 4824248"/>
              <a:gd name="connsiteX3" fmla="*/ 11256580 w 11256580"/>
              <a:gd name="connsiteY3" fmla="*/ 4824248 h 4824248"/>
              <a:gd name="connsiteX0" fmla="*/ 11256580 w 11875848"/>
              <a:gd name="connsiteY0" fmla="*/ 4824248 h 4824248"/>
              <a:gd name="connsiteX1" fmla="*/ 0 w 11875848"/>
              <a:gd name="connsiteY1" fmla="*/ 0 h 4824248"/>
              <a:gd name="connsiteX2" fmla="*/ 11875848 w 11875848"/>
              <a:gd name="connsiteY2" fmla="*/ 4303986 h 4824248"/>
              <a:gd name="connsiteX3" fmla="*/ 11256580 w 11875848"/>
              <a:gd name="connsiteY3" fmla="*/ 4824248 h 4824248"/>
              <a:gd name="connsiteX0" fmla="*/ 11303876 w 11875848"/>
              <a:gd name="connsiteY0" fmla="*/ 4840014 h 4840014"/>
              <a:gd name="connsiteX1" fmla="*/ 0 w 11875848"/>
              <a:gd name="connsiteY1" fmla="*/ 0 h 4840014"/>
              <a:gd name="connsiteX2" fmla="*/ 11875848 w 11875848"/>
              <a:gd name="connsiteY2" fmla="*/ 4303986 h 4840014"/>
              <a:gd name="connsiteX3" fmla="*/ 11303876 w 11875848"/>
              <a:gd name="connsiteY3" fmla="*/ 4840014 h 4840014"/>
              <a:gd name="connsiteX0" fmla="*/ 11334873 w 11906845"/>
              <a:gd name="connsiteY0" fmla="*/ 4809017 h 4809017"/>
              <a:gd name="connsiteX1" fmla="*/ 0 w 11906845"/>
              <a:gd name="connsiteY1" fmla="*/ 0 h 4809017"/>
              <a:gd name="connsiteX2" fmla="*/ 11906845 w 11906845"/>
              <a:gd name="connsiteY2" fmla="*/ 4272989 h 4809017"/>
              <a:gd name="connsiteX3" fmla="*/ 11334873 w 11906845"/>
              <a:gd name="connsiteY3" fmla="*/ 4809017 h 4809017"/>
              <a:gd name="connsiteX0" fmla="*/ 11311626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11626 w 11906845"/>
              <a:gd name="connsiteY3" fmla="*/ 4816766 h 4816766"/>
              <a:gd name="connsiteX0" fmla="*/ 11327124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27124 w 11906845"/>
              <a:gd name="connsiteY3" fmla="*/ 4816766 h 481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06845" h="4816766">
                <a:moveTo>
                  <a:pt x="11327124" y="4816766"/>
                </a:moveTo>
                <a:lnTo>
                  <a:pt x="0" y="0"/>
                </a:lnTo>
                <a:lnTo>
                  <a:pt x="11906845" y="4272989"/>
                </a:lnTo>
                <a:lnTo>
                  <a:pt x="11327124" y="481676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EB9454D-958C-9B41-AEEC-7589142A7652}"/>
              </a:ext>
            </a:extLst>
          </p:cNvPr>
          <p:cNvCxnSpPr/>
          <p:nvPr userDrawn="1"/>
        </p:nvCxnSpPr>
        <p:spPr>
          <a:xfrm>
            <a:off x="838200" y="303568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628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9F81897-FC8E-F14A-B004-B42A107F6151}"/>
              </a:ext>
            </a:extLst>
          </p:cNvPr>
          <p:cNvSpPr/>
          <p:nvPr userDrawn="1"/>
        </p:nvSpPr>
        <p:spPr>
          <a:xfrm>
            <a:off x="1" y="1"/>
            <a:ext cx="12192000" cy="6857999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0CFA7873-E710-0E46-AB9E-9B1B4FA05D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0" y="0"/>
            <a:ext cx="10026811" cy="6858000"/>
          </a:xfrm>
          <a:custGeom>
            <a:avLst/>
            <a:gdLst>
              <a:gd name="connsiteX0" fmla="*/ 0 w 6464300"/>
              <a:gd name="connsiteY0" fmla="*/ 0 h 6858000"/>
              <a:gd name="connsiteX1" fmla="*/ 6464300 w 6464300"/>
              <a:gd name="connsiteY1" fmla="*/ 0 h 6858000"/>
              <a:gd name="connsiteX2" fmla="*/ 6464300 w 6464300"/>
              <a:gd name="connsiteY2" fmla="*/ 6858000 h 6858000"/>
              <a:gd name="connsiteX3" fmla="*/ 0 w 6464300"/>
              <a:gd name="connsiteY3" fmla="*/ 6858000 h 6858000"/>
              <a:gd name="connsiteX4" fmla="*/ 0 w 6464300"/>
              <a:gd name="connsiteY4" fmla="*/ 0 h 6858000"/>
              <a:gd name="connsiteX0" fmla="*/ 5751094 w 12215394"/>
              <a:gd name="connsiteY0" fmla="*/ 0 h 6906126"/>
              <a:gd name="connsiteX1" fmla="*/ 12215394 w 12215394"/>
              <a:gd name="connsiteY1" fmla="*/ 0 h 6906126"/>
              <a:gd name="connsiteX2" fmla="*/ 12215394 w 12215394"/>
              <a:gd name="connsiteY2" fmla="*/ 6858000 h 6906126"/>
              <a:gd name="connsiteX3" fmla="*/ 0 w 12215394"/>
              <a:gd name="connsiteY3" fmla="*/ 6906126 h 6906126"/>
              <a:gd name="connsiteX4" fmla="*/ 5751094 w 12215394"/>
              <a:gd name="connsiteY4" fmla="*/ 0 h 6906126"/>
              <a:gd name="connsiteX0" fmla="*/ 8470230 w 12215394"/>
              <a:gd name="connsiteY0" fmla="*/ 0 h 6906126"/>
              <a:gd name="connsiteX1" fmla="*/ 12215394 w 12215394"/>
              <a:gd name="connsiteY1" fmla="*/ 0 h 6906126"/>
              <a:gd name="connsiteX2" fmla="*/ 12215394 w 12215394"/>
              <a:gd name="connsiteY2" fmla="*/ 6858000 h 6906126"/>
              <a:gd name="connsiteX3" fmla="*/ 0 w 12215394"/>
              <a:gd name="connsiteY3" fmla="*/ 6906126 h 6906126"/>
              <a:gd name="connsiteX4" fmla="*/ 8470230 w 12215394"/>
              <a:gd name="connsiteY4" fmla="*/ 0 h 6906126"/>
              <a:gd name="connsiteX0" fmla="*/ 6749007 w 10494171"/>
              <a:gd name="connsiteY0" fmla="*/ 0 h 6858000"/>
              <a:gd name="connsiteX1" fmla="*/ 10494171 w 10494171"/>
              <a:gd name="connsiteY1" fmla="*/ 0 h 6858000"/>
              <a:gd name="connsiteX2" fmla="*/ 10494171 w 10494171"/>
              <a:gd name="connsiteY2" fmla="*/ 6858000 h 6858000"/>
              <a:gd name="connsiteX3" fmla="*/ 0 w 10494171"/>
              <a:gd name="connsiteY3" fmla="*/ 6852338 h 6858000"/>
              <a:gd name="connsiteX4" fmla="*/ 6749007 w 10494171"/>
              <a:gd name="connsiteY4" fmla="*/ 0 h 6858000"/>
              <a:gd name="connsiteX0" fmla="*/ 6281647 w 10026811"/>
              <a:gd name="connsiteY0" fmla="*/ 0 h 6858000"/>
              <a:gd name="connsiteX1" fmla="*/ 10026811 w 10026811"/>
              <a:gd name="connsiteY1" fmla="*/ 0 h 6858000"/>
              <a:gd name="connsiteX2" fmla="*/ 10026811 w 10026811"/>
              <a:gd name="connsiteY2" fmla="*/ 6858000 h 6858000"/>
              <a:gd name="connsiteX3" fmla="*/ 0 w 10026811"/>
              <a:gd name="connsiteY3" fmla="*/ 6852338 h 6858000"/>
              <a:gd name="connsiteX4" fmla="*/ 6281647 w 1002681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6811" h="6858000">
                <a:moveTo>
                  <a:pt x="6281647" y="0"/>
                </a:moveTo>
                <a:lnTo>
                  <a:pt x="10026811" y="0"/>
                </a:lnTo>
                <a:lnTo>
                  <a:pt x="10026811" y="6858000"/>
                </a:lnTo>
                <a:lnTo>
                  <a:pt x="0" y="6852338"/>
                </a:lnTo>
                <a:lnTo>
                  <a:pt x="6281647" y="0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1D8EC5A4-43CE-4B41-8413-BD413F86BF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03436" y="1678603"/>
            <a:ext cx="4607560" cy="175039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1800" b="0" i="0" smtClean="0">
                <a:solidFill>
                  <a:schemeClr val="bg1"/>
                </a:solidFill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01C748-1F7E-F54C-B824-C02B4F7590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3437" y="797001"/>
            <a:ext cx="4607560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800" b="1" i="0">
                <a:solidFill>
                  <a:schemeClr val="bg1"/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D6D300-13D3-0649-B310-50D3688BF654}"/>
              </a:ext>
            </a:extLst>
          </p:cNvPr>
          <p:cNvCxnSpPr/>
          <p:nvPr userDrawn="1"/>
        </p:nvCxnSpPr>
        <p:spPr>
          <a:xfrm>
            <a:off x="7223756" y="778340"/>
            <a:ext cx="841310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5AFFA0CE-3697-9D48-9827-FCC2A6669A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03837" y="6039158"/>
            <a:ext cx="2107160" cy="39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86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9F81897-FC8E-F14A-B004-B42A107F6151}"/>
              </a:ext>
            </a:extLst>
          </p:cNvPr>
          <p:cNvSpPr/>
          <p:nvPr userDrawn="1"/>
        </p:nvSpPr>
        <p:spPr>
          <a:xfrm>
            <a:off x="1" y="1"/>
            <a:ext cx="12192000" cy="6857999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Placeholder 5" descr="A group of people standing in front of a window&#10;&#10;Description automatically generated">
            <a:extLst>
              <a:ext uri="{FF2B5EF4-FFF2-40B4-BE49-F238E27FC236}">
                <a16:creationId xmlns:a16="http://schemas.microsoft.com/office/drawing/2014/main" id="{3C9164DD-D180-B441-B1F1-218FA7324F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" y="-1"/>
            <a:ext cx="10026811" cy="6858000"/>
          </a:xfrm>
          <a:custGeom>
            <a:avLst/>
            <a:gdLst>
              <a:gd name="connsiteX0" fmla="*/ 0 w 6464300"/>
              <a:gd name="connsiteY0" fmla="*/ 0 h 6858000"/>
              <a:gd name="connsiteX1" fmla="*/ 6464300 w 6464300"/>
              <a:gd name="connsiteY1" fmla="*/ 0 h 6858000"/>
              <a:gd name="connsiteX2" fmla="*/ 6464300 w 6464300"/>
              <a:gd name="connsiteY2" fmla="*/ 6858000 h 6858000"/>
              <a:gd name="connsiteX3" fmla="*/ 0 w 6464300"/>
              <a:gd name="connsiteY3" fmla="*/ 6858000 h 6858000"/>
              <a:gd name="connsiteX4" fmla="*/ 0 w 6464300"/>
              <a:gd name="connsiteY4" fmla="*/ 0 h 6858000"/>
              <a:gd name="connsiteX0" fmla="*/ 5751094 w 12215394"/>
              <a:gd name="connsiteY0" fmla="*/ 0 h 6906126"/>
              <a:gd name="connsiteX1" fmla="*/ 12215394 w 12215394"/>
              <a:gd name="connsiteY1" fmla="*/ 0 h 6906126"/>
              <a:gd name="connsiteX2" fmla="*/ 12215394 w 12215394"/>
              <a:gd name="connsiteY2" fmla="*/ 6858000 h 6906126"/>
              <a:gd name="connsiteX3" fmla="*/ 0 w 12215394"/>
              <a:gd name="connsiteY3" fmla="*/ 6906126 h 6906126"/>
              <a:gd name="connsiteX4" fmla="*/ 5751094 w 12215394"/>
              <a:gd name="connsiteY4" fmla="*/ 0 h 6906126"/>
              <a:gd name="connsiteX0" fmla="*/ 8470230 w 12215394"/>
              <a:gd name="connsiteY0" fmla="*/ 0 h 6906126"/>
              <a:gd name="connsiteX1" fmla="*/ 12215394 w 12215394"/>
              <a:gd name="connsiteY1" fmla="*/ 0 h 6906126"/>
              <a:gd name="connsiteX2" fmla="*/ 12215394 w 12215394"/>
              <a:gd name="connsiteY2" fmla="*/ 6858000 h 6906126"/>
              <a:gd name="connsiteX3" fmla="*/ 0 w 12215394"/>
              <a:gd name="connsiteY3" fmla="*/ 6906126 h 6906126"/>
              <a:gd name="connsiteX4" fmla="*/ 8470230 w 12215394"/>
              <a:gd name="connsiteY4" fmla="*/ 0 h 6906126"/>
              <a:gd name="connsiteX0" fmla="*/ 6749007 w 10494171"/>
              <a:gd name="connsiteY0" fmla="*/ 0 h 6858000"/>
              <a:gd name="connsiteX1" fmla="*/ 10494171 w 10494171"/>
              <a:gd name="connsiteY1" fmla="*/ 0 h 6858000"/>
              <a:gd name="connsiteX2" fmla="*/ 10494171 w 10494171"/>
              <a:gd name="connsiteY2" fmla="*/ 6858000 h 6858000"/>
              <a:gd name="connsiteX3" fmla="*/ 0 w 10494171"/>
              <a:gd name="connsiteY3" fmla="*/ 6852338 h 6858000"/>
              <a:gd name="connsiteX4" fmla="*/ 6749007 w 10494171"/>
              <a:gd name="connsiteY4" fmla="*/ 0 h 6858000"/>
              <a:gd name="connsiteX0" fmla="*/ 6281647 w 10026811"/>
              <a:gd name="connsiteY0" fmla="*/ 0 h 6858000"/>
              <a:gd name="connsiteX1" fmla="*/ 10026811 w 10026811"/>
              <a:gd name="connsiteY1" fmla="*/ 0 h 6858000"/>
              <a:gd name="connsiteX2" fmla="*/ 10026811 w 10026811"/>
              <a:gd name="connsiteY2" fmla="*/ 6858000 h 6858000"/>
              <a:gd name="connsiteX3" fmla="*/ 0 w 10026811"/>
              <a:gd name="connsiteY3" fmla="*/ 6852338 h 6858000"/>
              <a:gd name="connsiteX4" fmla="*/ 6281647 w 1002681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6811" h="6858000">
                <a:moveTo>
                  <a:pt x="6281647" y="0"/>
                </a:moveTo>
                <a:lnTo>
                  <a:pt x="10026811" y="0"/>
                </a:lnTo>
                <a:lnTo>
                  <a:pt x="10026811" y="6858000"/>
                </a:lnTo>
                <a:lnTo>
                  <a:pt x="0" y="6852338"/>
                </a:lnTo>
                <a:lnTo>
                  <a:pt x="6281647" y="0"/>
                </a:lnTo>
                <a:close/>
              </a:path>
            </a:pathLst>
          </a:custGeom>
        </p:spPr>
      </p:pic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1D8EC5A4-43CE-4B41-8413-BD413F86BF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03436" y="1678603"/>
            <a:ext cx="4607560" cy="175039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1800" b="0" i="0" smtClean="0">
                <a:solidFill>
                  <a:schemeClr val="bg1"/>
                </a:solidFill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01C748-1F7E-F54C-B824-C02B4F7590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3437" y="797001"/>
            <a:ext cx="4607560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800" b="1" i="0">
                <a:solidFill>
                  <a:schemeClr val="bg1"/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D6D300-13D3-0649-B310-50D3688BF654}"/>
              </a:ext>
            </a:extLst>
          </p:cNvPr>
          <p:cNvCxnSpPr/>
          <p:nvPr userDrawn="1"/>
        </p:nvCxnSpPr>
        <p:spPr>
          <a:xfrm>
            <a:off x="7223756" y="778340"/>
            <a:ext cx="841310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5AFFA0CE-3697-9D48-9827-FCC2A6669A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7" y="6039158"/>
            <a:ext cx="2107160" cy="39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29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30ACFB8-3A37-E34A-983D-079254279AD4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A6C508-29C5-864B-BA84-35D4CC6887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FCFF2D-474A-4544-802A-BF6127FF97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6039158"/>
            <a:ext cx="2107163" cy="39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386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30356D7-2CBB-2949-86F8-465785F47B40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389406-4269-8C46-8E60-6A2EE3AB1D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 flipH="1">
            <a:off x="5583725" y="3998691"/>
            <a:ext cx="8667750" cy="38523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762B7F-AD42-2F4B-AAE8-2F09841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6039158"/>
            <a:ext cx="2107163" cy="39224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F9929-85BD-614C-A173-B557CD4A4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4931229" cy="6858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41781-2107-534F-8376-259CC38E17C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72100" y="1359603"/>
            <a:ext cx="6270172" cy="30491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This is sample body copy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167B936-3AAF-9045-9979-06A55C4147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2100" y="522514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A0543F-AB63-2849-B2A4-5CCFCEFFF1F3}"/>
              </a:ext>
            </a:extLst>
          </p:cNvPr>
          <p:cNvCxnSpPr/>
          <p:nvPr userDrawn="1"/>
        </p:nvCxnSpPr>
        <p:spPr>
          <a:xfrm>
            <a:off x="5372100" y="52251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610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30356D7-2CBB-2949-86F8-465785F47B40}"/>
              </a:ext>
            </a:extLst>
          </p:cNvPr>
          <p:cNvSpPr/>
          <p:nvPr userDrawn="1"/>
        </p:nvSpPr>
        <p:spPr>
          <a:xfrm>
            <a:off x="0" y="289932"/>
            <a:ext cx="12192000" cy="6568068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389406-4269-8C46-8E60-6A2EE3AB1D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 flipH="1">
            <a:off x="5583725" y="3998691"/>
            <a:ext cx="8667750" cy="38523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762B7F-AD42-2F4B-AAE8-2F09841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6039158"/>
            <a:ext cx="2107163" cy="39224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41781-2107-534F-8376-259CC38E17C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72100" y="1359603"/>
            <a:ext cx="6270172" cy="30491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This is sample body copy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167B936-3AAF-9045-9979-06A55C4147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2100" y="522514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A0543F-AB63-2849-B2A4-5CCFCEFFF1F3}"/>
              </a:ext>
            </a:extLst>
          </p:cNvPr>
          <p:cNvCxnSpPr/>
          <p:nvPr userDrawn="1"/>
        </p:nvCxnSpPr>
        <p:spPr>
          <a:xfrm>
            <a:off x="5372100" y="52251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EC552BF2-6F84-1A40-800D-9E6992D54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4931229" cy="6858000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2976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1D41858-BF05-8442-BDFA-E94A2A8824E3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9B9D24-88B4-D74D-9A60-3F0430B671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 flipH="1">
            <a:off x="5583725" y="3998691"/>
            <a:ext cx="8667750" cy="38523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6BEA9E-B058-A649-93FA-FB8C892D5F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6039158"/>
            <a:ext cx="2107163" cy="392242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3F0E95-B3F1-BB48-BD0B-A9A56F7A2D6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77492" y="-16330"/>
            <a:ext cx="9363006" cy="5388429"/>
          </a:xfrm>
          <a:custGeom>
            <a:avLst/>
            <a:gdLst>
              <a:gd name="connsiteX0" fmla="*/ 0 w 12269492"/>
              <a:gd name="connsiteY0" fmla="*/ 0 h 5372100"/>
              <a:gd name="connsiteX1" fmla="*/ 12269492 w 12269492"/>
              <a:gd name="connsiteY1" fmla="*/ 0 h 5372100"/>
              <a:gd name="connsiteX2" fmla="*/ 12269492 w 12269492"/>
              <a:gd name="connsiteY2" fmla="*/ 5372100 h 5372100"/>
              <a:gd name="connsiteX3" fmla="*/ 0 w 12269492"/>
              <a:gd name="connsiteY3" fmla="*/ 5372100 h 5372100"/>
              <a:gd name="connsiteX4" fmla="*/ 0 w 12269492"/>
              <a:gd name="connsiteY4" fmla="*/ 0 h 5372100"/>
              <a:gd name="connsiteX0" fmla="*/ 0 w 12269492"/>
              <a:gd name="connsiteY0" fmla="*/ 0 h 5372100"/>
              <a:gd name="connsiteX1" fmla="*/ 12269492 w 12269492"/>
              <a:gd name="connsiteY1" fmla="*/ 0 h 5372100"/>
              <a:gd name="connsiteX2" fmla="*/ 3550035 w 12269492"/>
              <a:gd name="connsiteY2" fmla="*/ 5372100 h 5372100"/>
              <a:gd name="connsiteX3" fmla="*/ 0 w 12269492"/>
              <a:gd name="connsiteY3" fmla="*/ 5372100 h 5372100"/>
              <a:gd name="connsiteX4" fmla="*/ 0 w 12269492"/>
              <a:gd name="connsiteY4" fmla="*/ 0 h 5372100"/>
              <a:gd name="connsiteX0" fmla="*/ 0 w 9363006"/>
              <a:gd name="connsiteY0" fmla="*/ 16329 h 5388429"/>
              <a:gd name="connsiteX1" fmla="*/ 9363006 w 9363006"/>
              <a:gd name="connsiteY1" fmla="*/ 0 h 5388429"/>
              <a:gd name="connsiteX2" fmla="*/ 3550035 w 9363006"/>
              <a:gd name="connsiteY2" fmla="*/ 5388429 h 5388429"/>
              <a:gd name="connsiteX3" fmla="*/ 0 w 9363006"/>
              <a:gd name="connsiteY3" fmla="*/ 5388429 h 5388429"/>
              <a:gd name="connsiteX4" fmla="*/ 0 w 9363006"/>
              <a:gd name="connsiteY4" fmla="*/ 16329 h 5388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3006" h="5388429">
                <a:moveTo>
                  <a:pt x="0" y="16329"/>
                </a:moveTo>
                <a:lnTo>
                  <a:pt x="9363006" y="0"/>
                </a:lnTo>
                <a:lnTo>
                  <a:pt x="3550035" y="5388429"/>
                </a:lnTo>
                <a:lnTo>
                  <a:pt x="0" y="5388429"/>
                </a:lnTo>
                <a:lnTo>
                  <a:pt x="0" y="16329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 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156445-7563-4145-BA07-479156D742A9}"/>
              </a:ext>
            </a:extLst>
          </p:cNvPr>
          <p:cNvSpPr/>
          <p:nvPr userDrawn="1"/>
        </p:nvSpPr>
        <p:spPr>
          <a:xfrm>
            <a:off x="3472543" y="-74613"/>
            <a:ext cx="8735786" cy="5470071"/>
          </a:xfrm>
          <a:custGeom>
            <a:avLst/>
            <a:gdLst>
              <a:gd name="connsiteX0" fmla="*/ 0 w 4196442"/>
              <a:gd name="connsiteY0" fmla="*/ 0 h 4196442"/>
              <a:gd name="connsiteX1" fmla="*/ 4196442 w 4196442"/>
              <a:gd name="connsiteY1" fmla="*/ 0 h 4196442"/>
              <a:gd name="connsiteX2" fmla="*/ 4196442 w 4196442"/>
              <a:gd name="connsiteY2" fmla="*/ 4196442 h 4196442"/>
              <a:gd name="connsiteX3" fmla="*/ 0 w 4196442"/>
              <a:gd name="connsiteY3" fmla="*/ 4196442 h 4196442"/>
              <a:gd name="connsiteX4" fmla="*/ 0 w 4196442"/>
              <a:gd name="connsiteY4" fmla="*/ 0 h 4196442"/>
              <a:gd name="connsiteX0" fmla="*/ 1485900 w 5682342"/>
              <a:gd name="connsiteY0" fmla="*/ 0 h 4196442"/>
              <a:gd name="connsiteX1" fmla="*/ 5682342 w 5682342"/>
              <a:gd name="connsiteY1" fmla="*/ 0 h 4196442"/>
              <a:gd name="connsiteX2" fmla="*/ 5682342 w 5682342"/>
              <a:gd name="connsiteY2" fmla="*/ 4196442 h 4196442"/>
              <a:gd name="connsiteX3" fmla="*/ 0 w 5682342"/>
              <a:gd name="connsiteY3" fmla="*/ 4163785 h 4196442"/>
              <a:gd name="connsiteX4" fmla="*/ 1485900 w 5682342"/>
              <a:gd name="connsiteY4" fmla="*/ 0 h 4196442"/>
              <a:gd name="connsiteX0" fmla="*/ 4523015 w 8719457"/>
              <a:gd name="connsiteY0" fmla="*/ 0 h 4196442"/>
              <a:gd name="connsiteX1" fmla="*/ 8719457 w 8719457"/>
              <a:gd name="connsiteY1" fmla="*/ 0 h 4196442"/>
              <a:gd name="connsiteX2" fmla="*/ 8719457 w 8719457"/>
              <a:gd name="connsiteY2" fmla="*/ 4196442 h 4196442"/>
              <a:gd name="connsiteX3" fmla="*/ 0 w 8719457"/>
              <a:gd name="connsiteY3" fmla="*/ 4180113 h 4196442"/>
              <a:gd name="connsiteX4" fmla="*/ 4523015 w 8719457"/>
              <a:gd name="connsiteY4" fmla="*/ 0 h 4196442"/>
              <a:gd name="connsiteX0" fmla="*/ 5878287 w 8719457"/>
              <a:gd name="connsiteY0" fmla="*/ 0 h 5470071"/>
              <a:gd name="connsiteX1" fmla="*/ 8719457 w 8719457"/>
              <a:gd name="connsiteY1" fmla="*/ 1273629 h 5470071"/>
              <a:gd name="connsiteX2" fmla="*/ 8719457 w 8719457"/>
              <a:gd name="connsiteY2" fmla="*/ 5470071 h 5470071"/>
              <a:gd name="connsiteX3" fmla="*/ 0 w 8719457"/>
              <a:gd name="connsiteY3" fmla="*/ 5453742 h 5470071"/>
              <a:gd name="connsiteX4" fmla="*/ 5878287 w 8719457"/>
              <a:gd name="connsiteY4" fmla="*/ 0 h 5470071"/>
              <a:gd name="connsiteX0" fmla="*/ 5878287 w 8735786"/>
              <a:gd name="connsiteY0" fmla="*/ 0 h 5470071"/>
              <a:gd name="connsiteX1" fmla="*/ 8735786 w 8735786"/>
              <a:gd name="connsiteY1" fmla="*/ 16329 h 5470071"/>
              <a:gd name="connsiteX2" fmla="*/ 8719457 w 8735786"/>
              <a:gd name="connsiteY2" fmla="*/ 5470071 h 5470071"/>
              <a:gd name="connsiteX3" fmla="*/ 0 w 8735786"/>
              <a:gd name="connsiteY3" fmla="*/ 5453742 h 5470071"/>
              <a:gd name="connsiteX4" fmla="*/ 5878287 w 8735786"/>
              <a:gd name="connsiteY4" fmla="*/ 0 h 547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5786" h="5470071">
                <a:moveTo>
                  <a:pt x="5878287" y="0"/>
                </a:moveTo>
                <a:lnTo>
                  <a:pt x="8735786" y="16329"/>
                </a:lnTo>
                <a:lnTo>
                  <a:pt x="8719457" y="5470071"/>
                </a:lnTo>
                <a:lnTo>
                  <a:pt x="0" y="5453742"/>
                </a:lnTo>
                <a:lnTo>
                  <a:pt x="5878287" y="0"/>
                </a:lnTo>
                <a:close/>
              </a:path>
            </a:pathLst>
          </a:cu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125E5C-3405-C049-8991-FA5F39FA9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15200" y="2073729"/>
            <a:ext cx="4751614" cy="24492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vantGarde Bk BT Book" panose="020B04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3908546-2F4D-EC40-9724-3C039268C7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1" y="5719864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697780-5EC0-7845-AA13-76148B77BED3}"/>
              </a:ext>
            </a:extLst>
          </p:cNvPr>
          <p:cNvCxnSpPr/>
          <p:nvPr userDrawn="1"/>
        </p:nvCxnSpPr>
        <p:spPr>
          <a:xfrm>
            <a:off x="381001" y="571986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724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1D41858-BF05-8442-BDFA-E94A2A8824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9B9D24-88B4-D74D-9A60-3F0430B671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 flipH="1">
            <a:off x="5583725" y="3998691"/>
            <a:ext cx="8667750" cy="38523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6BEA9E-B058-A649-93FA-FB8C892D5F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6039158"/>
            <a:ext cx="2107163" cy="39224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1156445-7563-4145-BA07-479156D742A9}"/>
              </a:ext>
            </a:extLst>
          </p:cNvPr>
          <p:cNvSpPr/>
          <p:nvPr userDrawn="1"/>
        </p:nvSpPr>
        <p:spPr>
          <a:xfrm>
            <a:off x="3472543" y="-74613"/>
            <a:ext cx="8735786" cy="5470071"/>
          </a:xfrm>
          <a:custGeom>
            <a:avLst/>
            <a:gdLst>
              <a:gd name="connsiteX0" fmla="*/ 0 w 4196442"/>
              <a:gd name="connsiteY0" fmla="*/ 0 h 4196442"/>
              <a:gd name="connsiteX1" fmla="*/ 4196442 w 4196442"/>
              <a:gd name="connsiteY1" fmla="*/ 0 h 4196442"/>
              <a:gd name="connsiteX2" fmla="*/ 4196442 w 4196442"/>
              <a:gd name="connsiteY2" fmla="*/ 4196442 h 4196442"/>
              <a:gd name="connsiteX3" fmla="*/ 0 w 4196442"/>
              <a:gd name="connsiteY3" fmla="*/ 4196442 h 4196442"/>
              <a:gd name="connsiteX4" fmla="*/ 0 w 4196442"/>
              <a:gd name="connsiteY4" fmla="*/ 0 h 4196442"/>
              <a:gd name="connsiteX0" fmla="*/ 1485900 w 5682342"/>
              <a:gd name="connsiteY0" fmla="*/ 0 h 4196442"/>
              <a:gd name="connsiteX1" fmla="*/ 5682342 w 5682342"/>
              <a:gd name="connsiteY1" fmla="*/ 0 h 4196442"/>
              <a:gd name="connsiteX2" fmla="*/ 5682342 w 5682342"/>
              <a:gd name="connsiteY2" fmla="*/ 4196442 h 4196442"/>
              <a:gd name="connsiteX3" fmla="*/ 0 w 5682342"/>
              <a:gd name="connsiteY3" fmla="*/ 4163785 h 4196442"/>
              <a:gd name="connsiteX4" fmla="*/ 1485900 w 5682342"/>
              <a:gd name="connsiteY4" fmla="*/ 0 h 4196442"/>
              <a:gd name="connsiteX0" fmla="*/ 4523015 w 8719457"/>
              <a:gd name="connsiteY0" fmla="*/ 0 h 4196442"/>
              <a:gd name="connsiteX1" fmla="*/ 8719457 w 8719457"/>
              <a:gd name="connsiteY1" fmla="*/ 0 h 4196442"/>
              <a:gd name="connsiteX2" fmla="*/ 8719457 w 8719457"/>
              <a:gd name="connsiteY2" fmla="*/ 4196442 h 4196442"/>
              <a:gd name="connsiteX3" fmla="*/ 0 w 8719457"/>
              <a:gd name="connsiteY3" fmla="*/ 4180113 h 4196442"/>
              <a:gd name="connsiteX4" fmla="*/ 4523015 w 8719457"/>
              <a:gd name="connsiteY4" fmla="*/ 0 h 4196442"/>
              <a:gd name="connsiteX0" fmla="*/ 5878287 w 8719457"/>
              <a:gd name="connsiteY0" fmla="*/ 0 h 5470071"/>
              <a:gd name="connsiteX1" fmla="*/ 8719457 w 8719457"/>
              <a:gd name="connsiteY1" fmla="*/ 1273629 h 5470071"/>
              <a:gd name="connsiteX2" fmla="*/ 8719457 w 8719457"/>
              <a:gd name="connsiteY2" fmla="*/ 5470071 h 5470071"/>
              <a:gd name="connsiteX3" fmla="*/ 0 w 8719457"/>
              <a:gd name="connsiteY3" fmla="*/ 5453742 h 5470071"/>
              <a:gd name="connsiteX4" fmla="*/ 5878287 w 8719457"/>
              <a:gd name="connsiteY4" fmla="*/ 0 h 5470071"/>
              <a:gd name="connsiteX0" fmla="*/ 5878287 w 8735786"/>
              <a:gd name="connsiteY0" fmla="*/ 0 h 5470071"/>
              <a:gd name="connsiteX1" fmla="*/ 8735786 w 8735786"/>
              <a:gd name="connsiteY1" fmla="*/ 16329 h 5470071"/>
              <a:gd name="connsiteX2" fmla="*/ 8719457 w 8735786"/>
              <a:gd name="connsiteY2" fmla="*/ 5470071 h 5470071"/>
              <a:gd name="connsiteX3" fmla="*/ 0 w 8735786"/>
              <a:gd name="connsiteY3" fmla="*/ 5453742 h 5470071"/>
              <a:gd name="connsiteX4" fmla="*/ 5878287 w 8735786"/>
              <a:gd name="connsiteY4" fmla="*/ 0 h 547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5786" h="5470071">
                <a:moveTo>
                  <a:pt x="5878287" y="0"/>
                </a:moveTo>
                <a:lnTo>
                  <a:pt x="8735786" y="16329"/>
                </a:lnTo>
                <a:lnTo>
                  <a:pt x="8719457" y="5470071"/>
                </a:lnTo>
                <a:lnTo>
                  <a:pt x="0" y="5453742"/>
                </a:lnTo>
                <a:lnTo>
                  <a:pt x="5878287" y="0"/>
                </a:lnTo>
                <a:close/>
              </a:path>
            </a:pathLst>
          </a:cu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125E5C-3405-C049-8991-FA5F39FA9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15200" y="2073729"/>
            <a:ext cx="4751614" cy="24492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vantGarde Bk BT Book" panose="020B04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3908546-2F4D-EC40-9724-3C039268C7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1" y="5719864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697780-5EC0-7845-AA13-76148B77BED3}"/>
              </a:ext>
            </a:extLst>
          </p:cNvPr>
          <p:cNvCxnSpPr/>
          <p:nvPr userDrawn="1"/>
        </p:nvCxnSpPr>
        <p:spPr>
          <a:xfrm>
            <a:off x="381001" y="571986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Placeholder 8" descr="A group of people sitting at a table looking at a computer&#10;&#10;Description automatically generated">
            <a:extLst>
              <a:ext uri="{FF2B5EF4-FFF2-40B4-BE49-F238E27FC236}">
                <a16:creationId xmlns:a16="http://schemas.microsoft.com/office/drawing/2014/main" id="{0FFD2A4A-7109-3845-9EB5-6BE730310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7"/>
          <a:stretch/>
        </p:blipFill>
        <p:spPr>
          <a:xfrm>
            <a:off x="-73152" y="-16330"/>
            <a:ext cx="9363006" cy="5388429"/>
          </a:xfrm>
          <a:custGeom>
            <a:avLst/>
            <a:gdLst>
              <a:gd name="connsiteX0" fmla="*/ 0 w 12269492"/>
              <a:gd name="connsiteY0" fmla="*/ 0 h 5372100"/>
              <a:gd name="connsiteX1" fmla="*/ 12269492 w 12269492"/>
              <a:gd name="connsiteY1" fmla="*/ 0 h 5372100"/>
              <a:gd name="connsiteX2" fmla="*/ 12269492 w 12269492"/>
              <a:gd name="connsiteY2" fmla="*/ 5372100 h 5372100"/>
              <a:gd name="connsiteX3" fmla="*/ 0 w 12269492"/>
              <a:gd name="connsiteY3" fmla="*/ 5372100 h 5372100"/>
              <a:gd name="connsiteX4" fmla="*/ 0 w 12269492"/>
              <a:gd name="connsiteY4" fmla="*/ 0 h 5372100"/>
              <a:gd name="connsiteX0" fmla="*/ 0 w 12269492"/>
              <a:gd name="connsiteY0" fmla="*/ 0 h 5372100"/>
              <a:gd name="connsiteX1" fmla="*/ 12269492 w 12269492"/>
              <a:gd name="connsiteY1" fmla="*/ 0 h 5372100"/>
              <a:gd name="connsiteX2" fmla="*/ 3550035 w 12269492"/>
              <a:gd name="connsiteY2" fmla="*/ 5372100 h 5372100"/>
              <a:gd name="connsiteX3" fmla="*/ 0 w 12269492"/>
              <a:gd name="connsiteY3" fmla="*/ 5372100 h 5372100"/>
              <a:gd name="connsiteX4" fmla="*/ 0 w 12269492"/>
              <a:gd name="connsiteY4" fmla="*/ 0 h 5372100"/>
              <a:gd name="connsiteX0" fmla="*/ 0 w 9363006"/>
              <a:gd name="connsiteY0" fmla="*/ 16329 h 5388429"/>
              <a:gd name="connsiteX1" fmla="*/ 9363006 w 9363006"/>
              <a:gd name="connsiteY1" fmla="*/ 0 h 5388429"/>
              <a:gd name="connsiteX2" fmla="*/ 3550035 w 9363006"/>
              <a:gd name="connsiteY2" fmla="*/ 5388429 h 5388429"/>
              <a:gd name="connsiteX3" fmla="*/ 0 w 9363006"/>
              <a:gd name="connsiteY3" fmla="*/ 5388429 h 5388429"/>
              <a:gd name="connsiteX4" fmla="*/ 0 w 9363006"/>
              <a:gd name="connsiteY4" fmla="*/ 16329 h 5388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3006" h="5388429">
                <a:moveTo>
                  <a:pt x="0" y="16329"/>
                </a:moveTo>
                <a:lnTo>
                  <a:pt x="9363006" y="0"/>
                </a:lnTo>
                <a:lnTo>
                  <a:pt x="3550035" y="5388429"/>
                </a:lnTo>
                <a:lnTo>
                  <a:pt x="0" y="5388429"/>
                </a:lnTo>
                <a:lnTo>
                  <a:pt x="0" y="1632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31265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- V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A64CC10-AE26-AB4C-82E6-8526800F52BC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85B15D-F69E-684A-A890-927277CF11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B94097B-F833-1E4A-A191-93DB128033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6039158"/>
            <a:ext cx="2107163" cy="39224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A63ECCF-FB24-F543-AAD1-857AA6D2E1E8}"/>
              </a:ext>
            </a:extLst>
          </p:cNvPr>
          <p:cNvSpPr txBox="1">
            <a:spLocks/>
          </p:cNvSpPr>
          <p:nvPr userDrawn="1"/>
        </p:nvSpPr>
        <p:spPr>
          <a:xfrm>
            <a:off x="2988128" y="1998270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Have Any Questions?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6694E23-29C1-2A4C-ABEA-D06B79F2DF2F}"/>
              </a:ext>
            </a:extLst>
          </p:cNvPr>
          <p:cNvCxnSpPr/>
          <p:nvPr userDrawn="1"/>
        </p:nvCxnSpPr>
        <p:spPr>
          <a:xfrm>
            <a:off x="3140235" y="2000659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1839E7E4-301B-C745-99BC-10D956E3AB74}"/>
              </a:ext>
            </a:extLst>
          </p:cNvPr>
          <p:cNvGrpSpPr/>
          <p:nvPr userDrawn="1"/>
        </p:nvGrpSpPr>
        <p:grpSpPr>
          <a:xfrm>
            <a:off x="4420081" y="3067781"/>
            <a:ext cx="3351834" cy="914400"/>
            <a:chOff x="4336109" y="3786418"/>
            <a:chExt cx="3351834" cy="9144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901B897-21CD-FF4C-BC7C-DDE0003A9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73543" y="3786418"/>
              <a:ext cx="914400" cy="9144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92CBEE-6278-8B4A-A7B3-F23A015B9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54826" y="3786418"/>
              <a:ext cx="914400" cy="9144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2F59F87-3955-E640-8BD4-4107EEB28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36109" y="3786418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8924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- V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47373CA-225A-084E-A6A1-A210E754B414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97B09-AE5C-0042-8B5F-D87FBF5306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2449FF-857D-834F-AD64-10C0E34BA9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6039158"/>
            <a:ext cx="2107163" cy="3922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CB36A95-8BC2-E349-9CE5-747221FC4911}"/>
              </a:ext>
            </a:extLst>
          </p:cNvPr>
          <p:cNvSpPr txBox="1">
            <a:spLocks/>
          </p:cNvSpPr>
          <p:nvPr userDrawn="1"/>
        </p:nvSpPr>
        <p:spPr>
          <a:xfrm>
            <a:off x="2988128" y="1706408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Have Any Questions?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B9513E-E08E-CE4F-9F03-1AFCFB3BAFB6}"/>
              </a:ext>
            </a:extLst>
          </p:cNvPr>
          <p:cNvCxnSpPr/>
          <p:nvPr userDrawn="1"/>
        </p:nvCxnSpPr>
        <p:spPr>
          <a:xfrm>
            <a:off x="3140235" y="1708797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23A6D83-C8F5-ED4C-AAA1-7A46EC08DFDD}"/>
              </a:ext>
            </a:extLst>
          </p:cNvPr>
          <p:cNvGrpSpPr/>
          <p:nvPr userDrawn="1"/>
        </p:nvGrpSpPr>
        <p:grpSpPr>
          <a:xfrm>
            <a:off x="4420081" y="3767757"/>
            <a:ext cx="3351834" cy="914400"/>
            <a:chOff x="4336109" y="3786418"/>
            <a:chExt cx="3351834" cy="9144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EA8E2D1-50CA-C643-B206-EDD3495A3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73543" y="3786418"/>
              <a:ext cx="914400" cy="9144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2E3C28A-D0C5-1746-9781-0B18D380D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54826" y="3786418"/>
              <a:ext cx="914400" cy="9144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5147492-E666-7345-8E1E-6DF561BA1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36109" y="3786418"/>
              <a:ext cx="914400" cy="914400"/>
            </a:xfrm>
            <a:prstGeom prst="rect">
              <a:avLst/>
            </a:prstGeom>
          </p:spPr>
        </p:pic>
      </p:grp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33BE65A-F08E-4647-896F-514DAFFD59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23379" y="2647330"/>
            <a:ext cx="8667750" cy="885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indent="0" algn="ctr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Lorem ipsum dolor sit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amet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consectetuer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adipiscing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elit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Aenean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commodo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ligula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eget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dolor.</a:t>
            </a:r>
            <a:endParaRPr lang="en-US" dirty="0">
              <a:latin typeface="AvantGarde Bk BT Book" panose="020B04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999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B03CB7D-3B8C-D246-B142-2550A53BA321}"/>
              </a:ext>
            </a:extLst>
          </p:cNvPr>
          <p:cNvSpPr/>
          <p:nvPr userDrawn="1"/>
        </p:nvSpPr>
        <p:spPr>
          <a:xfrm>
            <a:off x="-61993" y="23497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2FA2A39-1BB8-804F-85C2-4378774A11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422E38-B400-D04A-AF2F-69CB73ACEF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054345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937D2A-10E7-2F4A-9DDB-9F4A05289C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35103"/>
            <a:ext cx="4632960" cy="4060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Book" panose="020B04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THIS IS A SUBTITLE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36EBC74-E816-2E47-B9DF-B848ABBE48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6039158"/>
            <a:ext cx="2107163" cy="392242"/>
          </a:xfrm>
          <a:prstGeom prst="rect">
            <a:avLst/>
          </a:prstGeom>
        </p:spPr>
      </p:pic>
      <p:pic>
        <p:nvPicPr>
          <p:cNvPr id="10" name="Picture Placeholder 5" descr="A group of clouds in the sky&#10;&#10;Description automatically generated">
            <a:extLst>
              <a:ext uri="{FF2B5EF4-FFF2-40B4-BE49-F238E27FC236}">
                <a16:creationId xmlns:a16="http://schemas.microsoft.com/office/drawing/2014/main" id="{4128204E-AB1B-554B-B20F-0007748ABC9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1993" y="0"/>
            <a:ext cx="12269492" cy="4250332"/>
          </a:xfrm>
          <a:custGeom>
            <a:avLst/>
            <a:gdLst>
              <a:gd name="connsiteX0" fmla="*/ 0 w 5138300"/>
              <a:gd name="connsiteY0" fmla="*/ 0 h 1455137"/>
              <a:gd name="connsiteX1" fmla="*/ 5138300 w 5138300"/>
              <a:gd name="connsiteY1" fmla="*/ 0 h 1455137"/>
              <a:gd name="connsiteX2" fmla="*/ 5138300 w 5138300"/>
              <a:gd name="connsiteY2" fmla="*/ 1455137 h 1455137"/>
              <a:gd name="connsiteX3" fmla="*/ 0 w 5138300"/>
              <a:gd name="connsiteY3" fmla="*/ 1455137 h 1455137"/>
              <a:gd name="connsiteX4" fmla="*/ 0 w 5138300"/>
              <a:gd name="connsiteY4" fmla="*/ 0 h 1455137"/>
              <a:gd name="connsiteX0" fmla="*/ 0 w 11602162"/>
              <a:gd name="connsiteY0" fmla="*/ 1150883 h 2606020"/>
              <a:gd name="connsiteX1" fmla="*/ 11602162 w 11602162"/>
              <a:gd name="connsiteY1" fmla="*/ 0 h 2606020"/>
              <a:gd name="connsiteX2" fmla="*/ 5138300 w 11602162"/>
              <a:gd name="connsiteY2" fmla="*/ 2606020 h 2606020"/>
              <a:gd name="connsiteX3" fmla="*/ 0 w 11602162"/>
              <a:gd name="connsiteY3" fmla="*/ 2606020 h 2606020"/>
              <a:gd name="connsiteX4" fmla="*/ 0 w 11602162"/>
              <a:gd name="connsiteY4" fmla="*/ 1150883 h 2606020"/>
              <a:gd name="connsiteX0" fmla="*/ 0 w 11602162"/>
              <a:gd name="connsiteY0" fmla="*/ 1150883 h 3914558"/>
              <a:gd name="connsiteX1" fmla="*/ 11602162 w 11602162"/>
              <a:gd name="connsiteY1" fmla="*/ 0 h 3914558"/>
              <a:gd name="connsiteX2" fmla="*/ 11539100 w 11602162"/>
              <a:gd name="connsiteY2" fmla="*/ 3914558 h 3914558"/>
              <a:gd name="connsiteX3" fmla="*/ 0 w 11602162"/>
              <a:gd name="connsiteY3" fmla="*/ 2606020 h 3914558"/>
              <a:gd name="connsiteX4" fmla="*/ 0 w 11602162"/>
              <a:gd name="connsiteY4" fmla="*/ 1150883 h 3914558"/>
              <a:gd name="connsiteX0" fmla="*/ 0 w 11602162"/>
              <a:gd name="connsiteY0" fmla="*/ 1150883 h 4765896"/>
              <a:gd name="connsiteX1" fmla="*/ 11602162 w 11602162"/>
              <a:gd name="connsiteY1" fmla="*/ 0 h 4765896"/>
              <a:gd name="connsiteX2" fmla="*/ 11539100 w 11602162"/>
              <a:gd name="connsiteY2" fmla="*/ 3914558 h 4765896"/>
              <a:gd name="connsiteX3" fmla="*/ 10578662 w 11602162"/>
              <a:gd name="connsiteY3" fmla="*/ 4765896 h 4765896"/>
              <a:gd name="connsiteX4" fmla="*/ 0 w 11602162"/>
              <a:gd name="connsiteY4" fmla="*/ 1150883 h 4765896"/>
              <a:gd name="connsiteX0" fmla="*/ 0 w 12311611"/>
              <a:gd name="connsiteY0" fmla="*/ 0 h 4781662"/>
              <a:gd name="connsiteX1" fmla="*/ 12311611 w 12311611"/>
              <a:gd name="connsiteY1" fmla="*/ 15766 h 4781662"/>
              <a:gd name="connsiteX2" fmla="*/ 12248549 w 12311611"/>
              <a:gd name="connsiteY2" fmla="*/ 3930324 h 4781662"/>
              <a:gd name="connsiteX3" fmla="*/ 11288111 w 12311611"/>
              <a:gd name="connsiteY3" fmla="*/ 4781662 h 4781662"/>
              <a:gd name="connsiteX4" fmla="*/ 0 w 12311611"/>
              <a:gd name="connsiteY4" fmla="*/ 0 h 4781662"/>
              <a:gd name="connsiteX0" fmla="*/ 0 w 12311611"/>
              <a:gd name="connsiteY0" fmla="*/ 0 h 4815529"/>
              <a:gd name="connsiteX1" fmla="*/ 12311611 w 12311611"/>
              <a:gd name="connsiteY1" fmla="*/ 15766 h 4815529"/>
              <a:gd name="connsiteX2" fmla="*/ 12248549 w 12311611"/>
              <a:gd name="connsiteY2" fmla="*/ 3930324 h 4815529"/>
              <a:gd name="connsiteX3" fmla="*/ 11344555 w 12311611"/>
              <a:gd name="connsiteY3" fmla="*/ 4815529 h 4815529"/>
              <a:gd name="connsiteX4" fmla="*/ 0 w 1231161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28724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85168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42952"/>
              <a:gd name="connsiteY0" fmla="*/ 15539 h 4831068"/>
              <a:gd name="connsiteX1" fmla="*/ 12342952 w 12342952"/>
              <a:gd name="connsiteY1" fmla="*/ 0 h 4831068"/>
              <a:gd name="connsiteX2" fmla="*/ 12327571 w 12342952"/>
              <a:gd name="connsiteY2" fmla="*/ 3900707 h 4831068"/>
              <a:gd name="connsiteX3" fmla="*/ 11344555 w 12342952"/>
              <a:gd name="connsiteY3" fmla="*/ 4831068 h 4831068"/>
              <a:gd name="connsiteX4" fmla="*/ 0 w 12342952"/>
              <a:gd name="connsiteY4" fmla="*/ 15539 h 4831068"/>
              <a:gd name="connsiteX0" fmla="*/ 0 w 12343242"/>
              <a:gd name="connsiteY0" fmla="*/ 15539 h 4831068"/>
              <a:gd name="connsiteX1" fmla="*/ 12342952 w 12343242"/>
              <a:gd name="connsiteY1" fmla="*/ 0 h 4831068"/>
              <a:gd name="connsiteX2" fmla="*/ 12343242 w 12343242"/>
              <a:gd name="connsiteY2" fmla="*/ 3885055 h 4831068"/>
              <a:gd name="connsiteX3" fmla="*/ 11344555 w 12343242"/>
              <a:gd name="connsiteY3" fmla="*/ 4831068 h 4831068"/>
              <a:gd name="connsiteX4" fmla="*/ 0 w 12343242"/>
              <a:gd name="connsiteY4" fmla="*/ 15539 h 4831068"/>
              <a:gd name="connsiteX0" fmla="*/ 0 w 12405924"/>
              <a:gd name="connsiteY0" fmla="*/ 0 h 4831182"/>
              <a:gd name="connsiteX1" fmla="*/ 12405634 w 12405924"/>
              <a:gd name="connsiteY1" fmla="*/ 114 h 4831182"/>
              <a:gd name="connsiteX2" fmla="*/ 12405924 w 12405924"/>
              <a:gd name="connsiteY2" fmla="*/ 3885169 h 4831182"/>
              <a:gd name="connsiteX3" fmla="*/ 11407237 w 12405924"/>
              <a:gd name="connsiteY3" fmla="*/ 4831182 h 4831182"/>
              <a:gd name="connsiteX4" fmla="*/ 0 w 12405924"/>
              <a:gd name="connsiteY4" fmla="*/ 0 h 4831182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65830 w 12405924"/>
              <a:gd name="connsiteY3" fmla="*/ 4292491 h 4292491"/>
              <a:gd name="connsiteX4" fmla="*/ 0 w 12405924"/>
              <a:gd name="connsiteY4" fmla="*/ 0 h 4292491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99089 w 12405924"/>
              <a:gd name="connsiteY3" fmla="*/ 4292491 h 4292491"/>
              <a:gd name="connsiteX4" fmla="*/ 0 w 12405924"/>
              <a:gd name="connsiteY4" fmla="*/ 0 h 429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5924" h="4292491">
                <a:moveTo>
                  <a:pt x="0" y="0"/>
                </a:moveTo>
                <a:lnTo>
                  <a:pt x="12405634" y="114"/>
                </a:lnTo>
                <a:cubicBezTo>
                  <a:pt x="12405731" y="1295132"/>
                  <a:pt x="12405827" y="2590151"/>
                  <a:pt x="12405924" y="3885169"/>
                </a:cubicBezTo>
                <a:lnTo>
                  <a:pt x="11999089" y="429249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1" name="Triangle 10">
            <a:extLst>
              <a:ext uri="{FF2B5EF4-FFF2-40B4-BE49-F238E27FC236}">
                <a16:creationId xmlns:a16="http://schemas.microsoft.com/office/drawing/2014/main" id="{CACDB053-F180-B146-BA8B-0173ECB5D1B6}"/>
              </a:ext>
            </a:extLst>
          </p:cNvPr>
          <p:cNvSpPr/>
          <p:nvPr userDrawn="1"/>
        </p:nvSpPr>
        <p:spPr>
          <a:xfrm>
            <a:off x="-95847" y="-40783"/>
            <a:ext cx="11906845" cy="4816766"/>
          </a:xfrm>
          <a:custGeom>
            <a:avLst/>
            <a:gdLst>
              <a:gd name="connsiteX0" fmla="*/ 0 w 1060704"/>
              <a:gd name="connsiteY0" fmla="*/ 914400 h 914400"/>
              <a:gd name="connsiteX1" fmla="*/ 0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5092262 w 6152966"/>
              <a:gd name="connsiteY0" fmla="*/ 1623848 h 1623848"/>
              <a:gd name="connsiteX1" fmla="*/ 0 w 6152966"/>
              <a:gd name="connsiteY1" fmla="*/ 0 h 1623848"/>
              <a:gd name="connsiteX2" fmla="*/ 6152966 w 6152966"/>
              <a:gd name="connsiteY2" fmla="*/ 1623848 h 1623848"/>
              <a:gd name="connsiteX3" fmla="*/ 5092262 w 6152966"/>
              <a:gd name="connsiteY3" fmla="*/ 1623848 h 1623848"/>
              <a:gd name="connsiteX0" fmla="*/ 11256580 w 11256580"/>
              <a:gd name="connsiteY0" fmla="*/ 4824248 h 4824248"/>
              <a:gd name="connsiteX1" fmla="*/ 0 w 11256580"/>
              <a:gd name="connsiteY1" fmla="*/ 0 h 4824248"/>
              <a:gd name="connsiteX2" fmla="*/ 6152966 w 11256580"/>
              <a:gd name="connsiteY2" fmla="*/ 1623848 h 4824248"/>
              <a:gd name="connsiteX3" fmla="*/ 11256580 w 11256580"/>
              <a:gd name="connsiteY3" fmla="*/ 4824248 h 4824248"/>
              <a:gd name="connsiteX0" fmla="*/ 11256580 w 11875848"/>
              <a:gd name="connsiteY0" fmla="*/ 4824248 h 4824248"/>
              <a:gd name="connsiteX1" fmla="*/ 0 w 11875848"/>
              <a:gd name="connsiteY1" fmla="*/ 0 h 4824248"/>
              <a:gd name="connsiteX2" fmla="*/ 11875848 w 11875848"/>
              <a:gd name="connsiteY2" fmla="*/ 4303986 h 4824248"/>
              <a:gd name="connsiteX3" fmla="*/ 11256580 w 11875848"/>
              <a:gd name="connsiteY3" fmla="*/ 4824248 h 4824248"/>
              <a:gd name="connsiteX0" fmla="*/ 11303876 w 11875848"/>
              <a:gd name="connsiteY0" fmla="*/ 4840014 h 4840014"/>
              <a:gd name="connsiteX1" fmla="*/ 0 w 11875848"/>
              <a:gd name="connsiteY1" fmla="*/ 0 h 4840014"/>
              <a:gd name="connsiteX2" fmla="*/ 11875848 w 11875848"/>
              <a:gd name="connsiteY2" fmla="*/ 4303986 h 4840014"/>
              <a:gd name="connsiteX3" fmla="*/ 11303876 w 11875848"/>
              <a:gd name="connsiteY3" fmla="*/ 4840014 h 4840014"/>
              <a:gd name="connsiteX0" fmla="*/ 11334873 w 11906845"/>
              <a:gd name="connsiteY0" fmla="*/ 4809017 h 4809017"/>
              <a:gd name="connsiteX1" fmla="*/ 0 w 11906845"/>
              <a:gd name="connsiteY1" fmla="*/ 0 h 4809017"/>
              <a:gd name="connsiteX2" fmla="*/ 11906845 w 11906845"/>
              <a:gd name="connsiteY2" fmla="*/ 4272989 h 4809017"/>
              <a:gd name="connsiteX3" fmla="*/ 11334873 w 11906845"/>
              <a:gd name="connsiteY3" fmla="*/ 4809017 h 4809017"/>
              <a:gd name="connsiteX0" fmla="*/ 11311626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11626 w 11906845"/>
              <a:gd name="connsiteY3" fmla="*/ 4816766 h 4816766"/>
              <a:gd name="connsiteX0" fmla="*/ 11327124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27124 w 11906845"/>
              <a:gd name="connsiteY3" fmla="*/ 4816766 h 481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06845" h="4816766">
                <a:moveTo>
                  <a:pt x="11327124" y="4816766"/>
                </a:moveTo>
                <a:lnTo>
                  <a:pt x="0" y="0"/>
                </a:lnTo>
                <a:lnTo>
                  <a:pt x="11906845" y="4272989"/>
                </a:lnTo>
                <a:lnTo>
                  <a:pt x="11327124" y="481676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EB9454D-958C-9B41-AEEC-7589142A7652}"/>
              </a:ext>
            </a:extLst>
          </p:cNvPr>
          <p:cNvCxnSpPr/>
          <p:nvPr userDrawn="1"/>
        </p:nvCxnSpPr>
        <p:spPr>
          <a:xfrm>
            <a:off x="838200" y="303568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08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ABB6CCF-6258-F74C-95B3-FBCE9C9B4101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4EBD6C-4572-AA4E-BEE9-5C1C5E3E98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7DF2D-262D-5741-815E-59AC295C3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0849"/>
            <a:ext cx="10515600" cy="3918857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1B60BE7-73F8-5846-984A-B12E88211BE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28386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C8EFD3-CA86-0448-B5F6-EC125CBF4C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6039158"/>
            <a:ext cx="2107163" cy="392242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67956F-EEE7-C242-9F01-76FC7B0FD330}"/>
              </a:ext>
            </a:extLst>
          </p:cNvPr>
          <p:cNvCxnSpPr/>
          <p:nvPr userDrawn="1"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68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DB1001C-F76A-B341-B061-6C905A3FECFB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F11D9-8DBF-CE4D-9ADA-5030A99BE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C550E-474D-DD49-B73E-30F59A203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15345F-6F6F-F54B-B7DF-F88EBF965A98}" type="slidenum">
              <a:rPr lang="en-US" smtClean="0"/>
              <a:t>‹#›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10CA3B6-C097-554B-BC52-84F7B8E3DE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FC9358-30C6-A040-97E1-E9FB150063C5}"/>
              </a:ext>
            </a:extLst>
          </p:cNvPr>
          <p:cNvSpPr/>
          <p:nvPr userDrawn="1"/>
        </p:nvSpPr>
        <p:spPr>
          <a:xfrm rot="10800000" flipH="1">
            <a:off x="2987166" y="-35679"/>
            <a:ext cx="9232598" cy="6942292"/>
          </a:xfrm>
          <a:custGeom>
            <a:avLst/>
            <a:gdLst>
              <a:gd name="connsiteX0" fmla="*/ 0 w 2743200"/>
              <a:gd name="connsiteY0" fmla="*/ 0 h 2090057"/>
              <a:gd name="connsiteX1" fmla="*/ 2743200 w 2743200"/>
              <a:gd name="connsiteY1" fmla="*/ 0 h 2090057"/>
              <a:gd name="connsiteX2" fmla="*/ 2743200 w 2743200"/>
              <a:gd name="connsiteY2" fmla="*/ 2090057 h 2090057"/>
              <a:gd name="connsiteX3" fmla="*/ 0 w 2743200"/>
              <a:gd name="connsiteY3" fmla="*/ 2090057 h 2090057"/>
              <a:gd name="connsiteX4" fmla="*/ 0 w 2743200"/>
              <a:gd name="connsiteY4" fmla="*/ 0 h 2090057"/>
              <a:gd name="connsiteX0" fmla="*/ 0 w 9629192"/>
              <a:gd name="connsiteY0" fmla="*/ 0 h 3153747"/>
              <a:gd name="connsiteX1" fmla="*/ 2743200 w 9629192"/>
              <a:gd name="connsiteY1" fmla="*/ 0 h 3153747"/>
              <a:gd name="connsiteX2" fmla="*/ 9629192 w 9629192"/>
              <a:gd name="connsiteY2" fmla="*/ 3153747 h 3153747"/>
              <a:gd name="connsiteX3" fmla="*/ 0 w 9629192"/>
              <a:gd name="connsiteY3" fmla="*/ 2090057 h 3153747"/>
              <a:gd name="connsiteX4" fmla="*/ 0 w 9629192"/>
              <a:gd name="connsiteY4" fmla="*/ 0 h 3153747"/>
              <a:gd name="connsiteX0" fmla="*/ 0 w 9629192"/>
              <a:gd name="connsiteY0" fmla="*/ 0 h 3508310"/>
              <a:gd name="connsiteX1" fmla="*/ 2743200 w 9629192"/>
              <a:gd name="connsiteY1" fmla="*/ 0 h 3508310"/>
              <a:gd name="connsiteX2" fmla="*/ 9629192 w 9629192"/>
              <a:gd name="connsiteY2" fmla="*/ 3153747 h 3508310"/>
              <a:gd name="connsiteX3" fmla="*/ 9106678 w 9629192"/>
              <a:gd name="connsiteY3" fmla="*/ 3508310 h 3508310"/>
              <a:gd name="connsiteX4" fmla="*/ 0 w 9629192"/>
              <a:gd name="connsiteY4" fmla="*/ 0 h 3508310"/>
              <a:gd name="connsiteX0" fmla="*/ 0 w 9554547"/>
              <a:gd name="connsiteY0" fmla="*/ 0 h 3508310"/>
              <a:gd name="connsiteX1" fmla="*/ 2743200 w 9554547"/>
              <a:gd name="connsiteY1" fmla="*/ 0 h 3508310"/>
              <a:gd name="connsiteX2" fmla="*/ 9554547 w 9554547"/>
              <a:gd name="connsiteY2" fmla="*/ 3116425 h 3508310"/>
              <a:gd name="connsiteX3" fmla="*/ 9106678 w 9554547"/>
              <a:gd name="connsiteY3" fmla="*/ 3508310 h 3508310"/>
              <a:gd name="connsiteX4" fmla="*/ 0 w 9554547"/>
              <a:gd name="connsiteY4" fmla="*/ 0 h 3508310"/>
              <a:gd name="connsiteX0" fmla="*/ 0 w 9573209"/>
              <a:gd name="connsiteY0" fmla="*/ 765111 h 4273421"/>
              <a:gd name="connsiteX1" fmla="*/ 9573209 w 9573209"/>
              <a:gd name="connsiteY1" fmla="*/ 0 h 4273421"/>
              <a:gd name="connsiteX2" fmla="*/ 9554547 w 9573209"/>
              <a:gd name="connsiteY2" fmla="*/ 3881536 h 4273421"/>
              <a:gd name="connsiteX3" fmla="*/ 9106678 w 9573209"/>
              <a:gd name="connsiteY3" fmla="*/ 4273421 h 4273421"/>
              <a:gd name="connsiteX4" fmla="*/ 0 w 9573209"/>
              <a:gd name="connsiteY4" fmla="*/ 765111 h 4273421"/>
              <a:gd name="connsiteX0" fmla="*/ 0 w 12372393"/>
              <a:gd name="connsiteY0" fmla="*/ 0 h 4292082"/>
              <a:gd name="connsiteX1" fmla="*/ 12372393 w 12372393"/>
              <a:gd name="connsiteY1" fmla="*/ 18661 h 4292082"/>
              <a:gd name="connsiteX2" fmla="*/ 12353731 w 12372393"/>
              <a:gd name="connsiteY2" fmla="*/ 3900197 h 4292082"/>
              <a:gd name="connsiteX3" fmla="*/ 11905862 w 12372393"/>
              <a:gd name="connsiteY3" fmla="*/ 4292082 h 4292082"/>
              <a:gd name="connsiteX4" fmla="*/ 0 w 12372393"/>
              <a:gd name="connsiteY4" fmla="*/ 0 h 4292082"/>
              <a:gd name="connsiteX0" fmla="*/ 0 w 12372393"/>
              <a:gd name="connsiteY0" fmla="*/ 0 h 4702629"/>
              <a:gd name="connsiteX1" fmla="*/ 12372393 w 12372393"/>
              <a:gd name="connsiteY1" fmla="*/ 18661 h 4702629"/>
              <a:gd name="connsiteX2" fmla="*/ 12353731 w 12372393"/>
              <a:gd name="connsiteY2" fmla="*/ 3900197 h 4702629"/>
              <a:gd name="connsiteX3" fmla="*/ 11495315 w 12372393"/>
              <a:gd name="connsiteY3" fmla="*/ 4702629 h 4702629"/>
              <a:gd name="connsiteX4" fmla="*/ 0 w 12372393"/>
              <a:gd name="connsiteY4" fmla="*/ 0 h 4702629"/>
              <a:gd name="connsiteX0" fmla="*/ 0 w 12372393"/>
              <a:gd name="connsiteY0" fmla="*/ 0 h 7035282"/>
              <a:gd name="connsiteX1" fmla="*/ 12372393 w 12372393"/>
              <a:gd name="connsiteY1" fmla="*/ 18661 h 7035282"/>
              <a:gd name="connsiteX2" fmla="*/ 12353731 w 12372393"/>
              <a:gd name="connsiteY2" fmla="*/ 3900197 h 7035282"/>
              <a:gd name="connsiteX3" fmla="*/ 11569960 w 12372393"/>
              <a:gd name="connsiteY3" fmla="*/ 7035282 h 7035282"/>
              <a:gd name="connsiteX4" fmla="*/ 0 w 12372393"/>
              <a:gd name="connsiteY4" fmla="*/ 0 h 7035282"/>
              <a:gd name="connsiteX0" fmla="*/ 0 w 12372393"/>
              <a:gd name="connsiteY0" fmla="*/ 0 h 7053944"/>
              <a:gd name="connsiteX1" fmla="*/ 12372393 w 12372393"/>
              <a:gd name="connsiteY1" fmla="*/ 18661 h 7053944"/>
              <a:gd name="connsiteX2" fmla="*/ 12316409 w 12372393"/>
              <a:gd name="connsiteY2" fmla="*/ 7053944 h 7053944"/>
              <a:gd name="connsiteX3" fmla="*/ 11569960 w 12372393"/>
              <a:gd name="connsiteY3" fmla="*/ 7035282 h 7053944"/>
              <a:gd name="connsiteX4" fmla="*/ 0 w 12372393"/>
              <a:gd name="connsiteY4" fmla="*/ 0 h 7053944"/>
              <a:gd name="connsiteX0" fmla="*/ 0 w 9405259"/>
              <a:gd name="connsiteY0" fmla="*/ 0 h 7035283"/>
              <a:gd name="connsiteX1" fmla="*/ 9405259 w 9405259"/>
              <a:gd name="connsiteY1" fmla="*/ 0 h 7035283"/>
              <a:gd name="connsiteX2" fmla="*/ 9349275 w 9405259"/>
              <a:gd name="connsiteY2" fmla="*/ 7035283 h 7035283"/>
              <a:gd name="connsiteX3" fmla="*/ 8602826 w 9405259"/>
              <a:gd name="connsiteY3" fmla="*/ 7016621 h 7035283"/>
              <a:gd name="connsiteX4" fmla="*/ 0 w 9405259"/>
              <a:gd name="connsiteY4" fmla="*/ 0 h 7035283"/>
              <a:gd name="connsiteX0" fmla="*/ 0 w 9349275"/>
              <a:gd name="connsiteY0" fmla="*/ 0 h 7035283"/>
              <a:gd name="connsiteX1" fmla="*/ 9349275 w 9349275"/>
              <a:gd name="connsiteY1" fmla="*/ 0 h 7035283"/>
              <a:gd name="connsiteX2" fmla="*/ 9293291 w 9349275"/>
              <a:gd name="connsiteY2" fmla="*/ 7035283 h 7035283"/>
              <a:gd name="connsiteX3" fmla="*/ 8546842 w 9349275"/>
              <a:gd name="connsiteY3" fmla="*/ 7016621 h 7035283"/>
              <a:gd name="connsiteX4" fmla="*/ 0 w 9349275"/>
              <a:gd name="connsiteY4" fmla="*/ 0 h 7035283"/>
              <a:gd name="connsiteX0" fmla="*/ 0 w 9380272"/>
              <a:gd name="connsiteY0" fmla="*/ 15499 h 7035283"/>
              <a:gd name="connsiteX1" fmla="*/ 9380272 w 9380272"/>
              <a:gd name="connsiteY1" fmla="*/ 0 h 7035283"/>
              <a:gd name="connsiteX2" fmla="*/ 9324288 w 9380272"/>
              <a:gd name="connsiteY2" fmla="*/ 7035283 h 7035283"/>
              <a:gd name="connsiteX3" fmla="*/ 8577839 w 9380272"/>
              <a:gd name="connsiteY3" fmla="*/ 7016621 h 7035283"/>
              <a:gd name="connsiteX4" fmla="*/ 0 w 9380272"/>
              <a:gd name="connsiteY4" fmla="*/ 15499 h 7035283"/>
              <a:gd name="connsiteX0" fmla="*/ 0 w 9380272"/>
              <a:gd name="connsiteY0" fmla="*/ 15499 h 7016621"/>
              <a:gd name="connsiteX1" fmla="*/ 9380272 w 9380272"/>
              <a:gd name="connsiteY1" fmla="*/ 0 h 7016621"/>
              <a:gd name="connsiteX2" fmla="*/ 9262295 w 9380272"/>
              <a:gd name="connsiteY2" fmla="*/ 6539337 h 7016621"/>
              <a:gd name="connsiteX3" fmla="*/ 8577839 w 9380272"/>
              <a:gd name="connsiteY3" fmla="*/ 7016621 h 7016621"/>
              <a:gd name="connsiteX4" fmla="*/ 0 w 9380272"/>
              <a:gd name="connsiteY4" fmla="*/ 15499 h 7016621"/>
              <a:gd name="connsiteX0" fmla="*/ 0 w 9380272"/>
              <a:gd name="connsiteY0" fmla="*/ 15499 h 7016621"/>
              <a:gd name="connsiteX1" fmla="*/ 9380272 w 9380272"/>
              <a:gd name="connsiteY1" fmla="*/ 0 h 7016621"/>
              <a:gd name="connsiteX2" fmla="*/ 9215800 w 9380272"/>
              <a:gd name="connsiteY2" fmla="*/ 6942293 h 7016621"/>
              <a:gd name="connsiteX3" fmla="*/ 8577839 w 9380272"/>
              <a:gd name="connsiteY3" fmla="*/ 7016621 h 7016621"/>
              <a:gd name="connsiteX4" fmla="*/ 0 w 9380272"/>
              <a:gd name="connsiteY4" fmla="*/ 15499 h 7016621"/>
              <a:gd name="connsiteX0" fmla="*/ 0 w 9380272"/>
              <a:gd name="connsiteY0" fmla="*/ 15499 h 6942293"/>
              <a:gd name="connsiteX1" fmla="*/ 9380272 w 9380272"/>
              <a:gd name="connsiteY1" fmla="*/ 0 h 6942293"/>
              <a:gd name="connsiteX2" fmla="*/ 9215800 w 9380272"/>
              <a:gd name="connsiteY2" fmla="*/ 6942293 h 6942293"/>
              <a:gd name="connsiteX3" fmla="*/ 8469351 w 9380272"/>
              <a:gd name="connsiteY3" fmla="*/ 6923631 h 6942293"/>
              <a:gd name="connsiteX4" fmla="*/ 0 w 9380272"/>
              <a:gd name="connsiteY4" fmla="*/ 15499 h 6942293"/>
              <a:gd name="connsiteX0" fmla="*/ 0 w 9380272"/>
              <a:gd name="connsiteY0" fmla="*/ 15499 h 6954628"/>
              <a:gd name="connsiteX1" fmla="*/ 9380272 w 9380272"/>
              <a:gd name="connsiteY1" fmla="*/ 0 h 6954628"/>
              <a:gd name="connsiteX2" fmla="*/ 9215800 w 9380272"/>
              <a:gd name="connsiteY2" fmla="*/ 6942293 h 6954628"/>
              <a:gd name="connsiteX3" fmla="*/ 8515846 w 9380272"/>
              <a:gd name="connsiteY3" fmla="*/ 6954628 h 6954628"/>
              <a:gd name="connsiteX4" fmla="*/ 0 w 9380272"/>
              <a:gd name="connsiteY4" fmla="*/ 15499 h 6954628"/>
              <a:gd name="connsiteX0" fmla="*/ 0 w 9216342"/>
              <a:gd name="connsiteY0" fmla="*/ 0 h 6939129"/>
              <a:gd name="connsiteX1" fmla="*/ 9178794 w 9216342"/>
              <a:gd name="connsiteY1" fmla="*/ 77491 h 6939129"/>
              <a:gd name="connsiteX2" fmla="*/ 9215800 w 9216342"/>
              <a:gd name="connsiteY2" fmla="*/ 6926794 h 6939129"/>
              <a:gd name="connsiteX3" fmla="*/ 8515846 w 9216342"/>
              <a:gd name="connsiteY3" fmla="*/ 6939129 h 6939129"/>
              <a:gd name="connsiteX4" fmla="*/ 0 w 9216342"/>
              <a:gd name="connsiteY4" fmla="*/ 0 h 6939129"/>
              <a:gd name="connsiteX0" fmla="*/ 0 w 9225289"/>
              <a:gd name="connsiteY0" fmla="*/ 0 h 6939129"/>
              <a:gd name="connsiteX1" fmla="*/ 9225289 w 9225289"/>
              <a:gd name="connsiteY1" fmla="*/ 15498 h 6939129"/>
              <a:gd name="connsiteX2" fmla="*/ 9215800 w 9225289"/>
              <a:gd name="connsiteY2" fmla="*/ 6926794 h 6939129"/>
              <a:gd name="connsiteX3" fmla="*/ 8515846 w 9225289"/>
              <a:gd name="connsiteY3" fmla="*/ 6939129 h 6939129"/>
              <a:gd name="connsiteX4" fmla="*/ 0 w 9225289"/>
              <a:gd name="connsiteY4" fmla="*/ 0 h 6939129"/>
              <a:gd name="connsiteX0" fmla="*/ 0 w 9247562"/>
              <a:gd name="connsiteY0" fmla="*/ 0 h 6939129"/>
              <a:gd name="connsiteX1" fmla="*/ 9225289 w 9247562"/>
              <a:gd name="connsiteY1" fmla="*/ 15498 h 6939129"/>
              <a:gd name="connsiteX2" fmla="*/ 9246797 w 9247562"/>
              <a:gd name="connsiteY2" fmla="*/ 6895797 h 6939129"/>
              <a:gd name="connsiteX3" fmla="*/ 8515846 w 9247562"/>
              <a:gd name="connsiteY3" fmla="*/ 6939129 h 6939129"/>
              <a:gd name="connsiteX4" fmla="*/ 0 w 9247562"/>
              <a:gd name="connsiteY4" fmla="*/ 0 h 6939129"/>
              <a:gd name="connsiteX0" fmla="*/ 0 w 9232598"/>
              <a:gd name="connsiteY0" fmla="*/ 0 h 6942292"/>
              <a:gd name="connsiteX1" fmla="*/ 9225289 w 9232598"/>
              <a:gd name="connsiteY1" fmla="*/ 15498 h 6942292"/>
              <a:gd name="connsiteX2" fmla="*/ 9231298 w 9232598"/>
              <a:gd name="connsiteY2" fmla="*/ 6942292 h 6942292"/>
              <a:gd name="connsiteX3" fmla="*/ 8515846 w 9232598"/>
              <a:gd name="connsiteY3" fmla="*/ 6939129 h 6942292"/>
              <a:gd name="connsiteX4" fmla="*/ 0 w 9232598"/>
              <a:gd name="connsiteY4" fmla="*/ 0 h 6942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2598" h="6942292">
                <a:moveTo>
                  <a:pt x="0" y="0"/>
                </a:moveTo>
                <a:lnTo>
                  <a:pt x="9225289" y="15498"/>
                </a:lnTo>
                <a:cubicBezTo>
                  <a:pt x="9219068" y="1309343"/>
                  <a:pt x="9237519" y="5648447"/>
                  <a:pt x="9231298" y="6942292"/>
                </a:cubicBezTo>
                <a:lnTo>
                  <a:pt x="8515846" y="6939129"/>
                </a:lnTo>
                <a:lnTo>
                  <a:pt x="0" y="0"/>
                </a:lnTo>
                <a:close/>
              </a:path>
            </a:pathLst>
          </a:custGeom>
          <a:solidFill>
            <a:srgbClr val="01B0F0"/>
          </a:solidFill>
          <a:ln>
            <a:noFill/>
          </a:ln>
          <a:effectLst>
            <a:outerShdw blurRad="114300" dist="50800" dir="6540000" sx="116000" sy="116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81493B2-9723-6F41-8AFF-2A0131B3AA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28386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52091F-2D67-DC48-A824-B6EFBC289684}"/>
              </a:ext>
            </a:extLst>
          </p:cNvPr>
          <p:cNvCxnSpPr/>
          <p:nvPr userDrawn="1"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5C4BDA0-6A9C-D243-A61F-719ED00B7A8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0824" y="4284321"/>
            <a:ext cx="2068849" cy="20673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D5B3D08E-B84A-134E-92C1-DC9D49DC95D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2622" y="4284321"/>
            <a:ext cx="2068849" cy="206737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43199EE7-E342-2B42-B947-F24F1FBD4C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64420" y="4284321"/>
            <a:ext cx="2068849" cy="20673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4A709514-94E8-0440-8CD8-7B8ED5F947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76219" y="4284321"/>
            <a:ext cx="2068849" cy="20673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09A5793-BBFE-CA4D-B84B-06DD026864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806574"/>
            <a:ext cx="5061857" cy="17503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b="0" i="0" smtClean="0"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F719110D-99B4-E147-A31E-11999304D1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10643" y="2529274"/>
            <a:ext cx="3163714" cy="175039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1800" b="0" i="0" smtClean="0">
                <a:solidFill>
                  <a:schemeClr val="bg1"/>
                </a:solidFill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0443723-4FF7-B445-9BE9-9254AB76E0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7" y="6039158"/>
            <a:ext cx="2107160" cy="39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17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DB1001C-F76A-B341-B061-6C905A3FECFB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F11D9-8DBF-CE4D-9ADA-5030A99BE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C550E-474D-DD49-B73E-30F59A203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15345F-6F6F-F54B-B7DF-F88EBF965A98}" type="slidenum">
              <a:rPr lang="en-US" smtClean="0"/>
              <a:t>‹#›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10CA3B6-C097-554B-BC52-84F7B8E3DE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FC9358-30C6-A040-97E1-E9FB150063C5}"/>
              </a:ext>
            </a:extLst>
          </p:cNvPr>
          <p:cNvSpPr/>
          <p:nvPr userDrawn="1"/>
        </p:nvSpPr>
        <p:spPr>
          <a:xfrm rot="10800000" flipH="1">
            <a:off x="2987166" y="-35679"/>
            <a:ext cx="9232598" cy="6942292"/>
          </a:xfrm>
          <a:custGeom>
            <a:avLst/>
            <a:gdLst>
              <a:gd name="connsiteX0" fmla="*/ 0 w 2743200"/>
              <a:gd name="connsiteY0" fmla="*/ 0 h 2090057"/>
              <a:gd name="connsiteX1" fmla="*/ 2743200 w 2743200"/>
              <a:gd name="connsiteY1" fmla="*/ 0 h 2090057"/>
              <a:gd name="connsiteX2" fmla="*/ 2743200 w 2743200"/>
              <a:gd name="connsiteY2" fmla="*/ 2090057 h 2090057"/>
              <a:gd name="connsiteX3" fmla="*/ 0 w 2743200"/>
              <a:gd name="connsiteY3" fmla="*/ 2090057 h 2090057"/>
              <a:gd name="connsiteX4" fmla="*/ 0 w 2743200"/>
              <a:gd name="connsiteY4" fmla="*/ 0 h 2090057"/>
              <a:gd name="connsiteX0" fmla="*/ 0 w 9629192"/>
              <a:gd name="connsiteY0" fmla="*/ 0 h 3153747"/>
              <a:gd name="connsiteX1" fmla="*/ 2743200 w 9629192"/>
              <a:gd name="connsiteY1" fmla="*/ 0 h 3153747"/>
              <a:gd name="connsiteX2" fmla="*/ 9629192 w 9629192"/>
              <a:gd name="connsiteY2" fmla="*/ 3153747 h 3153747"/>
              <a:gd name="connsiteX3" fmla="*/ 0 w 9629192"/>
              <a:gd name="connsiteY3" fmla="*/ 2090057 h 3153747"/>
              <a:gd name="connsiteX4" fmla="*/ 0 w 9629192"/>
              <a:gd name="connsiteY4" fmla="*/ 0 h 3153747"/>
              <a:gd name="connsiteX0" fmla="*/ 0 w 9629192"/>
              <a:gd name="connsiteY0" fmla="*/ 0 h 3508310"/>
              <a:gd name="connsiteX1" fmla="*/ 2743200 w 9629192"/>
              <a:gd name="connsiteY1" fmla="*/ 0 h 3508310"/>
              <a:gd name="connsiteX2" fmla="*/ 9629192 w 9629192"/>
              <a:gd name="connsiteY2" fmla="*/ 3153747 h 3508310"/>
              <a:gd name="connsiteX3" fmla="*/ 9106678 w 9629192"/>
              <a:gd name="connsiteY3" fmla="*/ 3508310 h 3508310"/>
              <a:gd name="connsiteX4" fmla="*/ 0 w 9629192"/>
              <a:gd name="connsiteY4" fmla="*/ 0 h 3508310"/>
              <a:gd name="connsiteX0" fmla="*/ 0 w 9554547"/>
              <a:gd name="connsiteY0" fmla="*/ 0 h 3508310"/>
              <a:gd name="connsiteX1" fmla="*/ 2743200 w 9554547"/>
              <a:gd name="connsiteY1" fmla="*/ 0 h 3508310"/>
              <a:gd name="connsiteX2" fmla="*/ 9554547 w 9554547"/>
              <a:gd name="connsiteY2" fmla="*/ 3116425 h 3508310"/>
              <a:gd name="connsiteX3" fmla="*/ 9106678 w 9554547"/>
              <a:gd name="connsiteY3" fmla="*/ 3508310 h 3508310"/>
              <a:gd name="connsiteX4" fmla="*/ 0 w 9554547"/>
              <a:gd name="connsiteY4" fmla="*/ 0 h 3508310"/>
              <a:gd name="connsiteX0" fmla="*/ 0 w 9573209"/>
              <a:gd name="connsiteY0" fmla="*/ 765111 h 4273421"/>
              <a:gd name="connsiteX1" fmla="*/ 9573209 w 9573209"/>
              <a:gd name="connsiteY1" fmla="*/ 0 h 4273421"/>
              <a:gd name="connsiteX2" fmla="*/ 9554547 w 9573209"/>
              <a:gd name="connsiteY2" fmla="*/ 3881536 h 4273421"/>
              <a:gd name="connsiteX3" fmla="*/ 9106678 w 9573209"/>
              <a:gd name="connsiteY3" fmla="*/ 4273421 h 4273421"/>
              <a:gd name="connsiteX4" fmla="*/ 0 w 9573209"/>
              <a:gd name="connsiteY4" fmla="*/ 765111 h 4273421"/>
              <a:gd name="connsiteX0" fmla="*/ 0 w 12372393"/>
              <a:gd name="connsiteY0" fmla="*/ 0 h 4292082"/>
              <a:gd name="connsiteX1" fmla="*/ 12372393 w 12372393"/>
              <a:gd name="connsiteY1" fmla="*/ 18661 h 4292082"/>
              <a:gd name="connsiteX2" fmla="*/ 12353731 w 12372393"/>
              <a:gd name="connsiteY2" fmla="*/ 3900197 h 4292082"/>
              <a:gd name="connsiteX3" fmla="*/ 11905862 w 12372393"/>
              <a:gd name="connsiteY3" fmla="*/ 4292082 h 4292082"/>
              <a:gd name="connsiteX4" fmla="*/ 0 w 12372393"/>
              <a:gd name="connsiteY4" fmla="*/ 0 h 4292082"/>
              <a:gd name="connsiteX0" fmla="*/ 0 w 12372393"/>
              <a:gd name="connsiteY0" fmla="*/ 0 h 4702629"/>
              <a:gd name="connsiteX1" fmla="*/ 12372393 w 12372393"/>
              <a:gd name="connsiteY1" fmla="*/ 18661 h 4702629"/>
              <a:gd name="connsiteX2" fmla="*/ 12353731 w 12372393"/>
              <a:gd name="connsiteY2" fmla="*/ 3900197 h 4702629"/>
              <a:gd name="connsiteX3" fmla="*/ 11495315 w 12372393"/>
              <a:gd name="connsiteY3" fmla="*/ 4702629 h 4702629"/>
              <a:gd name="connsiteX4" fmla="*/ 0 w 12372393"/>
              <a:gd name="connsiteY4" fmla="*/ 0 h 4702629"/>
              <a:gd name="connsiteX0" fmla="*/ 0 w 12372393"/>
              <a:gd name="connsiteY0" fmla="*/ 0 h 7035282"/>
              <a:gd name="connsiteX1" fmla="*/ 12372393 w 12372393"/>
              <a:gd name="connsiteY1" fmla="*/ 18661 h 7035282"/>
              <a:gd name="connsiteX2" fmla="*/ 12353731 w 12372393"/>
              <a:gd name="connsiteY2" fmla="*/ 3900197 h 7035282"/>
              <a:gd name="connsiteX3" fmla="*/ 11569960 w 12372393"/>
              <a:gd name="connsiteY3" fmla="*/ 7035282 h 7035282"/>
              <a:gd name="connsiteX4" fmla="*/ 0 w 12372393"/>
              <a:gd name="connsiteY4" fmla="*/ 0 h 7035282"/>
              <a:gd name="connsiteX0" fmla="*/ 0 w 12372393"/>
              <a:gd name="connsiteY0" fmla="*/ 0 h 7053944"/>
              <a:gd name="connsiteX1" fmla="*/ 12372393 w 12372393"/>
              <a:gd name="connsiteY1" fmla="*/ 18661 h 7053944"/>
              <a:gd name="connsiteX2" fmla="*/ 12316409 w 12372393"/>
              <a:gd name="connsiteY2" fmla="*/ 7053944 h 7053944"/>
              <a:gd name="connsiteX3" fmla="*/ 11569960 w 12372393"/>
              <a:gd name="connsiteY3" fmla="*/ 7035282 h 7053944"/>
              <a:gd name="connsiteX4" fmla="*/ 0 w 12372393"/>
              <a:gd name="connsiteY4" fmla="*/ 0 h 7053944"/>
              <a:gd name="connsiteX0" fmla="*/ 0 w 9405259"/>
              <a:gd name="connsiteY0" fmla="*/ 0 h 7035283"/>
              <a:gd name="connsiteX1" fmla="*/ 9405259 w 9405259"/>
              <a:gd name="connsiteY1" fmla="*/ 0 h 7035283"/>
              <a:gd name="connsiteX2" fmla="*/ 9349275 w 9405259"/>
              <a:gd name="connsiteY2" fmla="*/ 7035283 h 7035283"/>
              <a:gd name="connsiteX3" fmla="*/ 8602826 w 9405259"/>
              <a:gd name="connsiteY3" fmla="*/ 7016621 h 7035283"/>
              <a:gd name="connsiteX4" fmla="*/ 0 w 9405259"/>
              <a:gd name="connsiteY4" fmla="*/ 0 h 7035283"/>
              <a:gd name="connsiteX0" fmla="*/ 0 w 9349275"/>
              <a:gd name="connsiteY0" fmla="*/ 0 h 7035283"/>
              <a:gd name="connsiteX1" fmla="*/ 9349275 w 9349275"/>
              <a:gd name="connsiteY1" fmla="*/ 0 h 7035283"/>
              <a:gd name="connsiteX2" fmla="*/ 9293291 w 9349275"/>
              <a:gd name="connsiteY2" fmla="*/ 7035283 h 7035283"/>
              <a:gd name="connsiteX3" fmla="*/ 8546842 w 9349275"/>
              <a:gd name="connsiteY3" fmla="*/ 7016621 h 7035283"/>
              <a:gd name="connsiteX4" fmla="*/ 0 w 9349275"/>
              <a:gd name="connsiteY4" fmla="*/ 0 h 7035283"/>
              <a:gd name="connsiteX0" fmla="*/ 0 w 9380272"/>
              <a:gd name="connsiteY0" fmla="*/ 15499 h 7035283"/>
              <a:gd name="connsiteX1" fmla="*/ 9380272 w 9380272"/>
              <a:gd name="connsiteY1" fmla="*/ 0 h 7035283"/>
              <a:gd name="connsiteX2" fmla="*/ 9324288 w 9380272"/>
              <a:gd name="connsiteY2" fmla="*/ 7035283 h 7035283"/>
              <a:gd name="connsiteX3" fmla="*/ 8577839 w 9380272"/>
              <a:gd name="connsiteY3" fmla="*/ 7016621 h 7035283"/>
              <a:gd name="connsiteX4" fmla="*/ 0 w 9380272"/>
              <a:gd name="connsiteY4" fmla="*/ 15499 h 7035283"/>
              <a:gd name="connsiteX0" fmla="*/ 0 w 9380272"/>
              <a:gd name="connsiteY0" fmla="*/ 15499 h 7016621"/>
              <a:gd name="connsiteX1" fmla="*/ 9380272 w 9380272"/>
              <a:gd name="connsiteY1" fmla="*/ 0 h 7016621"/>
              <a:gd name="connsiteX2" fmla="*/ 9262295 w 9380272"/>
              <a:gd name="connsiteY2" fmla="*/ 6539337 h 7016621"/>
              <a:gd name="connsiteX3" fmla="*/ 8577839 w 9380272"/>
              <a:gd name="connsiteY3" fmla="*/ 7016621 h 7016621"/>
              <a:gd name="connsiteX4" fmla="*/ 0 w 9380272"/>
              <a:gd name="connsiteY4" fmla="*/ 15499 h 7016621"/>
              <a:gd name="connsiteX0" fmla="*/ 0 w 9380272"/>
              <a:gd name="connsiteY0" fmla="*/ 15499 h 7016621"/>
              <a:gd name="connsiteX1" fmla="*/ 9380272 w 9380272"/>
              <a:gd name="connsiteY1" fmla="*/ 0 h 7016621"/>
              <a:gd name="connsiteX2" fmla="*/ 9215800 w 9380272"/>
              <a:gd name="connsiteY2" fmla="*/ 6942293 h 7016621"/>
              <a:gd name="connsiteX3" fmla="*/ 8577839 w 9380272"/>
              <a:gd name="connsiteY3" fmla="*/ 7016621 h 7016621"/>
              <a:gd name="connsiteX4" fmla="*/ 0 w 9380272"/>
              <a:gd name="connsiteY4" fmla="*/ 15499 h 7016621"/>
              <a:gd name="connsiteX0" fmla="*/ 0 w 9380272"/>
              <a:gd name="connsiteY0" fmla="*/ 15499 h 6942293"/>
              <a:gd name="connsiteX1" fmla="*/ 9380272 w 9380272"/>
              <a:gd name="connsiteY1" fmla="*/ 0 h 6942293"/>
              <a:gd name="connsiteX2" fmla="*/ 9215800 w 9380272"/>
              <a:gd name="connsiteY2" fmla="*/ 6942293 h 6942293"/>
              <a:gd name="connsiteX3" fmla="*/ 8469351 w 9380272"/>
              <a:gd name="connsiteY3" fmla="*/ 6923631 h 6942293"/>
              <a:gd name="connsiteX4" fmla="*/ 0 w 9380272"/>
              <a:gd name="connsiteY4" fmla="*/ 15499 h 6942293"/>
              <a:gd name="connsiteX0" fmla="*/ 0 w 9380272"/>
              <a:gd name="connsiteY0" fmla="*/ 15499 h 6954628"/>
              <a:gd name="connsiteX1" fmla="*/ 9380272 w 9380272"/>
              <a:gd name="connsiteY1" fmla="*/ 0 h 6954628"/>
              <a:gd name="connsiteX2" fmla="*/ 9215800 w 9380272"/>
              <a:gd name="connsiteY2" fmla="*/ 6942293 h 6954628"/>
              <a:gd name="connsiteX3" fmla="*/ 8515846 w 9380272"/>
              <a:gd name="connsiteY3" fmla="*/ 6954628 h 6954628"/>
              <a:gd name="connsiteX4" fmla="*/ 0 w 9380272"/>
              <a:gd name="connsiteY4" fmla="*/ 15499 h 6954628"/>
              <a:gd name="connsiteX0" fmla="*/ 0 w 9216342"/>
              <a:gd name="connsiteY0" fmla="*/ 0 h 6939129"/>
              <a:gd name="connsiteX1" fmla="*/ 9178794 w 9216342"/>
              <a:gd name="connsiteY1" fmla="*/ 77491 h 6939129"/>
              <a:gd name="connsiteX2" fmla="*/ 9215800 w 9216342"/>
              <a:gd name="connsiteY2" fmla="*/ 6926794 h 6939129"/>
              <a:gd name="connsiteX3" fmla="*/ 8515846 w 9216342"/>
              <a:gd name="connsiteY3" fmla="*/ 6939129 h 6939129"/>
              <a:gd name="connsiteX4" fmla="*/ 0 w 9216342"/>
              <a:gd name="connsiteY4" fmla="*/ 0 h 6939129"/>
              <a:gd name="connsiteX0" fmla="*/ 0 w 9225289"/>
              <a:gd name="connsiteY0" fmla="*/ 0 h 6939129"/>
              <a:gd name="connsiteX1" fmla="*/ 9225289 w 9225289"/>
              <a:gd name="connsiteY1" fmla="*/ 15498 h 6939129"/>
              <a:gd name="connsiteX2" fmla="*/ 9215800 w 9225289"/>
              <a:gd name="connsiteY2" fmla="*/ 6926794 h 6939129"/>
              <a:gd name="connsiteX3" fmla="*/ 8515846 w 9225289"/>
              <a:gd name="connsiteY3" fmla="*/ 6939129 h 6939129"/>
              <a:gd name="connsiteX4" fmla="*/ 0 w 9225289"/>
              <a:gd name="connsiteY4" fmla="*/ 0 h 6939129"/>
              <a:gd name="connsiteX0" fmla="*/ 0 w 9247562"/>
              <a:gd name="connsiteY0" fmla="*/ 0 h 6939129"/>
              <a:gd name="connsiteX1" fmla="*/ 9225289 w 9247562"/>
              <a:gd name="connsiteY1" fmla="*/ 15498 h 6939129"/>
              <a:gd name="connsiteX2" fmla="*/ 9246797 w 9247562"/>
              <a:gd name="connsiteY2" fmla="*/ 6895797 h 6939129"/>
              <a:gd name="connsiteX3" fmla="*/ 8515846 w 9247562"/>
              <a:gd name="connsiteY3" fmla="*/ 6939129 h 6939129"/>
              <a:gd name="connsiteX4" fmla="*/ 0 w 9247562"/>
              <a:gd name="connsiteY4" fmla="*/ 0 h 6939129"/>
              <a:gd name="connsiteX0" fmla="*/ 0 w 9232598"/>
              <a:gd name="connsiteY0" fmla="*/ 0 h 6942292"/>
              <a:gd name="connsiteX1" fmla="*/ 9225289 w 9232598"/>
              <a:gd name="connsiteY1" fmla="*/ 15498 h 6942292"/>
              <a:gd name="connsiteX2" fmla="*/ 9231298 w 9232598"/>
              <a:gd name="connsiteY2" fmla="*/ 6942292 h 6942292"/>
              <a:gd name="connsiteX3" fmla="*/ 8515846 w 9232598"/>
              <a:gd name="connsiteY3" fmla="*/ 6939129 h 6942292"/>
              <a:gd name="connsiteX4" fmla="*/ 0 w 9232598"/>
              <a:gd name="connsiteY4" fmla="*/ 0 h 6942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2598" h="6942292">
                <a:moveTo>
                  <a:pt x="0" y="0"/>
                </a:moveTo>
                <a:lnTo>
                  <a:pt x="9225289" y="15498"/>
                </a:lnTo>
                <a:cubicBezTo>
                  <a:pt x="9219068" y="1309343"/>
                  <a:pt x="9237519" y="5648447"/>
                  <a:pt x="9231298" y="6942292"/>
                </a:cubicBezTo>
                <a:lnTo>
                  <a:pt x="8515846" y="6939129"/>
                </a:lnTo>
                <a:lnTo>
                  <a:pt x="0" y="0"/>
                </a:lnTo>
                <a:close/>
              </a:path>
            </a:pathLst>
          </a:custGeom>
          <a:solidFill>
            <a:srgbClr val="01B0F0"/>
          </a:solidFill>
          <a:ln>
            <a:noFill/>
          </a:ln>
          <a:effectLst>
            <a:outerShdw blurRad="114300" dist="50800" dir="6540000" sx="116000" sy="116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81493B2-9723-6F41-8AFF-2A0131B3AA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28386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52091F-2D67-DC48-A824-B6EFBC289684}"/>
              </a:ext>
            </a:extLst>
          </p:cNvPr>
          <p:cNvCxnSpPr/>
          <p:nvPr userDrawn="1"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Placeholder 9" descr="A close up of a computer&#10;&#10;Description automatically generated">
            <a:extLst>
              <a:ext uri="{FF2B5EF4-FFF2-40B4-BE49-F238E27FC236}">
                <a16:creationId xmlns:a16="http://schemas.microsoft.com/office/drawing/2014/main" id="{E8B1ED9F-1D3C-F044-ABA5-A15DEEFE77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0824" y="4286419"/>
            <a:ext cx="2068849" cy="2067379"/>
          </a:xfrm>
          <a:prstGeom prst="rect">
            <a:avLst/>
          </a:prstGeom>
        </p:spPr>
      </p:pic>
      <p:pic>
        <p:nvPicPr>
          <p:cNvPr id="27" name="Picture Placeholder 11" descr="A picture containing person, wall, indoor, cellphone&#10;&#10;Description automatically generated">
            <a:extLst>
              <a:ext uri="{FF2B5EF4-FFF2-40B4-BE49-F238E27FC236}">
                <a16:creationId xmlns:a16="http://schemas.microsoft.com/office/drawing/2014/main" id="{787499CA-6838-134B-81E1-1213B201A9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52621" y="4286419"/>
            <a:ext cx="2068849" cy="2067379"/>
          </a:xfrm>
          <a:prstGeom prst="rect">
            <a:avLst/>
          </a:prstGeom>
        </p:spPr>
      </p:pic>
      <p:pic>
        <p:nvPicPr>
          <p:cNvPr id="28" name="Picture Placeholder 13" descr="A person sitting at a table with a computer&#10;&#10;Description automatically generated">
            <a:extLst>
              <a:ext uri="{FF2B5EF4-FFF2-40B4-BE49-F238E27FC236}">
                <a16:creationId xmlns:a16="http://schemas.microsoft.com/office/drawing/2014/main" id="{A99ED6F5-9FA0-714C-ACCE-FD9A8983E64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64420" y="4286419"/>
            <a:ext cx="2068849" cy="2067379"/>
          </a:xfrm>
          <a:prstGeom prst="rect">
            <a:avLst/>
          </a:prstGeom>
        </p:spPr>
      </p:pic>
      <p:pic>
        <p:nvPicPr>
          <p:cNvPr id="29" name="Picture Placeholder 15" descr="A group of people sitting at a table using a computer&#10;&#10;Description automatically generated">
            <a:extLst>
              <a:ext uri="{FF2B5EF4-FFF2-40B4-BE49-F238E27FC236}">
                <a16:creationId xmlns:a16="http://schemas.microsoft.com/office/drawing/2014/main" id="{452DC964-C0D9-8D48-9F44-1036AEF1BC0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76219" y="4286419"/>
            <a:ext cx="2068849" cy="2067379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09A5793-BBFE-CA4D-B84B-06DD026864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806574"/>
            <a:ext cx="5061857" cy="17503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b="0" i="0" smtClean="0"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F719110D-99B4-E147-A31E-11999304D1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10643" y="2529274"/>
            <a:ext cx="3163714" cy="175039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1800" b="0" i="0" smtClean="0">
                <a:solidFill>
                  <a:schemeClr val="bg1"/>
                </a:solidFill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0443723-4FF7-B445-9BE9-9254AB76E06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03837" y="6039158"/>
            <a:ext cx="2107160" cy="39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7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E68A70-EF09-AB49-AD3F-6CCF1C537851}"/>
              </a:ext>
            </a:extLst>
          </p:cNvPr>
          <p:cNvSpPr/>
          <p:nvPr userDrawn="1"/>
        </p:nvSpPr>
        <p:spPr>
          <a:xfrm>
            <a:off x="-77492" y="123414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610D47-8E5F-4A49-A69A-B0696B007A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1B790-3DBA-0347-8535-B6B80E4A6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93678" y="-40783"/>
            <a:ext cx="4095610" cy="3469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0BD230-FB21-C04C-9742-6F3405422D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6039158"/>
            <a:ext cx="2107163" cy="39224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2E67405-28C9-A844-849B-0235276E571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022412" y="-40783"/>
            <a:ext cx="4095610" cy="3469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BB7D63-C2E0-0547-8D1E-0B8F8A430CE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139932" y="-40783"/>
            <a:ext cx="4052068" cy="3469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3770448A-3689-1946-B481-BA5EEC50F1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85148" y="4353638"/>
            <a:ext cx="6821704" cy="6320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800" b="0" i="0" smtClean="0"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B42C57B-D0E6-3E40-AF91-7D62CD9F9A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93663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BDD124E-6E6E-8C4C-BDAB-809B51D090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21137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8AC3FC4C-4C07-B244-B056-FA2DDEB0FD5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12420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311B649-AE37-9146-A546-3DBE62B847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8128" y="3516547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7BA4923-EB44-B346-9430-8DB75FF5551F}"/>
              </a:ext>
            </a:extLst>
          </p:cNvPr>
          <p:cNvCxnSpPr/>
          <p:nvPr userDrawn="1"/>
        </p:nvCxnSpPr>
        <p:spPr>
          <a:xfrm>
            <a:off x="3868023" y="3529361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60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E68A70-EF09-AB49-AD3F-6CCF1C537851}"/>
              </a:ext>
            </a:extLst>
          </p:cNvPr>
          <p:cNvSpPr/>
          <p:nvPr userDrawn="1"/>
        </p:nvSpPr>
        <p:spPr>
          <a:xfrm>
            <a:off x="0" y="-52756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A5193943-DA36-324C-8334-9343715AFBC4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0" y="-40783"/>
            <a:ext cx="4095610" cy="346978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53C9177-916A-5A44-AC42-56103D8C9AF5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4116090" y="-40783"/>
            <a:ext cx="4095610" cy="3469783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C64D0F95-C625-A54A-B593-AC8F035DB554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8233610" y="-40783"/>
            <a:ext cx="4052068" cy="3469783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610D47-8E5F-4A49-A69A-B0696B007A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0BD230-FB21-C04C-9742-6F3405422D9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03836" y="6039158"/>
            <a:ext cx="2107163" cy="392242"/>
          </a:xfrm>
          <a:prstGeom prst="rect">
            <a:avLst/>
          </a:prstGeom>
        </p:spPr>
      </p:pic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3770448A-3689-1946-B481-BA5EEC50F1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85148" y="4353638"/>
            <a:ext cx="6821704" cy="6320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800" b="0" i="0" smtClean="0"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B42C57B-D0E6-3E40-AF91-7D62CD9F9A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BDD124E-6E6E-8C4C-BDAB-809B51D090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14800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8AC3FC4C-4C07-B244-B056-FA2DDEB0FD5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06083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311B649-AE37-9146-A546-3DBE62B847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8128" y="3516547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7BA4923-EB44-B346-9430-8DB75FF5551F}"/>
              </a:ext>
            </a:extLst>
          </p:cNvPr>
          <p:cNvCxnSpPr/>
          <p:nvPr userDrawn="1"/>
        </p:nvCxnSpPr>
        <p:spPr>
          <a:xfrm>
            <a:off x="3868023" y="3529361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012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0E12AAF-4ADA-2E4D-A022-AEFB2464D4F4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9EF12D3-9E37-D747-A17C-1FD55FF754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7DC96-1736-E84A-A114-DB3573B617B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2440" y="1583105"/>
            <a:ext cx="3514329" cy="61701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AvantGarde Bk BT Book" panose="020B04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THIS IS A SUBHEADER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6205CF-3CB6-F747-B68F-DECC503AB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440" y="2200123"/>
            <a:ext cx="3514329" cy="2759343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B0C2F6-4A45-F84E-9B51-955CC61F02E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305153" y="1583105"/>
            <a:ext cx="3531636" cy="61701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AvantGarde Bk BT Book" panose="020B04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THIS IS A SUBHEADER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50A338-179E-2B40-A33E-45ECB269E3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05153" y="2200123"/>
            <a:ext cx="3531636" cy="2759343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50BFCC0-3980-1A4C-96AA-69259838FF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6039158"/>
            <a:ext cx="2107163" cy="392242"/>
          </a:xfrm>
          <a:prstGeom prst="rect">
            <a:avLst/>
          </a:prstGeom>
        </p:spPr>
      </p:pic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8E9C6150-436C-6640-8873-BB6BDD10DF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55173" y="1583105"/>
            <a:ext cx="3531636" cy="61701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AvantGarde Bk BT Book" panose="020B04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THIS IS A SUBHEADER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342DCCA-8430-424B-B082-E5B1BDCED42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155173" y="2200123"/>
            <a:ext cx="3531636" cy="2759343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D7007917-4F05-7341-BDCA-34A2289CBD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28386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7D2D6FD-E679-CB48-915E-A7FDB558582E}"/>
              </a:ext>
            </a:extLst>
          </p:cNvPr>
          <p:cNvCxnSpPr/>
          <p:nvPr userDrawn="1"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964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0E12AAF-4ADA-2E4D-A022-AEFB2464D4F4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9D3D53-658A-BE41-9292-4F3CEB4AEEB4}"/>
              </a:ext>
            </a:extLst>
          </p:cNvPr>
          <p:cNvSpPr/>
          <p:nvPr userDrawn="1"/>
        </p:nvSpPr>
        <p:spPr>
          <a:xfrm>
            <a:off x="472440" y="2185172"/>
            <a:ext cx="3531636" cy="2356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C83B5C-174F-EE4D-9B6F-14C73FDB3D02}"/>
              </a:ext>
            </a:extLst>
          </p:cNvPr>
          <p:cNvSpPr/>
          <p:nvPr userDrawn="1"/>
        </p:nvSpPr>
        <p:spPr>
          <a:xfrm>
            <a:off x="4309655" y="2185172"/>
            <a:ext cx="3531636" cy="2356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4A2483-CCA7-2649-9D60-FBEC69CE6ADE}"/>
              </a:ext>
            </a:extLst>
          </p:cNvPr>
          <p:cNvSpPr/>
          <p:nvPr userDrawn="1"/>
        </p:nvSpPr>
        <p:spPr>
          <a:xfrm>
            <a:off x="8163198" y="2185172"/>
            <a:ext cx="3531636" cy="2356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8486FA-6B4C-3847-A969-9A65B0758ADB}"/>
              </a:ext>
            </a:extLst>
          </p:cNvPr>
          <p:cNvSpPr/>
          <p:nvPr userDrawn="1"/>
        </p:nvSpPr>
        <p:spPr>
          <a:xfrm>
            <a:off x="472440" y="1581015"/>
            <a:ext cx="3531636" cy="964152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68687A2-92A9-1746-BF25-4FD6D5A23833}"/>
              </a:ext>
            </a:extLst>
          </p:cNvPr>
          <p:cNvSpPr/>
          <p:nvPr userDrawn="1"/>
        </p:nvSpPr>
        <p:spPr>
          <a:xfrm>
            <a:off x="4313806" y="1581015"/>
            <a:ext cx="3514329" cy="964152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99458BC-59B9-6145-90CF-66039DA04BB1}"/>
              </a:ext>
            </a:extLst>
          </p:cNvPr>
          <p:cNvSpPr/>
          <p:nvPr userDrawn="1"/>
        </p:nvSpPr>
        <p:spPr>
          <a:xfrm>
            <a:off x="8167349" y="1581015"/>
            <a:ext cx="3514329" cy="964152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2A1DA76-E728-7E4E-9E74-82D1D24670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5498" y="1749717"/>
            <a:ext cx="848211" cy="61688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438C2E-EA6D-2C40-B102-18112D8614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1441" y="1636621"/>
            <a:ext cx="959058" cy="84339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30E47F7-EA6B-A14E-A670-E5064AC8DEE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6162" y="1653328"/>
            <a:ext cx="809657" cy="8096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EF12D3-9E37-D747-A17C-1FD55FF754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6205CF-3CB6-F747-B68F-DECC503AB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440" y="2545167"/>
            <a:ext cx="3514329" cy="1996767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50A338-179E-2B40-A33E-45ECB269E3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05153" y="2533529"/>
            <a:ext cx="3531636" cy="2008405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50BFCC0-3980-1A4C-96AA-69259838FFB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03836" y="6039158"/>
            <a:ext cx="2107163" cy="392242"/>
          </a:xfrm>
          <a:prstGeom prst="rect">
            <a:avLst/>
          </a:prstGeom>
        </p:spPr>
      </p:pic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342DCCA-8430-424B-B082-E5B1BDCED42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155173" y="2533208"/>
            <a:ext cx="3531636" cy="2008726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D7007917-4F05-7341-BDCA-34A2289CBD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28386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7D2D6FD-E679-CB48-915E-A7FDB558582E}"/>
              </a:ext>
            </a:extLst>
          </p:cNvPr>
          <p:cNvCxnSpPr/>
          <p:nvPr userDrawn="1"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81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F77D54-163F-6043-A2F4-27C442EE964A}"/>
              </a:ext>
            </a:extLst>
          </p:cNvPr>
          <p:cNvSpPr/>
          <p:nvPr userDrawn="1"/>
        </p:nvSpPr>
        <p:spPr>
          <a:xfrm>
            <a:off x="-61993" y="23497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36CF5B4-F63F-8744-A63E-31C56719876D}"/>
              </a:ext>
            </a:extLst>
          </p:cNvPr>
          <p:cNvSpPr txBox="1">
            <a:spLocks/>
          </p:cNvSpPr>
          <p:nvPr userDrawn="1"/>
        </p:nvSpPr>
        <p:spPr>
          <a:xfrm>
            <a:off x="838200" y="3054345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This is a Header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9F73694-56A6-C648-BFC6-121A4A3F6553}"/>
              </a:ext>
            </a:extLst>
          </p:cNvPr>
          <p:cNvSpPr txBox="1">
            <a:spLocks/>
          </p:cNvSpPr>
          <p:nvPr userDrawn="1"/>
        </p:nvSpPr>
        <p:spPr>
          <a:xfrm>
            <a:off x="838200" y="4035103"/>
            <a:ext cx="4632960" cy="40608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THIS IS A SUBTITLE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A1CC2A-9326-9140-9189-92147EEF55E2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9703836" y="6039158"/>
            <a:ext cx="2107163" cy="392242"/>
          </a:xfrm>
          <a:prstGeom prst="rect">
            <a:avLst/>
          </a:prstGeom>
        </p:spPr>
      </p:pic>
      <p:pic>
        <p:nvPicPr>
          <p:cNvPr id="11" name="Picture Placeholder 5" descr="A group of clouds in the sky&#10;&#10;Description automatically generated">
            <a:extLst>
              <a:ext uri="{FF2B5EF4-FFF2-40B4-BE49-F238E27FC236}">
                <a16:creationId xmlns:a16="http://schemas.microsoft.com/office/drawing/2014/main" id="{46E682E2-C3F4-1A4E-9901-C4C8D31512CB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1993" y="0"/>
            <a:ext cx="12269492" cy="4250332"/>
          </a:xfrm>
          <a:custGeom>
            <a:avLst/>
            <a:gdLst>
              <a:gd name="connsiteX0" fmla="*/ 0 w 5138300"/>
              <a:gd name="connsiteY0" fmla="*/ 0 h 1455137"/>
              <a:gd name="connsiteX1" fmla="*/ 5138300 w 5138300"/>
              <a:gd name="connsiteY1" fmla="*/ 0 h 1455137"/>
              <a:gd name="connsiteX2" fmla="*/ 5138300 w 5138300"/>
              <a:gd name="connsiteY2" fmla="*/ 1455137 h 1455137"/>
              <a:gd name="connsiteX3" fmla="*/ 0 w 5138300"/>
              <a:gd name="connsiteY3" fmla="*/ 1455137 h 1455137"/>
              <a:gd name="connsiteX4" fmla="*/ 0 w 5138300"/>
              <a:gd name="connsiteY4" fmla="*/ 0 h 1455137"/>
              <a:gd name="connsiteX0" fmla="*/ 0 w 11602162"/>
              <a:gd name="connsiteY0" fmla="*/ 1150883 h 2606020"/>
              <a:gd name="connsiteX1" fmla="*/ 11602162 w 11602162"/>
              <a:gd name="connsiteY1" fmla="*/ 0 h 2606020"/>
              <a:gd name="connsiteX2" fmla="*/ 5138300 w 11602162"/>
              <a:gd name="connsiteY2" fmla="*/ 2606020 h 2606020"/>
              <a:gd name="connsiteX3" fmla="*/ 0 w 11602162"/>
              <a:gd name="connsiteY3" fmla="*/ 2606020 h 2606020"/>
              <a:gd name="connsiteX4" fmla="*/ 0 w 11602162"/>
              <a:gd name="connsiteY4" fmla="*/ 1150883 h 2606020"/>
              <a:gd name="connsiteX0" fmla="*/ 0 w 11602162"/>
              <a:gd name="connsiteY0" fmla="*/ 1150883 h 3914558"/>
              <a:gd name="connsiteX1" fmla="*/ 11602162 w 11602162"/>
              <a:gd name="connsiteY1" fmla="*/ 0 h 3914558"/>
              <a:gd name="connsiteX2" fmla="*/ 11539100 w 11602162"/>
              <a:gd name="connsiteY2" fmla="*/ 3914558 h 3914558"/>
              <a:gd name="connsiteX3" fmla="*/ 0 w 11602162"/>
              <a:gd name="connsiteY3" fmla="*/ 2606020 h 3914558"/>
              <a:gd name="connsiteX4" fmla="*/ 0 w 11602162"/>
              <a:gd name="connsiteY4" fmla="*/ 1150883 h 3914558"/>
              <a:gd name="connsiteX0" fmla="*/ 0 w 11602162"/>
              <a:gd name="connsiteY0" fmla="*/ 1150883 h 4765896"/>
              <a:gd name="connsiteX1" fmla="*/ 11602162 w 11602162"/>
              <a:gd name="connsiteY1" fmla="*/ 0 h 4765896"/>
              <a:gd name="connsiteX2" fmla="*/ 11539100 w 11602162"/>
              <a:gd name="connsiteY2" fmla="*/ 3914558 h 4765896"/>
              <a:gd name="connsiteX3" fmla="*/ 10578662 w 11602162"/>
              <a:gd name="connsiteY3" fmla="*/ 4765896 h 4765896"/>
              <a:gd name="connsiteX4" fmla="*/ 0 w 11602162"/>
              <a:gd name="connsiteY4" fmla="*/ 1150883 h 4765896"/>
              <a:gd name="connsiteX0" fmla="*/ 0 w 12311611"/>
              <a:gd name="connsiteY0" fmla="*/ 0 h 4781662"/>
              <a:gd name="connsiteX1" fmla="*/ 12311611 w 12311611"/>
              <a:gd name="connsiteY1" fmla="*/ 15766 h 4781662"/>
              <a:gd name="connsiteX2" fmla="*/ 12248549 w 12311611"/>
              <a:gd name="connsiteY2" fmla="*/ 3930324 h 4781662"/>
              <a:gd name="connsiteX3" fmla="*/ 11288111 w 12311611"/>
              <a:gd name="connsiteY3" fmla="*/ 4781662 h 4781662"/>
              <a:gd name="connsiteX4" fmla="*/ 0 w 12311611"/>
              <a:gd name="connsiteY4" fmla="*/ 0 h 4781662"/>
              <a:gd name="connsiteX0" fmla="*/ 0 w 12311611"/>
              <a:gd name="connsiteY0" fmla="*/ 0 h 4815529"/>
              <a:gd name="connsiteX1" fmla="*/ 12311611 w 12311611"/>
              <a:gd name="connsiteY1" fmla="*/ 15766 h 4815529"/>
              <a:gd name="connsiteX2" fmla="*/ 12248549 w 12311611"/>
              <a:gd name="connsiteY2" fmla="*/ 3930324 h 4815529"/>
              <a:gd name="connsiteX3" fmla="*/ 11344555 w 12311611"/>
              <a:gd name="connsiteY3" fmla="*/ 4815529 h 4815529"/>
              <a:gd name="connsiteX4" fmla="*/ 0 w 1231161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28724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85168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42952"/>
              <a:gd name="connsiteY0" fmla="*/ 15539 h 4831068"/>
              <a:gd name="connsiteX1" fmla="*/ 12342952 w 12342952"/>
              <a:gd name="connsiteY1" fmla="*/ 0 h 4831068"/>
              <a:gd name="connsiteX2" fmla="*/ 12327571 w 12342952"/>
              <a:gd name="connsiteY2" fmla="*/ 3900707 h 4831068"/>
              <a:gd name="connsiteX3" fmla="*/ 11344555 w 12342952"/>
              <a:gd name="connsiteY3" fmla="*/ 4831068 h 4831068"/>
              <a:gd name="connsiteX4" fmla="*/ 0 w 12342952"/>
              <a:gd name="connsiteY4" fmla="*/ 15539 h 4831068"/>
              <a:gd name="connsiteX0" fmla="*/ 0 w 12343242"/>
              <a:gd name="connsiteY0" fmla="*/ 15539 h 4831068"/>
              <a:gd name="connsiteX1" fmla="*/ 12342952 w 12343242"/>
              <a:gd name="connsiteY1" fmla="*/ 0 h 4831068"/>
              <a:gd name="connsiteX2" fmla="*/ 12343242 w 12343242"/>
              <a:gd name="connsiteY2" fmla="*/ 3885055 h 4831068"/>
              <a:gd name="connsiteX3" fmla="*/ 11344555 w 12343242"/>
              <a:gd name="connsiteY3" fmla="*/ 4831068 h 4831068"/>
              <a:gd name="connsiteX4" fmla="*/ 0 w 12343242"/>
              <a:gd name="connsiteY4" fmla="*/ 15539 h 4831068"/>
              <a:gd name="connsiteX0" fmla="*/ 0 w 12405924"/>
              <a:gd name="connsiteY0" fmla="*/ 0 h 4831182"/>
              <a:gd name="connsiteX1" fmla="*/ 12405634 w 12405924"/>
              <a:gd name="connsiteY1" fmla="*/ 114 h 4831182"/>
              <a:gd name="connsiteX2" fmla="*/ 12405924 w 12405924"/>
              <a:gd name="connsiteY2" fmla="*/ 3885169 h 4831182"/>
              <a:gd name="connsiteX3" fmla="*/ 11407237 w 12405924"/>
              <a:gd name="connsiteY3" fmla="*/ 4831182 h 4831182"/>
              <a:gd name="connsiteX4" fmla="*/ 0 w 12405924"/>
              <a:gd name="connsiteY4" fmla="*/ 0 h 4831182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65830 w 12405924"/>
              <a:gd name="connsiteY3" fmla="*/ 4292491 h 4292491"/>
              <a:gd name="connsiteX4" fmla="*/ 0 w 12405924"/>
              <a:gd name="connsiteY4" fmla="*/ 0 h 4292491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99089 w 12405924"/>
              <a:gd name="connsiteY3" fmla="*/ 4292491 h 4292491"/>
              <a:gd name="connsiteX4" fmla="*/ 0 w 12405924"/>
              <a:gd name="connsiteY4" fmla="*/ 0 h 429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5924" h="4292491">
                <a:moveTo>
                  <a:pt x="0" y="0"/>
                </a:moveTo>
                <a:lnTo>
                  <a:pt x="12405634" y="114"/>
                </a:lnTo>
                <a:cubicBezTo>
                  <a:pt x="12405731" y="1295132"/>
                  <a:pt x="12405827" y="2590151"/>
                  <a:pt x="12405924" y="3885169"/>
                </a:cubicBezTo>
                <a:lnTo>
                  <a:pt x="11999089" y="429249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2" name="Triangle 10">
            <a:extLst>
              <a:ext uri="{FF2B5EF4-FFF2-40B4-BE49-F238E27FC236}">
                <a16:creationId xmlns:a16="http://schemas.microsoft.com/office/drawing/2014/main" id="{4DD7C716-3FFC-7340-ACD1-E6F64107C244}"/>
              </a:ext>
            </a:extLst>
          </p:cNvPr>
          <p:cNvSpPr/>
          <p:nvPr userDrawn="1"/>
        </p:nvSpPr>
        <p:spPr>
          <a:xfrm>
            <a:off x="-95847" y="-40783"/>
            <a:ext cx="11906845" cy="4816766"/>
          </a:xfrm>
          <a:custGeom>
            <a:avLst/>
            <a:gdLst>
              <a:gd name="connsiteX0" fmla="*/ 0 w 1060704"/>
              <a:gd name="connsiteY0" fmla="*/ 914400 h 914400"/>
              <a:gd name="connsiteX1" fmla="*/ 0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5092262 w 6152966"/>
              <a:gd name="connsiteY0" fmla="*/ 1623848 h 1623848"/>
              <a:gd name="connsiteX1" fmla="*/ 0 w 6152966"/>
              <a:gd name="connsiteY1" fmla="*/ 0 h 1623848"/>
              <a:gd name="connsiteX2" fmla="*/ 6152966 w 6152966"/>
              <a:gd name="connsiteY2" fmla="*/ 1623848 h 1623848"/>
              <a:gd name="connsiteX3" fmla="*/ 5092262 w 6152966"/>
              <a:gd name="connsiteY3" fmla="*/ 1623848 h 1623848"/>
              <a:gd name="connsiteX0" fmla="*/ 11256580 w 11256580"/>
              <a:gd name="connsiteY0" fmla="*/ 4824248 h 4824248"/>
              <a:gd name="connsiteX1" fmla="*/ 0 w 11256580"/>
              <a:gd name="connsiteY1" fmla="*/ 0 h 4824248"/>
              <a:gd name="connsiteX2" fmla="*/ 6152966 w 11256580"/>
              <a:gd name="connsiteY2" fmla="*/ 1623848 h 4824248"/>
              <a:gd name="connsiteX3" fmla="*/ 11256580 w 11256580"/>
              <a:gd name="connsiteY3" fmla="*/ 4824248 h 4824248"/>
              <a:gd name="connsiteX0" fmla="*/ 11256580 w 11875848"/>
              <a:gd name="connsiteY0" fmla="*/ 4824248 h 4824248"/>
              <a:gd name="connsiteX1" fmla="*/ 0 w 11875848"/>
              <a:gd name="connsiteY1" fmla="*/ 0 h 4824248"/>
              <a:gd name="connsiteX2" fmla="*/ 11875848 w 11875848"/>
              <a:gd name="connsiteY2" fmla="*/ 4303986 h 4824248"/>
              <a:gd name="connsiteX3" fmla="*/ 11256580 w 11875848"/>
              <a:gd name="connsiteY3" fmla="*/ 4824248 h 4824248"/>
              <a:gd name="connsiteX0" fmla="*/ 11303876 w 11875848"/>
              <a:gd name="connsiteY0" fmla="*/ 4840014 h 4840014"/>
              <a:gd name="connsiteX1" fmla="*/ 0 w 11875848"/>
              <a:gd name="connsiteY1" fmla="*/ 0 h 4840014"/>
              <a:gd name="connsiteX2" fmla="*/ 11875848 w 11875848"/>
              <a:gd name="connsiteY2" fmla="*/ 4303986 h 4840014"/>
              <a:gd name="connsiteX3" fmla="*/ 11303876 w 11875848"/>
              <a:gd name="connsiteY3" fmla="*/ 4840014 h 4840014"/>
              <a:gd name="connsiteX0" fmla="*/ 11334873 w 11906845"/>
              <a:gd name="connsiteY0" fmla="*/ 4809017 h 4809017"/>
              <a:gd name="connsiteX1" fmla="*/ 0 w 11906845"/>
              <a:gd name="connsiteY1" fmla="*/ 0 h 4809017"/>
              <a:gd name="connsiteX2" fmla="*/ 11906845 w 11906845"/>
              <a:gd name="connsiteY2" fmla="*/ 4272989 h 4809017"/>
              <a:gd name="connsiteX3" fmla="*/ 11334873 w 11906845"/>
              <a:gd name="connsiteY3" fmla="*/ 4809017 h 4809017"/>
              <a:gd name="connsiteX0" fmla="*/ 11311626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11626 w 11906845"/>
              <a:gd name="connsiteY3" fmla="*/ 4816766 h 4816766"/>
              <a:gd name="connsiteX0" fmla="*/ 11327124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27124 w 11906845"/>
              <a:gd name="connsiteY3" fmla="*/ 4816766 h 481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06845" h="4816766">
                <a:moveTo>
                  <a:pt x="11327124" y="4816766"/>
                </a:moveTo>
                <a:lnTo>
                  <a:pt x="0" y="0"/>
                </a:lnTo>
                <a:lnTo>
                  <a:pt x="11906845" y="4272989"/>
                </a:lnTo>
                <a:lnTo>
                  <a:pt x="11327124" y="481676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416654-A950-7942-AF6B-73FB7C9BB525}"/>
              </a:ext>
            </a:extLst>
          </p:cNvPr>
          <p:cNvCxnSpPr/>
          <p:nvPr userDrawn="1"/>
        </p:nvCxnSpPr>
        <p:spPr>
          <a:xfrm>
            <a:off x="838200" y="303568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11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9" r:id="rId5"/>
    <p:sldLayoutId id="2147483652" r:id="rId6"/>
    <p:sldLayoutId id="2147483660" r:id="rId7"/>
    <p:sldLayoutId id="2147483653" r:id="rId8"/>
    <p:sldLayoutId id="2147483661" r:id="rId9"/>
    <p:sldLayoutId id="2147483654" r:id="rId10"/>
    <p:sldLayoutId id="2147483663" r:id="rId11"/>
    <p:sldLayoutId id="2147483655" r:id="rId12"/>
    <p:sldLayoutId id="2147483656" r:id="rId13"/>
    <p:sldLayoutId id="2147483664" r:id="rId14"/>
    <p:sldLayoutId id="2147483657" r:id="rId15"/>
    <p:sldLayoutId id="2147483665" r:id="rId16"/>
    <p:sldLayoutId id="2147483666" r:id="rId17"/>
    <p:sldLayoutId id="214748366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ADDDD-366B-C14D-825C-7768D10C8A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054345"/>
            <a:ext cx="6215743" cy="1252409"/>
          </a:xfrm>
        </p:spPr>
        <p:txBody>
          <a:bodyPr>
            <a:normAutofit fontScale="90000"/>
          </a:bodyPr>
          <a:lstStyle/>
          <a:p>
            <a:r>
              <a:rPr lang="en-US" dirty="0"/>
              <a:t>Building a World Class Analytics Team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2E5876-670A-9F4B-9122-32AD161BE4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7061" y="4308562"/>
            <a:ext cx="4632960" cy="406082"/>
          </a:xfrm>
        </p:spPr>
        <p:txBody>
          <a:bodyPr/>
          <a:lstStyle/>
          <a:p>
            <a:r>
              <a:rPr lang="en-US" dirty="0"/>
              <a:t>Adam Jorgensen &amp; Devin Knight</a:t>
            </a:r>
          </a:p>
          <a:p>
            <a:r>
              <a:rPr lang="en-US" dirty="0"/>
              <a:t>Pragmatic Works</a:t>
            </a:r>
          </a:p>
        </p:txBody>
      </p:sp>
      <p:pic>
        <p:nvPicPr>
          <p:cNvPr id="6" name="Picture Placeholder 5" descr="A group of clouds in the sky&#10;&#10;Description automatically generated">
            <a:extLst>
              <a:ext uri="{FF2B5EF4-FFF2-40B4-BE49-F238E27FC236}">
                <a16:creationId xmlns:a16="http://schemas.microsoft.com/office/drawing/2014/main" id="{7605778D-7759-7D4D-A865-EB86D989D98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1993" y="-15499"/>
            <a:ext cx="12269492" cy="4250332"/>
          </a:xfrm>
        </p:spPr>
      </p:pic>
    </p:spTree>
    <p:extLst>
      <p:ext uri="{BB962C8B-B14F-4D97-AF65-F5344CB8AC3E}">
        <p14:creationId xmlns:p14="http://schemas.microsoft.com/office/powerpoint/2010/main" val="1386608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5BF40D-BD9C-42A3-B921-43EA76AFE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0563" y="2025866"/>
            <a:ext cx="10945482" cy="1787009"/>
          </a:xfrm>
        </p:spPr>
        <p:txBody>
          <a:bodyPr>
            <a:normAutofit/>
          </a:bodyPr>
          <a:lstStyle/>
          <a:p>
            <a:r>
              <a:rPr lang="en-US" dirty="0"/>
              <a:t>Why is it important to have a world class analytics team? </a:t>
            </a:r>
          </a:p>
        </p:txBody>
      </p:sp>
    </p:spTree>
    <p:extLst>
      <p:ext uri="{BB962C8B-B14F-4D97-AF65-F5344CB8AC3E}">
        <p14:creationId xmlns:p14="http://schemas.microsoft.com/office/powerpoint/2010/main" val="102630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5BF40D-BD9C-42A3-B921-43EA76AFE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102" y="2025867"/>
            <a:ext cx="9069186" cy="767210"/>
          </a:xfrm>
        </p:spPr>
        <p:txBody>
          <a:bodyPr>
            <a:normAutofit/>
          </a:bodyPr>
          <a:lstStyle/>
          <a:p>
            <a:r>
              <a:rPr lang="en-US" dirty="0"/>
              <a:t>How do we define “world-class”?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35CC7ED-6CC3-4E09-ABCE-0A18691D4E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4217625"/>
              </p:ext>
            </p:extLst>
          </p:nvPr>
        </p:nvGraphicFramePr>
        <p:xfrm>
          <a:off x="0" y="3325090"/>
          <a:ext cx="12045142" cy="2339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1616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5BF40D-BD9C-42A3-B921-43EA76AFE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416" y="1828800"/>
            <a:ext cx="6215743" cy="2809701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How to assess your current team?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B6748C-2F26-4426-B9A3-08020174B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9688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E866F9-AC92-4922-950E-8BF7BFFB04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solidFill>
                  <a:schemeClr val="tx1"/>
                </a:solidFill>
                <a:latin typeface="+mj-lt"/>
              </a:rPr>
              <a:t>Getting from today to world-class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E3EC91-97DF-40D1-8246-00DD22B49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97807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>
                <a:latin typeface="+mn-lt"/>
              </a:rPr>
              <a:t>Rate your team on the “4 A’s”</a:t>
            </a:r>
          </a:p>
          <a:p>
            <a:r>
              <a:rPr lang="en-US" sz="2000" dirty="0">
                <a:latin typeface="+mn-lt"/>
              </a:rPr>
              <a:t>Clean up low hanging fruit </a:t>
            </a:r>
          </a:p>
          <a:p>
            <a:r>
              <a:rPr lang="en-US" sz="2000" dirty="0">
                <a:latin typeface="+mn-lt"/>
              </a:rPr>
              <a:t>Hand off “chores”</a:t>
            </a:r>
          </a:p>
          <a:p>
            <a:r>
              <a:rPr lang="en-US" sz="2000" dirty="0">
                <a:latin typeface="+mn-lt"/>
              </a:rPr>
              <a:t>Create capacity for improvement </a:t>
            </a:r>
          </a:p>
          <a:p>
            <a:r>
              <a:rPr lang="en-US" sz="2000" dirty="0">
                <a:latin typeface="+mn-lt"/>
              </a:rPr>
              <a:t>Set aggressive 90-day goals</a:t>
            </a:r>
          </a:p>
          <a:p>
            <a:r>
              <a:rPr lang="en-US" sz="2000" dirty="0">
                <a:latin typeface="+mn-lt"/>
              </a:rPr>
              <a:t>Get creative with team activities</a:t>
            </a:r>
          </a:p>
          <a:p>
            <a:r>
              <a:rPr lang="en-US" sz="2000" dirty="0">
                <a:latin typeface="+mn-lt"/>
              </a:rPr>
              <a:t>Create specific plans and targets</a:t>
            </a:r>
          </a:p>
          <a:p>
            <a:r>
              <a:rPr lang="en-US" sz="2000" dirty="0">
                <a:latin typeface="+mn-lt"/>
              </a:rPr>
              <a:t>Put your plan into action and </a:t>
            </a:r>
            <a:r>
              <a:rPr lang="en-US" sz="2000">
                <a:latin typeface="+mn-lt"/>
              </a:rPr>
              <a:t>socialize results! </a:t>
            </a:r>
            <a:endParaRPr lang="en-US" sz="2000" dirty="0">
              <a:latin typeface="+mn-lt"/>
            </a:endParaRPr>
          </a:p>
        </p:txBody>
      </p:sp>
      <p:pic>
        <p:nvPicPr>
          <p:cNvPr id="5" name="Picture 4" descr="A person in a suit and tie&#10;&#10;Description automatically generated">
            <a:extLst>
              <a:ext uri="{FF2B5EF4-FFF2-40B4-BE49-F238E27FC236}">
                <a16:creationId xmlns:a16="http://schemas.microsoft.com/office/drawing/2014/main" id="{D88DBA55-4477-4345-BDF9-8FB1952574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52" r="18694" b="-1"/>
          <a:stretch/>
        </p:blipFill>
        <p:spPr>
          <a:xfrm>
            <a:off x="4982617" y="1628236"/>
            <a:ext cx="6233160" cy="407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455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34090E-F384-4C84-BFE7-FB3E8ACC70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52801"/>
            <a:ext cx="10515600" cy="11378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+mj-lt"/>
              </a:rPr>
              <a:t>Gaining the Necessary Skills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4AFCF1-1C22-4E45-BB9C-053880BE9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0036" y="1904281"/>
            <a:ext cx="4282440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latin typeface="+mn-lt"/>
              </a:rPr>
              <a:t>What skills are needed?</a:t>
            </a:r>
          </a:p>
          <a:p>
            <a:pPr lvl="1"/>
            <a:r>
              <a:rPr lang="en-US" dirty="0">
                <a:latin typeface="+mn-lt"/>
              </a:rPr>
              <a:t>Data Cleansing</a:t>
            </a:r>
          </a:p>
          <a:p>
            <a:pPr lvl="1"/>
            <a:r>
              <a:rPr lang="en-US" dirty="0">
                <a:latin typeface="+mn-lt"/>
              </a:rPr>
              <a:t>Data Modeling</a:t>
            </a:r>
          </a:p>
          <a:p>
            <a:pPr lvl="1"/>
            <a:r>
              <a:rPr lang="en-US" b="1" dirty="0">
                <a:latin typeface="+mn-lt"/>
              </a:rPr>
              <a:t>D</a:t>
            </a:r>
            <a:r>
              <a:rPr lang="en-US" dirty="0">
                <a:latin typeface="+mn-lt"/>
              </a:rPr>
              <a:t>ata </a:t>
            </a:r>
            <a:r>
              <a:rPr lang="en-US" b="1" dirty="0">
                <a:latin typeface="+mn-lt"/>
              </a:rPr>
              <a:t>A</a:t>
            </a:r>
            <a:r>
              <a:rPr lang="en-US" dirty="0">
                <a:latin typeface="+mn-lt"/>
              </a:rPr>
              <a:t>nalysis </a:t>
            </a:r>
            <a:r>
              <a:rPr lang="en-US" dirty="0" err="1">
                <a:latin typeface="+mn-lt"/>
              </a:rPr>
              <a:t>e</a:t>
            </a:r>
            <a:r>
              <a:rPr lang="en-US" b="1" dirty="0" err="1">
                <a:latin typeface="+mn-lt"/>
              </a:rPr>
              <a:t>X</a:t>
            </a:r>
            <a:r>
              <a:rPr lang="en-US" dirty="0" err="1">
                <a:latin typeface="+mn-lt"/>
              </a:rPr>
              <a:t>pression</a:t>
            </a:r>
            <a:endParaRPr lang="en-US" dirty="0">
              <a:latin typeface="+mn-lt"/>
            </a:endParaRPr>
          </a:p>
          <a:p>
            <a:pPr lvl="1"/>
            <a:r>
              <a:rPr lang="en-US" dirty="0">
                <a:latin typeface="+mn-lt"/>
              </a:rPr>
              <a:t>Data Visualization Best Practices</a:t>
            </a:r>
          </a:p>
          <a:p>
            <a:pPr lvl="1"/>
            <a:r>
              <a:rPr lang="en-US" dirty="0">
                <a:latin typeface="+mn-lt"/>
              </a:rPr>
              <a:t>Power BI Administration</a:t>
            </a:r>
          </a:p>
          <a:p>
            <a:pPr lvl="1"/>
            <a:r>
              <a:rPr lang="en-US" dirty="0">
                <a:latin typeface="+mn-lt"/>
              </a:rPr>
              <a:t>Data Governance</a:t>
            </a:r>
          </a:p>
        </p:txBody>
      </p:sp>
      <p:pic>
        <p:nvPicPr>
          <p:cNvPr id="4" name="Picture 6" descr="Image result for skills">
            <a:extLst>
              <a:ext uri="{FF2B5EF4-FFF2-40B4-BE49-F238E27FC236}">
                <a16:creationId xmlns:a16="http://schemas.microsoft.com/office/drawing/2014/main" id="{EFDA7A58-9140-41BB-ABED-1280ABCB60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3" r="11638" b="-1"/>
          <a:stretch/>
        </p:blipFill>
        <p:spPr bwMode="auto">
          <a:xfrm>
            <a:off x="421319" y="1690688"/>
            <a:ext cx="6731836" cy="461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134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1F512-B099-49DF-979A-1FF829B77C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320" y="625033"/>
            <a:ext cx="5120114" cy="14328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+mj-lt"/>
              </a:rPr>
              <a:t>Gaining the Necessary Skills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34E8E1-5E41-4EB7-BD41-DA8751A80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latin typeface="+mn-lt"/>
              </a:rPr>
              <a:t>How do you gain these skills?</a:t>
            </a:r>
          </a:p>
          <a:p>
            <a:pPr lvl="1"/>
            <a:r>
              <a:rPr lang="en-US" dirty="0">
                <a:latin typeface="+mn-lt"/>
              </a:rPr>
              <a:t>Free webinars</a:t>
            </a:r>
          </a:p>
          <a:p>
            <a:pPr lvl="1"/>
            <a:r>
              <a:rPr lang="en-US" dirty="0">
                <a:latin typeface="+mn-lt"/>
              </a:rPr>
              <a:t>Blogs</a:t>
            </a:r>
          </a:p>
          <a:p>
            <a:pPr lvl="1"/>
            <a:r>
              <a:rPr lang="en-US" dirty="0">
                <a:latin typeface="+mn-lt"/>
              </a:rPr>
              <a:t>Books</a:t>
            </a:r>
          </a:p>
          <a:p>
            <a:pPr lvl="1"/>
            <a:r>
              <a:rPr lang="en-US" dirty="0">
                <a:latin typeface="+mn-lt"/>
              </a:rPr>
              <a:t>YouTube</a:t>
            </a:r>
          </a:p>
          <a:p>
            <a:pPr lvl="1"/>
            <a:r>
              <a:rPr lang="en-US" dirty="0">
                <a:latin typeface="+mn-lt"/>
              </a:rPr>
              <a:t>On-Site Training</a:t>
            </a:r>
          </a:p>
          <a:p>
            <a:pPr lvl="1"/>
            <a:r>
              <a:rPr lang="en-US" dirty="0">
                <a:latin typeface="+mn-lt"/>
              </a:rPr>
              <a:t>Web-based On-Demand Learning</a:t>
            </a:r>
          </a:p>
        </p:txBody>
      </p:sp>
      <p:pic>
        <p:nvPicPr>
          <p:cNvPr id="2050" name="Picture 2" descr="Image result for learning by osmosis">
            <a:extLst>
              <a:ext uri="{FF2B5EF4-FFF2-40B4-BE49-F238E27FC236}">
                <a16:creationId xmlns:a16="http://schemas.microsoft.com/office/drawing/2014/main" id="{2EA2E0AE-E0EF-4D73-B464-48047E1919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5"/>
          <a:stretch/>
        </p:blipFill>
        <p:spPr bwMode="auto">
          <a:xfrm>
            <a:off x="5775434" y="-112330"/>
            <a:ext cx="6416565" cy="697032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112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520EC0-156A-4B86-A034-02C6DD91D8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09498" y="908344"/>
            <a:ext cx="5244301" cy="15381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  <a:latin typeface="+mj-lt"/>
              </a:rPr>
              <a:t>Pushing Your Team</a:t>
            </a:r>
          </a:p>
        </p:txBody>
      </p:sp>
      <p:sp>
        <p:nvSpPr>
          <p:cNvPr id="71" name="Freeform 6">
            <a:extLst>
              <a:ext uri="{FF2B5EF4-FFF2-40B4-BE49-F238E27FC236}">
                <a16:creationId xmlns:a16="http://schemas.microsoft.com/office/drawing/2014/main" id="{B6C29DB0-17E9-42FF-986E-0B7F493F4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199584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115AD956-A5B6-4760-B8B2-11E2DF6B0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3074" name="Picture 2" descr="Image result for not interested">
            <a:extLst>
              <a:ext uri="{FF2B5EF4-FFF2-40B4-BE49-F238E27FC236}">
                <a16:creationId xmlns:a16="http://schemas.microsoft.com/office/drawing/2014/main" id="{1832A21B-EDC2-4CCB-8419-2EB757A76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967" y="2172696"/>
            <a:ext cx="2734120" cy="273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79C543-FCB0-406A-8A20-5847408F2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1158" y="2446475"/>
            <a:ext cx="5073217" cy="3730488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sz="2400" dirty="0">
                <a:latin typeface="+mn-lt"/>
              </a:rPr>
              <a:t>Set goals</a:t>
            </a:r>
          </a:p>
          <a:p>
            <a:pPr lvl="1"/>
            <a:r>
              <a:rPr lang="en-US" sz="2000" dirty="0">
                <a:latin typeface="+mn-lt"/>
              </a:rPr>
              <a:t>By the end of the Month you should know how to…</a:t>
            </a:r>
          </a:p>
          <a:p>
            <a:pPr lvl="1"/>
            <a:r>
              <a:rPr lang="en-US" sz="2000" dirty="0">
                <a:latin typeface="+mn-lt"/>
              </a:rPr>
              <a:t>By the end of the Quarter you should be able to implement…</a:t>
            </a:r>
          </a:p>
          <a:p>
            <a:r>
              <a:rPr lang="en-US" sz="2400" dirty="0">
                <a:latin typeface="+mn-lt"/>
              </a:rPr>
              <a:t>Find out what motivates them</a:t>
            </a:r>
          </a:p>
          <a:p>
            <a:pPr lvl="1"/>
            <a:r>
              <a:rPr lang="en-US" sz="2000" dirty="0">
                <a:latin typeface="+mn-lt"/>
              </a:rPr>
              <a:t>Competition between co-workers</a:t>
            </a:r>
          </a:p>
          <a:p>
            <a:pPr lvl="1"/>
            <a:r>
              <a:rPr lang="en-US" sz="2000" dirty="0">
                <a:latin typeface="+mn-lt"/>
              </a:rPr>
              <a:t>Buy lunch for your team when they reach a goal</a:t>
            </a:r>
          </a:p>
          <a:p>
            <a:r>
              <a:rPr lang="en-US" sz="2400" dirty="0">
                <a:latin typeface="+mn-lt"/>
              </a:rPr>
              <a:t>Define Learning Paths</a:t>
            </a:r>
          </a:p>
          <a:p>
            <a:pPr lvl="1"/>
            <a:r>
              <a:rPr lang="en-US" sz="2000" dirty="0">
                <a:latin typeface="+mn-lt"/>
              </a:rPr>
              <a:t>What things you want your team and in what order</a:t>
            </a:r>
          </a:p>
        </p:txBody>
      </p:sp>
    </p:spTree>
    <p:extLst>
      <p:ext uri="{BB962C8B-B14F-4D97-AF65-F5344CB8AC3E}">
        <p14:creationId xmlns:p14="http://schemas.microsoft.com/office/powerpoint/2010/main" val="1036228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ED3371-B9C3-4407-917E-AF36BD9FA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Specialist vs Jack of all Trades</a:t>
            </a:r>
          </a:p>
          <a:p>
            <a:r>
              <a:rPr lang="en-US" dirty="0"/>
              <a:t>Find ways to jump start your teams experience early (Hackathons)</a:t>
            </a:r>
          </a:p>
          <a:p>
            <a:r>
              <a:rPr lang="en-US" dirty="0"/>
              <a:t>Value of Certifications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0479DF-15C5-447C-9328-D5B35AC6B0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Other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2765797077"/>
      </p:ext>
    </p:extLst>
  </p:cSld>
  <p:clrMapOvr>
    <a:masterClrMapping/>
  </p:clrMapOvr>
</p:sld>
</file>

<file path=ppt/theme/theme1.xml><?xml version="1.0" encoding="utf-8"?>
<a:theme xmlns:a="http://schemas.openxmlformats.org/drawingml/2006/main" name="Pragmatic Work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4247606362E441ADA82642F26A3272" ma:contentTypeVersion="5" ma:contentTypeDescription="Create a new document." ma:contentTypeScope="" ma:versionID="04606336499e43dc7050d3509d7d8a60">
  <xsd:schema xmlns:xsd="http://www.w3.org/2001/XMLSchema" xmlns:xs="http://www.w3.org/2001/XMLSchema" xmlns:p="http://schemas.microsoft.com/office/2006/metadata/properties" xmlns:ns2="ac2cf9c6-a5cc-43ca-99ef-a3ab066b4ae5" targetNamespace="http://schemas.microsoft.com/office/2006/metadata/properties" ma:root="true" ma:fieldsID="55e057b51c47ff47e3f549235503c6c9" ns2:_="">
    <xsd:import namespace="ac2cf9c6-a5cc-43ca-99ef-a3ab066b4a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2cf9c6-a5cc-43ca-99ef-a3ab066b4a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AB9030-4686-4F68-AF4F-11857C8A95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2cf9c6-a5cc-43ca-99ef-a3ab066b4a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4ECD48E-2936-4E27-86B9-0A7ACFD4B6F7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  <ds:schemaRef ds:uri="ac2cf9c6-a5cc-43ca-99ef-a3ab066b4ae5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5DEC3E2-89AF-4A9D-8453-6C0FA25EB7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434</Words>
  <Application>Microsoft Office PowerPoint</Application>
  <PresentationFormat>Widescreen</PresentationFormat>
  <Paragraphs>71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AvantGarde Bk BT Book</vt:lpstr>
      <vt:lpstr>AvantGarde Bk BT Demi</vt:lpstr>
      <vt:lpstr>Calibri</vt:lpstr>
      <vt:lpstr>Calibri Light</vt:lpstr>
      <vt:lpstr>Verdana</vt:lpstr>
      <vt:lpstr>Pragmatic Works</vt:lpstr>
      <vt:lpstr>Building a World Class Analytics Team</vt:lpstr>
      <vt:lpstr>Why is it important to have a world class analytics team? </vt:lpstr>
      <vt:lpstr>How do we define “world-class”?</vt:lpstr>
      <vt:lpstr>How to assess your current team?</vt:lpstr>
      <vt:lpstr>Getting from today to world-class</vt:lpstr>
      <vt:lpstr>Gaining the Necessary Skills</vt:lpstr>
      <vt:lpstr>Gaining the Necessary Skills</vt:lpstr>
      <vt:lpstr>Pushing Your Team</vt:lpstr>
      <vt:lpstr>Other Considerations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a World Class Analytics Team</dc:title>
  <dc:creator>Devin Knight</dc:creator>
  <cp:lastModifiedBy> </cp:lastModifiedBy>
  <cp:revision>4</cp:revision>
  <dcterms:created xsi:type="dcterms:W3CDTF">2019-03-07T15:10:35Z</dcterms:created>
  <dcterms:modified xsi:type="dcterms:W3CDTF">2019-03-14T14:59:36Z</dcterms:modified>
</cp:coreProperties>
</file>