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</p:sldMasterIdLst>
  <p:handoutMasterIdLst>
    <p:handoutMasterId r:id="rId17"/>
  </p:handoutMasterIdLst>
  <p:sldIdLst>
    <p:sldId id="259" r:id="rId5"/>
    <p:sldId id="261" r:id="rId6"/>
    <p:sldId id="271" r:id="rId7"/>
    <p:sldId id="272" r:id="rId8"/>
    <p:sldId id="273" r:id="rId9"/>
    <p:sldId id="274" r:id="rId10"/>
    <p:sldId id="275" r:id="rId11"/>
    <p:sldId id="279" r:id="rId12"/>
    <p:sldId id="277" r:id="rId13"/>
    <p:sldId id="278" r:id="rId14"/>
    <p:sldId id="27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CF133B-F298-4078-B346-9DF9325CDC43}">
          <p14:sldIdLst>
            <p14:sldId id="259"/>
            <p14:sldId id="261"/>
            <p14:sldId id="271"/>
            <p14:sldId id="272"/>
            <p14:sldId id="273"/>
            <p14:sldId id="274"/>
            <p14:sldId id="275"/>
            <p14:sldId id="279"/>
            <p14:sldId id="277"/>
            <p14:sldId id="278"/>
            <p14:sldId id="27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0F0"/>
    <a:srgbClr val="19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A5851-3AF7-4F9D-9FFA-2FF5396A160A}" v="36" dt="2020-02-25T11:36:01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618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43384-754A-4AA0-9DCD-3BA033DA9563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B7A292-91A7-4470-86EA-3B4FECF3D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riangle 10">
            <a:extLst>
              <a:ext uri="{FF2B5EF4-FFF2-40B4-BE49-F238E27FC236}">
                <a16:creationId xmlns:a16="http://schemas.microsoft.com/office/drawing/2014/main" id="{EE04891C-53B2-4A97-A5EE-919BDCC43A31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0C05B5-BA1C-4035-9151-33014D7777EF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CCC0DBB-46B4-4749-9201-55971DFAF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FEF5E4-085E-4C2E-8B20-613B04865735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6B88B5-3425-4DF5-91C0-7BC64D996FFF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ADB8F2B-1CA1-4658-AE72-38AFC8B4B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9110BD-93C6-4A49-92C7-DA0278807CA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6445B87A-CFFC-4CBC-938F-ED315674D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D84010-E97F-42AF-A2B8-7958567D0965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682FA7-A9D2-40A5-A30C-ADF7A823A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CB149E-26BF-4305-939D-9BD5769D99C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B1256-1882-4032-AD8E-922A824BA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F554AE-8ABA-44C6-AC42-4F6781975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903B02-6D11-4A82-9B46-098FEEF2DAA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85BBD-8E31-451A-8473-76608B281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768E54-4606-41C2-818F-9F89F00B736F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E01985F-BC5B-4172-B6D7-DDF21E1CC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65884-2E51-48CB-8681-D239A7F2763C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5496-E36C-4461-855E-9BDA2137B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C3F8CA-1FF6-4A79-B7B8-12A79547A6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671B9-827A-487A-8C0A-2BD89BCB04E8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9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89A545-5F21-4AE2-BCAB-88B6014B1FED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FB480F-8368-400F-8E2E-01BD350F2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D4137ECA-5BB8-49D3-9B5C-D64D1699AEAA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79CC8F-062D-4394-A524-F83E4C2CD201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229AA93-0B88-4D71-B31E-923F67FF5A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4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75C596-EA9E-44B5-8010-4CCE196533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DF11FC-CA9E-418A-9B22-A3D4CF11F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B20494A3-FAE9-4BDB-8C90-ED18C5C8B99B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0C403C-6ED8-494B-AA07-C62A18BBB078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32EBC3C0-6BCA-4DA3-B92E-376FFAAE5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89CA3D-E772-4215-A3C8-784C5105D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D89441-18B8-454A-B5D7-04D13693655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148532-A335-4BD2-AD49-BBF26C81F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A869A67-8D62-4A75-BF2F-9CDAB7B68FCF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D29AC5-2D69-460C-B2B6-67A37DA5E692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6F156B-BA0C-4C1C-AC12-670970B0D287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08760C-EBF9-479A-9742-2CB98455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47B5F89-29E1-4CDC-961A-1D143E3C1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1DE0EF-8A43-4AE7-80DE-BDA4DCDEE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93F62EA-12F9-4CE2-BEA8-FA891B1C11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7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C9CD75-CA73-42D3-90B8-624AF0487F5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E696E5-9FC1-414C-919B-147C57850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E6518F9-3447-4F91-8CDD-289D853D1BD8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EC1D7B-9B6C-4E91-B329-25CF35F582E9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22B22-474E-482E-BBEB-D529484196F4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059EAF-D93B-4E5E-8D5E-2BE3AFD9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F89A97-35D4-4236-98B9-7E4BDF9B8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C1DA4B6-AD82-4C84-BA50-F34C6D4B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FCD5EFC-D4FC-4B90-B47D-559A66A8C4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9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B3CA2B-7AD2-4C00-84CF-C663A71E3AC6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16EDC5-E63F-47C0-9C6F-9587EB6A0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15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64E86D37-72B7-498A-B2DF-08708731B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Triangle 10">
            <a:extLst>
              <a:ext uri="{FF2B5EF4-FFF2-40B4-BE49-F238E27FC236}">
                <a16:creationId xmlns:a16="http://schemas.microsoft.com/office/drawing/2014/main" id="{75EB4E83-3339-4666-8C07-AEBCDAFD69CB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278E4E-A4D3-4C47-8161-BE34E95CD6F9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9697591-F349-4011-A868-5038845794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9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64EB28-07B7-44DD-89F4-8C9FC30B2D7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A7FEB8-0A95-4354-B220-5CFA6B9B9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D261EC-FB55-4F25-904A-F89460F751B3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FABA949-CED1-4A00-934C-14ECF6544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EAAB36-79CF-49A0-B113-A7A4B4795317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9AF0C4-AE20-4F1F-92C5-3985481F1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1099C9F7-E474-48A4-9DBB-3D0F60F41CB8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2D9551-5F74-4DA3-85F4-5B8BB1A5E6AD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EBEFDA3-1251-48A6-B47D-DF7A4E5EB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E53FF3D-220B-499F-93B6-95FD68D7A77E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7A705A-7E78-4AF3-A7DB-E6EDDDA60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B3FB6FC8-3244-465E-BAD3-76E86A15AF33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7A128E-E291-4C29-83D7-56783AB5B4EF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7DDE147-3806-4A45-8D7B-055A7DE3D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30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901F095F-349F-4758-B041-8E3A60D505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31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52AE7F48-75D5-42E5-B1A4-7CA78BC915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32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BEA0493-5CE0-4D31-BD20-4FADBB65FB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7A1464-9599-4CB4-83D4-A5D8F48D3E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521108-B6FB-4B51-9F3F-D8D6BA70A784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56C219-D9E3-4AA3-B232-D88AB507E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D0896B-D28F-4DFB-8559-FC4D4C9F21B3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9504ADA-7000-411A-B70F-AA11E7621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C36F92D-C264-4B60-B48A-3FA4C3586D5A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C983C7-6074-41EC-A49A-39F05798A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4FD14E-783C-47A9-8B3D-213B5A8EAC84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8883A53-183E-49CF-AB13-C1A2BB1082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3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470DF9-FF8F-47C4-8728-7F07243D1E0F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0484AF-60BA-4671-A796-2C1914C25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63D099-3291-4301-93B6-62A8604A15C6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4100692-511C-4148-8B5E-1ECA6C23B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D4073ED-1B89-45EA-A3ED-2F59BA4FF39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348896-2CC8-42E3-A44C-07148B9D9991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67A97-E691-4C92-8FE2-3AE7DA1FA073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3BA0B0-09B8-4958-AAB3-CAB0D155E29B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25A32F-CCB3-4ABC-8E91-101FF9D351C8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B37015-EFF3-4AA9-9293-BC93AEEC5C6F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C615BE-6F76-442D-A425-4AC7E29F10BC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D6E1A35-E9A5-41A4-AF5F-0DD3E28AD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3B76F28-595D-4AB5-8E65-DECC7ED345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20D0F1C-6D8A-43DF-BC93-F1C453211E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9F312C-7574-424D-A72E-ED895ED90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0C1956E-0BB8-4F3D-8AC9-980D221D511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0604C981-42F0-46B9-B699-007972A6B2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8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1B4F6B-43A3-4B80-8FE3-0AB3174B03DB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D2F8BC4-F6AD-41BA-8E3A-0D39B4C0DC14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157D0A4-E8A4-4995-BE20-07D4329280E1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7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AD760852-5D50-4BAB-BFCA-0EEA10E72AB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Triangle 10">
            <a:extLst>
              <a:ext uri="{FF2B5EF4-FFF2-40B4-BE49-F238E27FC236}">
                <a16:creationId xmlns:a16="http://schemas.microsoft.com/office/drawing/2014/main" id="{3B1D9E81-4945-4538-AEA1-2215F2CE1B51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5126C8-A231-4350-A0D3-15A6CD52FBCD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071C75D-A81C-40B7-969E-9C197E39C42A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649" r:id="rId19"/>
    <p:sldLayoutId id="2147483658" r:id="rId20"/>
    <p:sldLayoutId id="2147483650" r:id="rId21"/>
    <p:sldLayoutId id="2147483651" r:id="rId22"/>
    <p:sldLayoutId id="2147483659" r:id="rId23"/>
    <p:sldLayoutId id="2147483652" r:id="rId24"/>
    <p:sldLayoutId id="2147483660" r:id="rId25"/>
    <p:sldLayoutId id="2147483653" r:id="rId26"/>
    <p:sldLayoutId id="2147483661" r:id="rId27"/>
    <p:sldLayoutId id="2147483654" r:id="rId28"/>
    <p:sldLayoutId id="2147483663" r:id="rId29"/>
    <p:sldLayoutId id="2147483656" r:id="rId30"/>
    <p:sldLayoutId id="2147483664" r:id="rId31"/>
    <p:sldLayoutId id="2147483657" r:id="rId32"/>
    <p:sldLayoutId id="2147483665" r:id="rId33"/>
    <p:sldLayoutId id="2147483666" r:id="rId34"/>
    <p:sldLayoutId id="214748366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mailto:steve@dataonwheels.com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linkedin.com/in/dataonwheel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ffaelechiatto.com/category/microsof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xclamation-mark-point-triangle-24144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54345"/>
            <a:ext cx="8629481" cy="1180488"/>
          </a:xfrm>
        </p:spPr>
        <p:txBody>
          <a:bodyPr>
            <a:normAutofit fontScale="90000"/>
          </a:bodyPr>
          <a:lstStyle/>
          <a:p>
            <a:r>
              <a:rPr lang="en-US" dirty="0"/>
              <a:t>SQL Server Data Classification </a:t>
            </a:r>
            <a:br>
              <a:rPr lang="en-US" dirty="0"/>
            </a:br>
            <a:r>
              <a:rPr lang="en-US" dirty="0"/>
              <a:t>with SQL Server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5876-670A-9F4B-9122-32AD161B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93030"/>
            <a:ext cx="4632960" cy="406082"/>
          </a:xfrm>
        </p:spPr>
        <p:txBody>
          <a:bodyPr/>
          <a:lstStyle/>
          <a:p>
            <a:r>
              <a:rPr lang="en-US" dirty="0"/>
              <a:t>Steve Hughes</a:t>
            </a:r>
          </a:p>
          <a:p>
            <a:r>
              <a:rPr lang="en-US" dirty="0"/>
              <a:t>Director of Consulting</a:t>
            </a:r>
          </a:p>
          <a:p>
            <a:r>
              <a:rPr lang="en-US" dirty="0"/>
              <a:t>February 2019</a:t>
            </a:r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60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C6B95B-C584-432C-9612-62BB0014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</a:t>
            </a:r>
          </a:p>
          <a:p>
            <a:r>
              <a:rPr lang="en-US" dirty="0"/>
              <a:t>General</a:t>
            </a:r>
          </a:p>
          <a:p>
            <a:r>
              <a:rPr lang="en-US" dirty="0"/>
              <a:t>Confidential</a:t>
            </a:r>
          </a:p>
          <a:p>
            <a:r>
              <a:rPr lang="en-US" dirty="0"/>
              <a:t>Confidential – GPDR</a:t>
            </a:r>
          </a:p>
          <a:p>
            <a:r>
              <a:rPr lang="en-US" dirty="0"/>
              <a:t>Highly Confidential</a:t>
            </a:r>
          </a:p>
          <a:p>
            <a:r>
              <a:rPr lang="en-US" dirty="0"/>
              <a:t>Highly Confidential – GPDR</a:t>
            </a:r>
          </a:p>
          <a:p>
            <a:r>
              <a:rPr lang="en-US" dirty="0"/>
              <a:t>[n/a]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60B917-A223-49ED-9164-FA30B61C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>
            <a:normAutofit/>
          </a:bodyPr>
          <a:lstStyle/>
          <a:p>
            <a:r>
              <a:rPr lang="en-US" dirty="0"/>
              <a:t>Built In Sensitivity Labels</a:t>
            </a:r>
          </a:p>
        </p:txBody>
      </p:sp>
    </p:spTree>
    <p:extLst>
      <p:ext uri="{BB962C8B-B14F-4D97-AF65-F5344CB8AC3E}">
        <p14:creationId xmlns:p14="http://schemas.microsoft.com/office/powerpoint/2010/main" val="371094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1EA8A-74F4-4BCF-A73C-17C8B6FD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Information Protection Policies in SQL Server</a:t>
            </a:r>
          </a:p>
          <a:p>
            <a:pPr lvl="1"/>
            <a:r>
              <a:rPr lang="en-US" dirty="0"/>
              <a:t>You can customize this to match what you need</a:t>
            </a:r>
          </a:p>
          <a:p>
            <a:r>
              <a:rPr lang="en-US" dirty="0"/>
              <a:t>Microsoft is looking at more improvements and capabilities</a:t>
            </a:r>
          </a:p>
          <a:p>
            <a:pPr lvl="1"/>
            <a:r>
              <a:rPr lang="en-US" dirty="0"/>
              <a:t>Look for new capabilities as part of SSMS</a:t>
            </a:r>
          </a:p>
          <a:p>
            <a:r>
              <a:rPr lang="en-US" dirty="0"/>
              <a:t>Azure SQL Database has auditing available built in to support IP policies, SQL Server does not have this capability built in yet</a:t>
            </a:r>
          </a:p>
          <a:p>
            <a:pPr lvl="1"/>
            <a:r>
              <a:rPr lang="en-US" dirty="0"/>
              <a:t>Triggers potentially can be used if Audit of these are required, but still a manual process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/>
              <a:t>We have a great start here and improvements will </a:t>
            </a:r>
            <a:br>
              <a:rPr lang="en-US" i="1" dirty="0"/>
            </a:br>
            <a:r>
              <a:rPr lang="en-US" i="1" dirty="0"/>
              <a:t>continue to come in SSMS.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E4CE09-1BB2-4536-9685-30EC7A09F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850244" cy="837089"/>
          </a:xfrm>
        </p:spPr>
        <p:txBody>
          <a:bodyPr>
            <a:normAutofit/>
          </a:bodyPr>
          <a:lstStyle/>
          <a:p>
            <a:r>
              <a:rPr lang="en-US" dirty="0"/>
              <a:t>Data Is Classified, Now What?</a:t>
            </a:r>
          </a:p>
        </p:txBody>
      </p:sp>
    </p:spTree>
    <p:extLst>
      <p:ext uri="{BB962C8B-B14F-4D97-AF65-F5344CB8AC3E}">
        <p14:creationId xmlns:p14="http://schemas.microsoft.com/office/powerpoint/2010/main" val="129887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2EE0-8398-E147-8DC9-26560634F12E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922C91-BCD2-1A4B-84C2-A2DACF99DBBB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B5A518-A581-6744-80CD-42E678ED2450}"/>
              </a:ext>
            </a:extLst>
          </p:cNvPr>
          <p:cNvSpPr txBox="1">
            <a:spLocks/>
          </p:cNvSpPr>
          <p:nvPr/>
        </p:nvSpPr>
        <p:spPr>
          <a:xfrm>
            <a:off x="1774891" y="2644836"/>
            <a:ext cx="8642215" cy="632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AvantGarde Bk BT Book" panose="020B04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3643C9-394B-BF49-9DD9-BF2893736854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98D174-9C0F-B14A-A31B-F21007C06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1D4E58-98B1-8147-83E0-27AE0681F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42024-A9DD-B64B-A592-D00537EA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9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2429"/>
            <a:ext cx="10515600" cy="119727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Director of Consulting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20+ Years with SQL Server, Microsoft BI, and Azure</a:t>
            </a:r>
          </a:p>
          <a:p>
            <a:r>
              <a:rPr lang="en-US" dirty="0">
                <a:hlinkClick r:id="rId2"/>
              </a:rPr>
              <a:t>https://www.linkedin.com/in/dataonwheels/</a:t>
            </a:r>
            <a:endParaRPr lang="en-US" dirty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steve@dataonwheels.com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Blog: dataonwheels.com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Steve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A85724C-5DA9-46BC-8800-6F724BFFA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08" y="1846771"/>
            <a:ext cx="3308643" cy="2183021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6224F61-4ACE-4DC7-B2A7-0B83E0CA7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88" y="1802177"/>
            <a:ext cx="3413321" cy="2272211"/>
          </a:xfrm>
          <a:prstGeom prst="rect">
            <a:avLst/>
          </a:prstGeom>
        </p:spPr>
      </p:pic>
      <p:pic>
        <p:nvPicPr>
          <p:cNvPr id="1026" name="Picture 2" descr="Microsoft Certified: Azure Fundamentals">
            <a:extLst>
              <a:ext uri="{FF2B5EF4-FFF2-40B4-BE49-F238E27FC236}">
                <a16:creationId xmlns:a16="http://schemas.microsoft.com/office/drawing/2014/main" id="{EBE4248F-A1B0-437C-8A95-ED45D5C6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68" y="729497"/>
            <a:ext cx="1691733" cy="16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Global Challenger">
            <a:extLst>
              <a:ext uri="{FF2B5EF4-FFF2-40B4-BE49-F238E27FC236}">
                <a16:creationId xmlns:a16="http://schemas.microsoft.com/office/drawing/2014/main" id="{FD1E01AD-7B34-4CB5-BB9B-8A92A334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57" y="2457757"/>
            <a:ext cx="1313686" cy="13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 533: Implementing Microsoft Azure Infrastructure Solutions">
            <a:extLst>
              <a:ext uri="{FF2B5EF4-FFF2-40B4-BE49-F238E27FC236}">
                <a16:creationId xmlns:a16="http://schemas.microsoft.com/office/drawing/2014/main" id="{A4F9FAC5-0D6D-4C88-B7F4-B4DFF22A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308" y="2475571"/>
            <a:ext cx="1313686" cy="13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Certified: Azure Security Engineer Associate">
            <a:extLst>
              <a:ext uri="{FF2B5EF4-FFF2-40B4-BE49-F238E27FC236}">
                <a16:creationId xmlns:a16="http://schemas.microsoft.com/office/drawing/2014/main" id="{343F3B54-E03C-4AAB-BE88-5D589A99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18" y="3820601"/>
            <a:ext cx="1759105" cy="17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2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952DC1-E9CD-440A-B7DF-0DE8602D1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protections in SQL Server to protect the database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Row Leve Security (RLS)</a:t>
            </a:r>
          </a:p>
          <a:p>
            <a:pPr lvl="1"/>
            <a:r>
              <a:rPr lang="en-US" dirty="0"/>
              <a:t>Active Directory</a:t>
            </a:r>
          </a:p>
          <a:p>
            <a:r>
              <a:rPr lang="en-US" dirty="0"/>
              <a:t>Focus on data at rest or in motion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E820E0-2E11-47E0-B67C-2F82EC048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the Database</a:t>
            </a:r>
          </a:p>
        </p:txBody>
      </p:sp>
      <p:pic>
        <p:nvPicPr>
          <p:cNvPr id="5" name="Picture 4" descr="A picture containing basketball, game, table&#10;&#10;Description automatically generated">
            <a:extLst>
              <a:ext uri="{FF2B5EF4-FFF2-40B4-BE49-F238E27FC236}">
                <a16:creationId xmlns:a16="http://schemas.microsoft.com/office/drawing/2014/main" id="{9817E749-AB60-4750-A295-30D960321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2729" y="2921528"/>
            <a:ext cx="4857750" cy="2781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249B9-939A-40C9-B158-96790F792720}"/>
              </a:ext>
            </a:extLst>
          </p:cNvPr>
          <p:cNvSpPr txBox="1"/>
          <p:nvPr/>
        </p:nvSpPr>
        <p:spPr>
          <a:xfrm>
            <a:off x="7053943" y="5471996"/>
            <a:ext cx="4857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raffaelechiatto.com/category/microsof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4932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835B73-8645-4A3D-B00E-71583D3F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Classification has multiple purposes</a:t>
            </a:r>
          </a:p>
          <a:p>
            <a:pPr lvl="1"/>
            <a:r>
              <a:rPr lang="en-US" dirty="0"/>
              <a:t>Classify to identify sensitive data</a:t>
            </a:r>
          </a:p>
          <a:p>
            <a:pPr lvl="1"/>
            <a:r>
              <a:rPr lang="en-US" dirty="0"/>
              <a:t>Classify to organize data</a:t>
            </a:r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Classification labeling makes sensitive data visible</a:t>
            </a:r>
          </a:p>
          <a:p>
            <a:r>
              <a:rPr lang="en-US" dirty="0"/>
              <a:t>SQL Server Can Help!</a:t>
            </a:r>
          </a:p>
          <a:p>
            <a:pPr lvl="1"/>
            <a:r>
              <a:rPr lang="en-US" dirty="0"/>
              <a:t>SQL Server Management Studio 17.5 or later – Data Discovery &amp; Classification</a:t>
            </a:r>
          </a:p>
          <a:p>
            <a:pPr lvl="1"/>
            <a:r>
              <a:rPr lang="en-US" dirty="0"/>
              <a:t>SQL Server 2012 and later supports classification labeling in the database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DB1FC-E0A2-477C-BD50-97FB2050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019478" cy="837089"/>
          </a:xfrm>
        </p:spPr>
        <p:txBody>
          <a:bodyPr>
            <a:normAutofit/>
          </a:bodyPr>
          <a:lstStyle/>
          <a:p>
            <a:r>
              <a:rPr lang="en-US" dirty="0"/>
              <a:t>Data Classification &amp; Labeling</a:t>
            </a:r>
          </a:p>
        </p:txBody>
      </p:sp>
    </p:spTree>
    <p:extLst>
      <p:ext uri="{BB962C8B-B14F-4D97-AF65-F5344CB8AC3E}">
        <p14:creationId xmlns:p14="http://schemas.microsoft.com/office/powerpoint/2010/main" val="403779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21CDA1-11A1-4519-B74F-56977614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</p:spPr>
        <p:txBody>
          <a:bodyPr/>
          <a:lstStyle/>
          <a:p>
            <a:r>
              <a:rPr lang="en-US" dirty="0"/>
              <a:t>SQL Server Management Studio 18.5</a:t>
            </a:r>
          </a:p>
          <a:p>
            <a:pPr lvl="1"/>
            <a:r>
              <a:rPr lang="en-US" dirty="0"/>
              <a:t>18.4+ Allows you to manage the information protection policy</a:t>
            </a:r>
          </a:p>
          <a:p>
            <a:r>
              <a:rPr lang="en-US" dirty="0"/>
              <a:t>SQL Server 2019 (Developer Edition)</a:t>
            </a:r>
          </a:p>
          <a:p>
            <a:pPr lvl="1"/>
            <a:r>
              <a:rPr lang="en-US" dirty="0" err="1"/>
              <a:t>sys.sensitivity_classifications</a:t>
            </a:r>
            <a:r>
              <a:rPr lang="en-US" dirty="0"/>
              <a:t> system catalog view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SQL Server 2012, 2014, 2016, 2017 use Extended Properties to support labeling</a:t>
            </a:r>
          </a:p>
          <a:p>
            <a:pPr lvl="1"/>
            <a:r>
              <a:rPr lang="en-US" i="1" dirty="0" err="1"/>
              <a:t>sys_information_type_name</a:t>
            </a:r>
            <a:endParaRPr lang="en-US" i="1" dirty="0"/>
          </a:p>
          <a:p>
            <a:pPr lvl="1"/>
            <a:r>
              <a:rPr lang="en-US" i="1" dirty="0" err="1"/>
              <a:t>sys_sensitivity_label_name</a:t>
            </a:r>
            <a:endParaRPr lang="en-US" i="1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0DA849-80DC-4F34-AF9F-C6865E720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Demos Use</a:t>
            </a:r>
          </a:p>
        </p:txBody>
      </p:sp>
    </p:spTree>
    <p:extLst>
      <p:ext uri="{BB962C8B-B14F-4D97-AF65-F5344CB8AC3E}">
        <p14:creationId xmlns:p14="http://schemas.microsoft.com/office/powerpoint/2010/main" val="42764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C23220-27F5-40C7-B6EF-E28120D20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09" y="1676979"/>
            <a:ext cx="12484384" cy="46569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8C9645-579E-4448-A331-85B4F532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7631151" cy="837089"/>
          </a:xfrm>
        </p:spPr>
        <p:txBody>
          <a:bodyPr>
            <a:normAutofit/>
          </a:bodyPr>
          <a:lstStyle/>
          <a:p>
            <a:r>
              <a:rPr lang="en-US" dirty="0"/>
              <a:t>Let’s classify, label, report</a:t>
            </a:r>
          </a:p>
        </p:txBody>
      </p:sp>
    </p:spTree>
    <p:extLst>
      <p:ext uri="{BB962C8B-B14F-4D97-AF65-F5344CB8AC3E}">
        <p14:creationId xmlns:p14="http://schemas.microsoft.com/office/powerpoint/2010/main" val="392333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AE29B-8B57-421E-9EA4-9F75C4AA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Choose the database to discover data 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Classify Data … tool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results by clicking results bar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Columns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Information Type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Sensitivity Label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Accept Selected Recommendations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View Report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156D71-C70A-4938-852F-4C07D108B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69045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083572-8310-4B7A-B421-659706A4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mileage will vary when not using English</a:t>
            </a:r>
          </a:p>
          <a:p>
            <a:r>
              <a:rPr lang="en-US" dirty="0"/>
              <a:t>Additional GPDR types may not be identified yet</a:t>
            </a:r>
          </a:p>
          <a:p>
            <a:r>
              <a:rPr lang="en-US" dirty="0"/>
              <a:t>Expect ongoing improvements</a:t>
            </a:r>
          </a:p>
          <a:p>
            <a:pPr lvl="1"/>
            <a:r>
              <a:rPr lang="en-US" dirty="0"/>
              <a:t>The tool is delivered with SSMS not SQL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09D3D-74CA-4196-9E78-CB38E1D43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837A4C-3F15-4D45-8844-1A66898CC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6666" y="3620277"/>
            <a:ext cx="3512131" cy="30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C29285-B4A1-409B-AF2A-A9774FF6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Networking</a:t>
            </a:r>
          </a:p>
          <a:p>
            <a:r>
              <a:rPr lang="en-US" dirty="0"/>
              <a:t>Contact Info</a:t>
            </a:r>
          </a:p>
          <a:p>
            <a:r>
              <a:rPr lang="en-US" dirty="0"/>
              <a:t>Credentials</a:t>
            </a:r>
          </a:p>
          <a:p>
            <a:r>
              <a:rPr lang="en-US" dirty="0"/>
              <a:t>Credit Card</a:t>
            </a:r>
          </a:p>
          <a:p>
            <a:r>
              <a:rPr lang="en-US" dirty="0"/>
              <a:t>Banking</a:t>
            </a:r>
          </a:p>
          <a:p>
            <a:r>
              <a:rPr lang="en-US" dirty="0"/>
              <a:t>Financial  </a:t>
            </a:r>
          </a:p>
          <a:p>
            <a:r>
              <a:rPr lang="en-US" dirty="0"/>
              <a:t>Other 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National ID</a:t>
            </a:r>
          </a:p>
          <a:p>
            <a:r>
              <a:rPr lang="en-US" dirty="0"/>
              <a:t>SSN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Data of Birth</a:t>
            </a:r>
          </a:p>
          <a:p>
            <a:r>
              <a:rPr lang="en-US" dirty="0"/>
              <a:t>n/a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A4BC73-E2F6-4BE4-968F-20742EF04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350405" cy="837089"/>
          </a:xfrm>
        </p:spPr>
        <p:txBody>
          <a:bodyPr>
            <a:normAutofit/>
          </a:bodyPr>
          <a:lstStyle/>
          <a:p>
            <a:r>
              <a:rPr lang="en-US" dirty="0"/>
              <a:t>Built In Information Types</a:t>
            </a:r>
          </a:p>
        </p:txBody>
      </p:sp>
    </p:spTree>
    <p:extLst>
      <p:ext uri="{BB962C8B-B14F-4D97-AF65-F5344CB8AC3E}">
        <p14:creationId xmlns:p14="http://schemas.microsoft.com/office/powerpoint/2010/main" val="2719881906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w_presentation_template_full_ver" id="{3A39C169-14E8-4481-8F44-23384C30C154}" vid="{C0204040-058F-4BE7-845A-49ED6D2141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247606362E441ADA82642F26A3272" ma:contentTypeVersion="7" ma:contentTypeDescription="Create a new document." ma:contentTypeScope="" ma:versionID="4017d92317ec43357e736005e4ee695e">
  <xsd:schema xmlns:xsd="http://www.w3.org/2001/XMLSchema" xmlns:xs="http://www.w3.org/2001/XMLSchema" xmlns:p="http://schemas.microsoft.com/office/2006/metadata/properties" xmlns:ns2="ac2cf9c6-a5cc-43ca-99ef-a3ab066b4ae5" targetNamespace="http://schemas.microsoft.com/office/2006/metadata/properties" ma:root="true" ma:fieldsID="9e2b42fa2942efc5f51d00dc10ed6f89" ns2:_="">
    <xsd:import namespace="ac2cf9c6-a5cc-43ca-99ef-a3ab066b4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f9c6-a5cc-43ca-99ef-a3ab066b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048935-1BC0-4849-80C3-D2D9528FAA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712A25-1942-4886-8FC2-D6404FAA8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22C8C3-75E3-458F-B6B0-D3326F3A3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cf9c6-a5cc-43ca-99ef-a3ab066b4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pw_presentation_template_full_ver</Template>
  <TotalTime>1368</TotalTime>
  <Words>425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AvantGarde Bk BT Book</vt:lpstr>
      <vt:lpstr>AvantGarde Bk BT Demi</vt:lpstr>
      <vt:lpstr>Calibri</vt:lpstr>
      <vt:lpstr>Verdana</vt:lpstr>
      <vt:lpstr>Pragmatic Works</vt:lpstr>
      <vt:lpstr>SQL Server Data Classification  with SQL Server 2019</vt:lpstr>
      <vt:lpstr>About Steve</vt:lpstr>
      <vt:lpstr>Beyond the Database</vt:lpstr>
      <vt:lpstr>Data Classification &amp; Labeling</vt:lpstr>
      <vt:lpstr>Today’s Demos Use</vt:lpstr>
      <vt:lpstr>Let’s classify, label, report</vt:lpstr>
      <vt:lpstr>Steps</vt:lpstr>
      <vt:lpstr>Be Aware</vt:lpstr>
      <vt:lpstr>Built In Information Types</vt:lpstr>
      <vt:lpstr>Built In Sensitivity Labels</vt:lpstr>
      <vt:lpstr>Data Is Classified, Now What?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Data Classification  with SQL Server 2019</dc:title>
  <dc:creator>Steve Hughes</dc:creator>
  <cp:lastModifiedBy>karobito@gmail.com</cp:lastModifiedBy>
  <cp:revision>2</cp:revision>
  <cp:lastPrinted>2019-01-11T19:40:18Z</cp:lastPrinted>
  <dcterms:created xsi:type="dcterms:W3CDTF">2020-02-19T12:45:27Z</dcterms:created>
  <dcterms:modified xsi:type="dcterms:W3CDTF">2020-03-03T17:15:54Z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0x010100254247606362E441ADA82642F26A3272</vt:lpwstr>
  </property>
</Properties>
</file>