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1" r:id="rId3"/>
    <p:sldId id="342" r:id="rId4"/>
    <p:sldId id="358" r:id="rId5"/>
    <p:sldId id="359" r:id="rId6"/>
    <p:sldId id="363" r:id="rId7"/>
    <p:sldId id="361" r:id="rId8"/>
    <p:sldId id="362" r:id="rId9"/>
    <p:sldId id="357" r:id="rId10"/>
    <p:sldId id="360" r:id="rId11"/>
    <p:sldId id="355" r:id="rId12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46A588D-20A0-4587-ABF3-98362C1088E9}">
          <p14:sldIdLst>
            <p14:sldId id="260"/>
            <p14:sldId id="261"/>
            <p14:sldId id="342"/>
          </p14:sldIdLst>
        </p14:section>
        <p14:section name="Body" id="{D4550814-1E07-424A-B694-3E29657E4BDD}">
          <p14:sldIdLst>
            <p14:sldId id="358"/>
            <p14:sldId id="359"/>
            <p14:sldId id="363"/>
            <p14:sldId id="361"/>
            <p14:sldId id="362"/>
          </p14:sldIdLst>
        </p14:section>
        <p14:section name="Demo" id="{C158AF5C-CF80-4715-AA6E-7781E29B0154}">
          <p14:sldIdLst>
            <p14:sldId id="357"/>
            <p14:sldId id="360"/>
          </p14:sldIdLst>
        </p14:section>
        <p14:section name="Conclusion" id="{19CCA612-0121-4F25-975D-2F8BA277F810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78D23-C511-4FEB-A985-EC135DD76C61}" v="551" dt="2019-07-30T14:39:35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8526A-523F-4377-9A38-458D2DF29E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7B0447-1743-4AA4-B35B-5FFC6C841068}">
      <dgm:prSet phldrT="[Text]"/>
      <dgm:spPr/>
      <dgm:t>
        <a:bodyPr/>
        <a:lstStyle/>
        <a:p>
          <a:r>
            <a:rPr lang="en-US" dirty="0"/>
            <a:t>Apache Spark</a:t>
          </a:r>
        </a:p>
      </dgm:t>
    </dgm:pt>
    <dgm:pt modelId="{77FEB773-0741-4B78-A542-741495576BE7}" type="parTrans" cxnId="{FC9B2C7C-4BC8-4A74-A0EA-3465C63F895A}">
      <dgm:prSet/>
      <dgm:spPr/>
      <dgm:t>
        <a:bodyPr/>
        <a:lstStyle/>
        <a:p>
          <a:endParaRPr lang="en-US"/>
        </a:p>
      </dgm:t>
    </dgm:pt>
    <dgm:pt modelId="{A4E9128F-F62E-46A9-88C3-E9DBFC343A2D}" type="sibTrans" cxnId="{FC9B2C7C-4BC8-4A74-A0EA-3465C63F895A}">
      <dgm:prSet/>
      <dgm:spPr/>
      <dgm:t>
        <a:bodyPr/>
        <a:lstStyle/>
        <a:p>
          <a:endParaRPr lang="en-US"/>
        </a:p>
      </dgm:t>
    </dgm:pt>
    <dgm:pt modelId="{54FB5B14-998D-4ACE-BAAE-5DC79F1B7836}">
      <dgm:prSet phldrT="[Text]"/>
      <dgm:spPr/>
      <dgm:t>
        <a:bodyPr/>
        <a:lstStyle/>
        <a:p>
          <a:r>
            <a:rPr lang="en-US" dirty="0"/>
            <a:t>Open Source</a:t>
          </a:r>
        </a:p>
      </dgm:t>
    </dgm:pt>
    <dgm:pt modelId="{AC02DF6D-4F41-47AA-9125-CCF45F7DE1F5}" type="parTrans" cxnId="{BE2A9323-4722-402E-BD37-61FBC7AAC8E0}">
      <dgm:prSet/>
      <dgm:spPr/>
      <dgm:t>
        <a:bodyPr/>
        <a:lstStyle/>
        <a:p>
          <a:endParaRPr lang="en-US"/>
        </a:p>
      </dgm:t>
    </dgm:pt>
    <dgm:pt modelId="{76096F39-1B54-41CB-903B-D4626C07DBAF}" type="sibTrans" cxnId="{BE2A9323-4722-402E-BD37-61FBC7AAC8E0}">
      <dgm:prSet/>
      <dgm:spPr/>
      <dgm:t>
        <a:bodyPr/>
        <a:lstStyle/>
        <a:p>
          <a:endParaRPr lang="en-US"/>
        </a:p>
      </dgm:t>
    </dgm:pt>
    <dgm:pt modelId="{65F56F21-319A-4F70-8347-4F3A3C96E48D}">
      <dgm:prSet phldrT="[Text]"/>
      <dgm:spPr/>
      <dgm:t>
        <a:bodyPr/>
        <a:lstStyle/>
        <a:p>
          <a:r>
            <a:rPr lang="en-US" dirty="0"/>
            <a:t>High performance analytics, streaming, machine learning</a:t>
          </a:r>
        </a:p>
      </dgm:t>
    </dgm:pt>
    <dgm:pt modelId="{F9A977EE-EE8F-412B-979D-BD8086402C83}" type="parTrans" cxnId="{4BA64E05-9300-4539-B784-88ACACAEA7C1}">
      <dgm:prSet/>
      <dgm:spPr/>
      <dgm:t>
        <a:bodyPr/>
        <a:lstStyle/>
        <a:p>
          <a:endParaRPr lang="en-US"/>
        </a:p>
      </dgm:t>
    </dgm:pt>
    <dgm:pt modelId="{09F1EFF2-F09D-4D8C-816F-DF998F2301DC}" type="sibTrans" cxnId="{4BA64E05-9300-4539-B784-88ACACAEA7C1}">
      <dgm:prSet/>
      <dgm:spPr/>
      <dgm:t>
        <a:bodyPr/>
        <a:lstStyle/>
        <a:p>
          <a:endParaRPr lang="en-US"/>
        </a:p>
      </dgm:t>
    </dgm:pt>
    <dgm:pt modelId="{D3771349-7480-4189-B3DB-DB6C5F597A4D}">
      <dgm:prSet phldrT="[Text]"/>
      <dgm:spPr/>
      <dgm:t>
        <a:bodyPr/>
        <a:lstStyle/>
        <a:p>
          <a:r>
            <a:rPr lang="en-US" dirty="0"/>
            <a:t>Databricks</a:t>
          </a:r>
        </a:p>
      </dgm:t>
    </dgm:pt>
    <dgm:pt modelId="{8633698F-D39F-437F-A275-5AF7B36AA532}" type="parTrans" cxnId="{EC1CB1F2-08CE-477F-A014-E1AE4AA1278E}">
      <dgm:prSet/>
      <dgm:spPr/>
      <dgm:t>
        <a:bodyPr/>
        <a:lstStyle/>
        <a:p>
          <a:endParaRPr lang="en-US"/>
        </a:p>
      </dgm:t>
    </dgm:pt>
    <dgm:pt modelId="{66FE03ED-D177-404E-BBAD-683433CBD863}" type="sibTrans" cxnId="{EC1CB1F2-08CE-477F-A014-E1AE4AA1278E}">
      <dgm:prSet/>
      <dgm:spPr/>
      <dgm:t>
        <a:bodyPr/>
        <a:lstStyle/>
        <a:p>
          <a:endParaRPr lang="en-US"/>
        </a:p>
      </dgm:t>
    </dgm:pt>
    <dgm:pt modelId="{B839E18C-D293-4AB5-B7E3-6847548A9981}">
      <dgm:prSet phldrT="[Text]"/>
      <dgm:spPr/>
      <dgm:t>
        <a:bodyPr/>
        <a:lstStyle/>
        <a:p>
          <a:r>
            <a:rPr lang="en-US" dirty="0"/>
            <a:t>Fully managed Spark clusters</a:t>
          </a:r>
        </a:p>
      </dgm:t>
    </dgm:pt>
    <dgm:pt modelId="{ED484258-53DB-4687-AB8F-F8E7F3BF01EE}" type="parTrans" cxnId="{D9568655-CCA5-497A-9FDE-832466638794}">
      <dgm:prSet/>
      <dgm:spPr/>
      <dgm:t>
        <a:bodyPr/>
        <a:lstStyle/>
        <a:p>
          <a:endParaRPr lang="en-US"/>
        </a:p>
      </dgm:t>
    </dgm:pt>
    <dgm:pt modelId="{69C6000D-655D-46D7-931E-7FCA1EA7F2E0}" type="sibTrans" cxnId="{D9568655-CCA5-497A-9FDE-832466638794}">
      <dgm:prSet/>
      <dgm:spPr/>
      <dgm:t>
        <a:bodyPr/>
        <a:lstStyle/>
        <a:p>
          <a:endParaRPr lang="en-US"/>
        </a:p>
      </dgm:t>
    </dgm:pt>
    <dgm:pt modelId="{A318A28E-53FF-4E95-8F9D-E6CF920A9A51}">
      <dgm:prSet phldrT="[Text]"/>
      <dgm:spPr/>
      <dgm:t>
        <a:bodyPr/>
        <a:lstStyle/>
        <a:p>
          <a:r>
            <a:rPr lang="en-US" dirty="0"/>
            <a:t>Workspace tools, notebooks</a:t>
          </a:r>
        </a:p>
      </dgm:t>
    </dgm:pt>
    <dgm:pt modelId="{523DC166-4610-4F65-8498-7E7B687548FB}" type="parTrans" cxnId="{9259DC39-F375-43CC-80E3-8514252D9C83}">
      <dgm:prSet/>
      <dgm:spPr/>
      <dgm:t>
        <a:bodyPr/>
        <a:lstStyle/>
        <a:p>
          <a:endParaRPr lang="en-US"/>
        </a:p>
      </dgm:t>
    </dgm:pt>
    <dgm:pt modelId="{DD615A94-1213-45F5-B6D9-694FFA6EDC0F}" type="sibTrans" cxnId="{9259DC39-F375-43CC-80E3-8514252D9C83}">
      <dgm:prSet/>
      <dgm:spPr/>
      <dgm:t>
        <a:bodyPr/>
        <a:lstStyle/>
        <a:p>
          <a:endParaRPr lang="en-US"/>
        </a:p>
      </dgm:t>
    </dgm:pt>
    <dgm:pt modelId="{B717E8E7-7773-438C-98E4-1450F69D6B95}">
      <dgm:prSet phldrT="[Text]"/>
      <dgm:spPr/>
      <dgm:t>
        <a:bodyPr/>
        <a:lstStyle/>
        <a:p>
          <a:r>
            <a:rPr lang="en-US" dirty="0"/>
            <a:t>Azure Databricks</a:t>
          </a:r>
        </a:p>
      </dgm:t>
    </dgm:pt>
    <dgm:pt modelId="{595C57BD-5045-4958-8096-3EE43EB883E4}" type="parTrans" cxnId="{064DDE27-C8AE-4CFF-BE94-5FAEAD8E9B3A}">
      <dgm:prSet/>
      <dgm:spPr/>
      <dgm:t>
        <a:bodyPr/>
        <a:lstStyle/>
        <a:p>
          <a:endParaRPr lang="en-US"/>
        </a:p>
      </dgm:t>
    </dgm:pt>
    <dgm:pt modelId="{7F66042B-D04A-435A-968B-25AF59C009CD}" type="sibTrans" cxnId="{064DDE27-C8AE-4CFF-BE94-5FAEAD8E9B3A}">
      <dgm:prSet/>
      <dgm:spPr/>
      <dgm:t>
        <a:bodyPr/>
        <a:lstStyle/>
        <a:p>
          <a:endParaRPr lang="en-US"/>
        </a:p>
      </dgm:t>
    </dgm:pt>
    <dgm:pt modelId="{78E2B521-7E25-4852-8524-EB3933B8281B}">
      <dgm:prSet phldrT="[Text]"/>
      <dgm:spPr/>
      <dgm:t>
        <a:bodyPr/>
        <a:lstStyle/>
        <a:p>
          <a:r>
            <a:rPr lang="en-US" dirty="0"/>
            <a:t>Azure Infrastructure</a:t>
          </a:r>
        </a:p>
      </dgm:t>
    </dgm:pt>
    <dgm:pt modelId="{54550DE6-05BA-46F3-A0ED-CB0F6893E5EC}" type="parTrans" cxnId="{AE4268B7-310F-457C-9400-F1B5FB57E248}">
      <dgm:prSet/>
      <dgm:spPr/>
      <dgm:t>
        <a:bodyPr/>
        <a:lstStyle/>
        <a:p>
          <a:endParaRPr lang="en-US"/>
        </a:p>
      </dgm:t>
    </dgm:pt>
    <dgm:pt modelId="{B4906E73-C11D-4EC4-A44D-DF7FFD4B202F}" type="sibTrans" cxnId="{AE4268B7-310F-457C-9400-F1B5FB57E248}">
      <dgm:prSet/>
      <dgm:spPr/>
      <dgm:t>
        <a:bodyPr/>
        <a:lstStyle/>
        <a:p>
          <a:endParaRPr lang="en-US"/>
        </a:p>
      </dgm:t>
    </dgm:pt>
    <dgm:pt modelId="{443FF131-A967-4D20-9AD9-4C5467049584}">
      <dgm:prSet phldrT="[Text]"/>
      <dgm:spPr/>
      <dgm:t>
        <a:bodyPr/>
        <a:lstStyle/>
        <a:p>
          <a:r>
            <a:rPr lang="en-US" dirty="0"/>
            <a:t>Available in AWS</a:t>
          </a:r>
        </a:p>
      </dgm:t>
    </dgm:pt>
    <dgm:pt modelId="{5A97E7D1-04F7-42CC-AF51-A766BC772C53}" type="parTrans" cxnId="{F45146B9-E67A-492A-84E1-63E061AC1B65}">
      <dgm:prSet/>
      <dgm:spPr/>
      <dgm:t>
        <a:bodyPr/>
        <a:lstStyle/>
        <a:p>
          <a:endParaRPr lang="en-US"/>
        </a:p>
      </dgm:t>
    </dgm:pt>
    <dgm:pt modelId="{E74E9E62-12A4-426F-8E08-9326D65FD90D}" type="sibTrans" cxnId="{F45146B9-E67A-492A-84E1-63E061AC1B65}">
      <dgm:prSet/>
      <dgm:spPr/>
      <dgm:t>
        <a:bodyPr/>
        <a:lstStyle/>
        <a:p>
          <a:endParaRPr lang="en-US"/>
        </a:p>
      </dgm:t>
    </dgm:pt>
    <dgm:pt modelId="{592301BE-4448-4887-9798-2F030ED80135}">
      <dgm:prSet phldrT="[Text]"/>
      <dgm:spPr/>
      <dgm:t>
        <a:bodyPr/>
        <a:lstStyle/>
        <a:p>
          <a:r>
            <a:rPr lang="en-US" dirty="0"/>
            <a:t>Runs on a server cluster</a:t>
          </a:r>
        </a:p>
      </dgm:t>
    </dgm:pt>
    <dgm:pt modelId="{349A0AEE-2089-40A9-BD41-86D6608E9AB5}" type="parTrans" cxnId="{CCA6BB4F-5B5D-4949-8E8B-6FE73671C8BF}">
      <dgm:prSet/>
      <dgm:spPr/>
      <dgm:t>
        <a:bodyPr/>
        <a:lstStyle/>
        <a:p>
          <a:endParaRPr lang="en-US"/>
        </a:p>
      </dgm:t>
    </dgm:pt>
    <dgm:pt modelId="{ABA02B35-E45A-43DE-8D60-C5055E4D0D1C}" type="sibTrans" cxnId="{CCA6BB4F-5B5D-4949-8E8B-6FE73671C8BF}">
      <dgm:prSet/>
      <dgm:spPr/>
      <dgm:t>
        <a:bodyPr/>
        <a:lstStyle/>
        <a:p>
          <a:endParaRPr lang="en-US"/>
        </a:p>
      </dgm:t>
    </dgm:pt>
    <dgm:pt modelId="{FE9AB79B-AC71-4AB1-A004-266EDBF9F8F1}">
      <dgm:prSet phldrT="[Text]"/>
      <dgm:spPr/>
      <dgm:t>
        <a:bodyPr/>
        <a:lstStyle/>
        <a:p>
          <a:r>
            <a:rPr lang="en-US" dirty="0"/>
            <a:t>Scheduling tool</a:t>
          </a:r>
        </a:p>
      </dgm:t>
    </dgm:pt>
    <dgm:pt modelId="{D1B98DC9-0C65-4DFE-9746-72F10415EA7B}" type="parTrans" cxnId="{EF2CB6CF-CF74-4CF6-A290-6317CD031722}">
      <dgm:prSet/>
      <dgm:spPr/>
      <dgm:t>
        <a:bodyPr/>
        <a:lstStyle/>
        <a:p>
          <a:endParaRPr lang="en-US"/>
        </a:p>
      </dgm:t>
    </dgm:pt>
    <dgm:pt modelId="{E3F00D57-45BF-4CCF-8B65-CE30D8597E18}" type="sibTrans" cxnId="{EF2CB6CF-CF74-4CF6-A290-6317CD031722}">
      <dgm:prSet/>
      <dgm:spPr/>
      <dgm:t>
        <a:bodyPr/>
        <a:lstStyle/>
        <a:p>
          <a:endParaRPr lang="en-US"/>
        </a:p>
      </dgm:t>
    </dgm:pt>
    <dgm:pt modelId="{6E33E298-C5EE-4AB2-AC27-9532CA0566EE}">
      <dgm:prSet phldrT="[Text]"/>
      <dgm:spPr/>
      <dgm:t>
        <a:bodyPr/>
        <a:lstStyle/>
        <a:p>
          <a:r>
            <a:rPr lang="en-US" dirty="0"/>
            <a:t>Azure service integration</a:t>
          </a:r>
        </a:p>
      </dgm:t>
    </dgm:pt>
    <dgm:pt modelId="{58C6A844-82AD-47DF-97C3-950F5B6FE9C7}" type="parTrans" cxnId="{12B63F06-B7D2-4095-8C1D-EB31DF8BEE0E}">
      <dgm:prSet/>
      <dgm:spPr/>
      <dgm:t>
        <a:bodyPr/>
        <a:lstStyle/>
        <a:p>
          <a:endParaRPr lang="en-US"/>
        </a:p>
      </dgm:t>
    </dgm:pt>
    <dgm:pt modelId="{489AB9A4-795A-49EA-8580-0AAC95DFAF8F}" type="sibTrans" cxnId="{12B63F06-B7D2-4095-8C1D-EB31DF8BEE0E}">
      <dgm:prSet/>
      <dgm:spPr/>
      <dgm:t>
        <a:bodyPr/>
        <a:lstStyle/>
        <a:p>
          <a:endParaRPr lang="en-US"/>
        </a:p>
      </dgm:t>
    </dgm:pt>
    <dgm:pt modelId="{AE46BA27-CCB4-46E7-8681-F9932CA16805}" type="pres">
      <dgm:prSet presAssocID="{79F8526A-523F-4377-9A38-458D2DF29E6B}" presName="Name0" presStyleCnt="0">
        <dgm:presLayoutVars>
          <dgm:dir/>
          <dgm:animLvl val="lvl"/>
          <dgm:resizeHandles val="exact"/>
        </dgm:presLayoutVars>
      </dgm:prSet>
      <dgm:spPr/>
    </dgm:pt>
    <dgm:pt modelId="{1F73FA84-D233-4610-BCE6-54D47432D252}" type="pres">
      <dgm:prSet presAssocID="{887B0447-1743-4AA4-B35B-5FFC6C841068}" presName="composite" presStyleCnt="0"/>
      <dgm:spPr/>
    </dgm:pt>
    <dgm:pt modelId="{F245C05D-10CD-4C31-AC90-98A8400EFE3E}" type="pres">
      <dgm:prSet presAssocID="{887B0447-1743-4AA4-B35B-5FFC6C84106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1B8448-0DE1-4835-ACCE-A8FDC4104A65}" type="pres">
      <dgm:prSet presAssocID="{887B0447-1743-4AA4-B35B-5FFC6C841068}" presName="desTx" presStyleLbl="revTx" presStyleIdx="0" presStyleCnt="3">
        <dgm:presLayoutVars>
          <dgm:bulletEnabled val="1"/>
        </dgm:presLayoutVars>
      </dgm:prSet>
      <dgm:spPr/>
    </dgm:pt>
    <dgm:pt modelId="{82C76D06-EDDC-46FA-A545-748AC7FC0D6E}" type="pres">
      <dgm:prSet presAssocID="{A4E9128F-F62E-46A9-88C3-E9DBFC343A2D}" presName="space" presStyleCnt="0"/>
      <dgm:spPr/>
    </dgm:pt>
    <dgm:pt modelId="{4A57153F-D359-4DDB-9BFD-78F8E8C1EBBE}" type="pres">
      <dgm:prSet presAssocID="{D3771349-7480-4189-B3DB-DB6C5F597A4D}" presName="composite" presStyleCnt="0"/>
      <dgm:spPr/>
    </dgm:pt>
    <dgm:pt modelId="{E87E81BF-DC51-42B0-9713-B587A94A2B55}" type="pres">
      <dgm:prSet presAssocID="{D3771349-7480-4189-B3DB-DB6C5F597A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4636702-3D8C-4CB6-A3FF-86837C8158F4}" type="pres">
      <dgm:prSet presAssocID="{D3771349-7480-4189-B3DB-DB6C5F597A4D}" presName="desTx" presStyleLbl="revTx" presStyleIdx="1" presStyleCnt="3">
        <dgm:presLayoutVars>
          <dgm:bulletEnabled val="1"/>
        </dgm:presLayoutVars>
      </dgm:prSet>
      <dgm:spPr/>
    </dgm:pt>
    <dgm:pt modelId="{5576B9E6-AE31-436E-8CC8-82EECB65D968}" type="pres">
      <dgm:prSet presAssocID="{66FE03ED-D177-404E-BBAD-683433CBD863}" presName="space" presStyleCnt="0"/>
      <dgm:spPr/>
    </dgm:pt>
    <dgm:pt modelId="{9117C1F4-1713-4D20-9377-857B06DD3860}" type="pres">
      <dgm:prSet presAssocID="{B717E8E7-7773-438C-98E4-1450F69D6B95}" presName="composite" presStyleCnt="0"/>
      <dgm:spPr/>
    </dgm:pt>
    <dgm:pt modelId="{73B7039E-CEC6-4E4F-AD37-BC3F8C1E2E4A}" type="pres">
      <dgm:prSet presAssocID="{B717E8E7-7773-438C-98E4-1450F69D6B95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D22FFA2-E2F4-4080-A8A4-9CC3093C14A3}" type="pres">
      <dgm:prSet presAssocID="{B717E8E7-7773-438C-98E4-1450F69D6B95}" presName="desTx" presStyleLbl="revTx" presStyleIdx="2" presStyleCnt="3">
        <dgm:presLayoutVars>
          <dgm:bulletEnabled val="1"/>
        </dgm:presLayoutVars>
      </dgm:prSet>
      <dgm:spPr/>
    </dgm:pt>
  </dgm:ptLst>
  <dgm:cxnLst>
    <dgm:cxn modelId="{4BA64E05-9300-4539-B784-88ACACAEA7C1}" srcId="{887B0447-1743-4AA4-B35B-5FFC6C841068}" destId="{65F56F21-319A-4F70-8347-4F3A3C96E48D}" srcOrd="1" destOrd="0" parTransId="{F9A977EE-EE8F-412B-979D-BD8086402C83}" sibTransId="{09F1EFF2-F09D-4D8C-816F-DF998F2301DC}"/>
    <dgm:cxn modelId="{12B63F06-B7D2-4095-8C1D-EB31DF8BEE0E}" srcId="{B717E8E7-7773-438C-98E4-1450F69D6B95}" destId="{6E33E298-C5EE-4AB2-AC27-9532CA0566EE}" srcOrd="1" destOrd="0" parTransId="{58C6A844-82AD-47DF-97C3-950F5B6FE9C7}" sibTransId="{489AB9A4-795A-49EA-8580-0AAC95DFAF8F}"/>
    <dgm:cxn modelId="{9099B208-439E-4E6B-BCCB-4430CDB35FEF}" type="presOf" srcId="{FE9AB79B-AC71-4AB1-A004-266EDBF9F8F1}" destId="{44636702-3D8C-4CB6-A3FF-86837C8158F4}" srcOrd="0" destOrd="2" presId="urn:microsoft.com/office/officeart/2005/8/layout/chevron1"/>
    <dgm:cxn modelId="{FF908111-5AF5-4D5E-92CA-1239CB1BFED5}" type="presOf" srcId="{78E2B521-7E25-4852-8524-EB3933B8281B}" destId="{AD22FFA2-E2F4-4080-A8A4-9CC3093C14A3}" srcOrd="0" destOrd="0" presId="urn:microsoft.com/office/officeart/2005/8/layout/chevron1"/>
    <dgm:cxn modelId="{DAD5EF12-3EEE-4223-80FC-0B98C5A4E0AB}" type="presOf" srcId="{54FB5B14-998D-4ACE-BAAE-5DC79F1B7836}" destId="{D71B8448-0DE1-4835-ACCE-A8FDC4104A65}" srcOrd="0" destOrd="0" presId="urn:microsoft.com/office/officeart/2005/8/layout/chevron1"/>
    <dgm:cxn modelId="{2435251F-C5CF-4DB7-B423-392C9811F9A3}" type="presOf" srcId="{443FF131-A967-4D20-9AD9-4C5467049584}" destId="{AD22FFA2-E2F4-4080-A8A4-9CC3093C14A3}" srcOrd="0" destOrd="2" presId="urn:microsoft.com/office/officeart/2005/8/layout/chevron1"/>
    <dgm:cxn modelId="{BE2A9323-4722-402E-BD37-61FBC7AAC8E0}" srcId="{887B0447-1743-4AA4-B35B-5FFC6C841068}" destId="{54FB5B14-998D-4ACE-BAAE-5DC79F1B7836}" srcOrd="0" destOrd="0" parTransId="{AC02DF6D-4F41-47AA-9125-CCF45F7DE1F5}" sibTransId="{76096F39-1B54-41CB-903B-D4626C07DBAF}"/>
    <dgm:cxn modelId="{064DDE27-C8AE-4CFF-BE94-5FAEAD8E9B3A}" srcId="{79F8526A-523F-4377-9A38-458D2DF29E6B}" destId="{B717E8E7-7773-438C-98E4-1450F69D6B95}" srcOrd="2" destOrd="0" parTransId="{595C57BD-5045-4958-8096-3EE43EB883E4}" sibTransId="{7F66042B-D04A-435A-968B-25AF59C009CD}"/>
    <dgm:cxn modelId="{BD7F992F-D757-4F16-AF63-E865045EA474}" type="presOf" srcId="{D3771349-7480-4189-B3DB-DB6C5F597A4D}" destId="{E87E81BF-DC51-42B0-9713-B587A94A2B55}" srcOrd="0" destOrd="0" presId="urn:microsoft.com/office/officeart/2005/8/layout/chevron1"/>
    <dgm:cxn modelId="{9259DC39-F375-43CC-80E3-8514252D9C83}" srcId="{D3771349-7480-4189-B3DB-DB6C5F597A4D}" destId="{A318A28E-53FF-4E95-8F9D-E6CF920A9A51}" srcOrd="1" destOrd="0" parTransId="{523DC166-4610-4F65-8498-7E7B687548FB}" sibTransId="{DD615A94-1213-45F5-B6D9-694FFA6EDC0F}"/>
    <dgm:cxn modelId="{F84F884E-B4A1-4F8F-8446-D57CEC94872D}" type="presOf" srcId="{B717E8E7-7773-438C-98E4-1450F69D6B95}" destId="{73B7039E-CEC6-4E4F-AD37-BC3F8C1E2E4A}" srcOrd="0" destOrd="0" presId="urn:microsoft.com/office/officeart/2005/8/layout/chevron1"/>
    <dgm:cxn modelId="{CCA6BB4F-5B5D-4949-8E8B-6FE73671C8BF}" srcId="{887B0447-1743-4AA4-B35B-5FFC6C841068}" destId="{592301BE-4448-4887-9798-2F030ED80135}" srcOrd="2" destOrd="0" parTransId="{349A0AEE-2089-40A9-BD41-86D6608E9AB5}" sibTransId="{ABA02B35-E45A-43DE-8D60-C5055E4D0D1C}"/>
    <dgm:cxn modelId="{D9568655-CCA5-497A-9FDE-832466638794}" srcId="{D3771349-7480-4189-B3DB-DB6C5F597A4D}" destId="{B839E18C-D293-4AB5-B7E3-6847548A9981}" srcOrd="0" destOrd="0" parTransId="{ED484258-53DB-4687-AB8F-F8E7F3BF01EE}" sibTransId="{69C6000D-655D-46D7-931E-7FCA1EA7F2E0}"/>
    <dgm:cxn modelId="{FC9B2C7C-4BC8-4A74-A0EA-3465C63F895A}" srcId="{79F8526A-523F-4377-9A38-458D2DF29E6B}" destId="{887B0447-1743-4AA4-B35B-5FFC6C841068}" srcOrd="0" destOrd="0" parTransId="{77FEB773-0741-4B78-A542-741495576BE7}" sibTransId="{A4E9128F-F62E-46A9-88C3-E9DBFC343A2D}"/>
    <dgm:cxn modelId="{31C6528B-631F-4673-9FA9-F50789D70743}" type="presOf" srcId="{887B0447-1743-4AA4-B35B-5FFC6C841068}" destId="{F245C05D-10CD-4C31-AC90-98A8400EFE3E}" srcOrd="0" destOrd="0" presId="urn:microsoft.com/office/officeart/2005/8/layout/chevron1"/>
    <dgm:cxn modelId="{EA83BF8C-3AA6-4B8B-9EA6-B20A4692758B}" type="presOf" srcId="{65F56F21-319A-4F70-8347-4F3A3C96E48D}" destId="{D71B8448-0DE1-4835-ACCE-A8FDC4104A65}" srcOrd="0" destOrd="1" presId="urn:microsoft.com/office/officeart/2005/8/layout/chevron1"/>
    <dgm:cxn modelId="{7E7467B3-8DF7-4184-84AE-37FD0B1CF2B8}" type="presOf" srcId="{B839E18C-D293-4AB5-B7E3-6847548A9981}" destId="{44636702-3D8C-4CB6-A3FF-86837C8158F4}" srcOrd="0" destOrd="0" presId="urn:microsoft.com/office/officeart/2005/8/layout/chevron1"/>
    <dgm:cxn modelId="{70FF42B7-964B-42D8-A93B-9D952B1DE60B}" type="presOf" srcId="{A318A28E-53FF-4E95-8F9D-E6CF920A9A51}" destId="{44636702-3D8C-4CB6-A3FF-86837C8158F4}" srcOrd="0" destOrd="1" presId="urn:microsoft.com/office/officeart/2005/8/layout/chevron1"/>
    <dgm:cxn modelId="{AE4268B7-310F-457C-9400-F1B5FB57E248}" srcId="{B717E8E7-7773-438C-98E4-1450F69D6B95}" destId="{78E2B521-7E25-4852-8524-EB3933B8281B}" srcOrd="0" destOrd="0" parTransId="{54550DE6-05BA-46F3-A0ED-CB0F6893E5EC}" sibTransId="{B4906E73-C11D-4EC4-A44D-DF7FFD4B202F}"/>
    <dgm:cxn modelId="{F45146B9-E67A-492A-84E1-63E061AC1B65}" srcId="{B717E8E7-7773-438C-98E4-1450F69D6B95}" destId="{443FF131-A967-4D20-9AD9-4C5467049584}" srcOrd="2" destOrd="0" parTransId="{5A97E7D1-04F7-42CC-AF51-A766BC772C53}" sibTransId="{E74E9E62-12A4-426F-8E08-9326D65FD90D}"/>
    <dgm:cxn modelId="{EF2CB6CF-CF74-4CF6-A290-6317CD031722}" srcId="{D3771349-7480-4189-B3DB-DB6C5F597A4D}" destId="{FE9AB79B-AC71-4AB1-A004-266EDBF9F8F1}" srcOrd="2" destOrd="0" parTransId="{D1B98DC9-0C65-4DFE-9746-72F10415EA7B}" sibTransId="{E3F00D57-45BF-4CCF-8B65-CE30D8597E18}"/>
    <dgm:cxn modelId="{04A961D3-4459-40BD-AA2D-3ED1F1B5F987}" type="presOf" srcId="{592301BE-4448-4887-9798-2F030ED80135}" destId="{D71B8448-0DE1-4835-ACCE-A8FDC4104A65}" srcOrd="0" destOrd="2" presId="urn:microsoft.com/office/officeart/2005/8/layout/chevron1"/>
    <dgm:cxn modelId="{51019DD7-AA38-4F65-A2D2-0FFC4C006BCD}" type="presOf" srcId="{6E33E298-C5EE-4AB2-AC27-9532CA0566EE}" destId="{AD22FFA2-E2F4-4080-A8A4-9CC3093C14A3}" srcOrd="0" destOrd="1" presId="urn:microsoft.com/office/officeart/2005/8/layout/chevron1"/>
    <dgm:cxn modelId="{D2FBA4E4-6813-45CA-B1AA-5AC0C8A328CA}" type="presOf" srcId="{79F8526A-523F-4377-9A38-458D2DF29E6B}" destId="{AE46BA27-CCB4-46E7-8681-F9932CA16805}" srcOrd="0" destOrd="0" presId="urn:microsoft.com/office/officeart/2005/8/layout/chevron1"/>
    <dgm:cxn modelId="{EC1CB1F2-08CE-477F-A014-E1AE4AA1278E}" srcId="{79F8526A-523F-4377-9A38-458D2DF29E6B}" destId="{D3771349-7480-4189-B3DB-DB6C5F597A4D}" srcOrd="1" destOrd="0" parTransId="{8633698F-D39F-437F-A275-5AF7B36AA532}" sibTransId="{66FE03ED-D177-404E-BBAD-683433CBD863}"/>
    <dgm:cxn modelId="{664A3B9A-4BAD-4D28-9739-BB063D5633BC}" type="presParOf" srcId="{AE46BA27-CCB4-46E7-8681-F9932CA16805}" destId="{1F73FA84-D233-4610-BCE6-54D47432D252}" srcOrd="0" destOrd="0" presId="urn:microsoft.com/office/officeart/2005/8/layout/chevron1"/>
    <dgm:cxn modelId="{8F76C8A0-51C2-4C1C-9977-C1482A69609D}" type="presParOf" srcId="{1F73FA84-D233-4610-BCE6-54D47432D252}" destId="{F245C05D-10CD-4C31-AC90-98A8400EFE3E}" srcOrd="0" destOrd="0" presId="urn:microsoft.com/office/officeart/2005/8/layout/chevron1"/>
    <dgm:cxn modelId="{81D659E3-72C7-471A-9714-986C1F7E7E78}" type="presParOf" srcId="{1F73FA84-D233-4610-BCE6-54D47432D252}" destId="{D71B8448-0DE1-4835-ACCE-A8FDC4104A65}" srcOrd="1" destOrd="0" presId="urn:microsoft.com/office/officeart/2005/8/layout/chevron1"/>
    <dgm:cxn modelId="{A86B2515-2686-49AF-9B18-76EC34FEC75C}" type="presParOf" srcId="{AE46BA27-CCB4-46E7-8681-F9932CA16805}" destId="{82C76D06-EDDC-46FA-A545-748AC7FC0D6E}" srcOrd="1" destOrd="0" presId="urn:microsoft.com/office/officeart/2005/8/layout/chevron1"/>
    <dgm:cxn modelId="{93DE886F-939B-4224-B679-01C85985A5B1}" type="presParOf" srcId="{AE46BA27-CCB4-46E7-8681-F9932CA16805}" destId="{4A57153F-D359-4DDB-9BFD-78F8E8C1EBBE}" srcOrd="2" destOrd="0" presId="urn:microsoft.com/office/officeart/2005/8/layout/chevron1"/>
    <dgm:cxn modelId="{AC41D96F-A823-4DD2-86A1-B47AFE548626}" type="presParOf" srcId="{4A57153F-D359-4DDB-9BFD-78F8E8C1EBBE}" destId="{E87E81BF-DC51-42B0-9713-B587A94A2B55}" srcOrd="0" destOrd="0" presId="urn:microsoft.com/office/officeart/2005/8/layout/chevron1"/>
    <dgm:cxn modelId="{128F4B55-6439-401C-B7A8-B831742514D3}" type="presParOf" srcId="{4A57153F-D359-4DDB-9BFD-78F8E8C1EBBE}" destId="{44636702-3D8C-4CB6-A3FF-86837C8158F4}" srcOrd="1" destOrd="0" presId="urn:microsoft.com/office/officeart/2005/8/layout/chevron1"/>
    <dgm:cxn modelId="{FEF3C9A9-ACA4-44F2-90B7-A1248AACC2F6}" type="presParOf" srcId="{AE46BA27-CCB4-46E7-8681-F9932CA16805}" destId="{5576B9E6-AE31-436E-8CC8-82EECB65D968}" srcOrd="3" destOrd="0" presId="urn:microsoft.com/office/officeart/2005/8/layout/chevron1"/>
    <dgm:cxn modelId="{EDA0D782-6143-4510-8C08-1BEF73D18CCB}" type="presParOf" srcId="{AE46BA27-CCB4-46E7-8681-F9932CA16805}" destId="{9117C1F4-1713-4D20-9377-857B06DD3860}" srcOrd="4" destOrd="0" presId="urn:microsoft.com/office/officeart/2005/8/layout/chevron1"/>
    <dgm:cxn modelId="{6265C53D-2B84-4C08-A1C9-68EDE0847D76}" type="presParOf" srcId="{9117C1F4-1713-4D20-9377-857B06DD3860}" destId="{73B7039E-CEC6-4E4F-AD37-BC3F8C1E2E4A}" srcOrd="0" destOrd="0" presId="urn:microsoft.com/office/officeart/2005/8/layout/chevron1"/>
    <dgm:cxn modelId="{3BF49183-9985-4CD9-98D6-4BE8532899BB}" type="presParOf" srcId="{9117C1F4-1713-4D20-9377-857B06DD3860}" destId="{AD22FFA2-E2F4-4080-A8A4-9CC3093C14A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EF8A8-915E-44B8-B757-F6C3003E3C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11F23-44C8-483C-A785-7DA1CC002A31}">
      <dgm:prSet phldrT="[Text]"/>
      <dgm:spPr/>
      <dgm:t>
        <a:bodyPr/>
        <a:lstStyle/>
        <a:p>
          <a:r>
            <a:rPr lang="en-US" dirty="0"/>
            <a:t>Type 1</a:t>
          </a:r>
        </a:p>
      </dgm:t>
    </dgm:pt>
    <dgm:pt modelId="{94C9A0CF-BE6E-41DA-8C36-F980F1C35DCA}" type="parTrans" cxnId="{32AF0152-F22B-4E8F-9824-D9C6219B88A7}">
      <dgm:prSet/>
      <dgm:spPr/>
      <dgm:t>
        <a:bodyPr/>
        <a:lstStyle/>
        <a:p>
          <a:endParaRPr lang="en-US"/>
        </a:p>
      </dgm:t>
    </dgm:pt>
    <dgm:pt modelId="{96F3EFD7-EC2F-41E8-8BE9-3612F966B051}" type="sibTrans" cxnId="{32AF0152-F22B-4E8F-9824-D9C6219B88A7}">
      <dgm:prSet/>
      <dgm:spPr/>
      <dgm:t>
        <a:bodyPr/>
        <a:lstStyle/>
        <a:p>
          <a:endParaRPr lang="en-US"/>
        </a:p>
      </dgm:t>
    </dgm:pt>
    <dgm:pt modelId="{CB05F9CF-F191-40DD-A8C2-880D8D00CC9B}">
      <dgm:prSet phldrT="[Text]"/>
      <dgm:spPr/>
      <dgm:t>
        <a:bodyPr/>
        <a:lstStyle/>
        <a:p>
          <a:r>
            <a:rPr lang="en-US" dirty="0"/>
            <a:t>Insert new items</a:t>
          </a:r>
        </a:p>
      </dgm:t>
    </dgm:pt>
    <dgm:pt modelId="{9CA2B731-6421-467D-8CC4-66C3D3A21B97}" type="parTrans" cxnId="{6C73619F-5EF7-42D7-9E2D-AC79D745F217}">
      <dgm:prSet/>
      <dgm:spPr/>
      <dgm:t>
        <a:bodyPr/>
        <a:lstStyle/>
        <a:p>
          <a:endParaRPr lang="en-US"/>
        </a:p>
      </dgm:t>
    </dgm:pt>
    <dgm:pt modelId="{678E3FEF-AA8A-41CA-AD02-4519E5B2AE25}" type="sibTrans" cxnId="{6C73619F-5EF7-42D7-9E2D-AC79D745F217}">
      <dgm:prSet/>
      <dgm:spPr/>
      <dgm:t>
        <a:bodyPr/>
        <a:lstStyle/>
        <a:p>
          <a:endParaRPr lang="en-US"/>
        </a:p>
      </dgm:t>
    </dgm:pt>
    <dgm:pt modelId="{423310B1-F6FA-4BE5-A3FA-AA6489817767}">
      <dgm:prSet phldrT="[Text]"/>
      <dgm:spPr/>
      <dgm:t>
        <a:bodyPr/>
        <a:lstStyle/>
        <a:p>
          <a:r>
            <a:rPr lang="en-US" dirty="0"/>
            <a:t>Update existing items if changed</a:t>
          </a:r>
        </a:p>
      </dgm:t>
    </dgm:pt>
    <dgm:pt modelId="{D32E40FA-B055-497E-9D88-2E38F8D49646}" type="parTrans" cxnId="{50ABAD19-012C-4C59-A569-9EDDEF54FA0A}">
      <dgm:prSet/>
      <dgm:spPr/>
      <dgm:t>
        <a:bodyPr/>
        <a:lstStyle/>
        <a:p>
          <a:endParaRPr lang="en-US"/>
        </a:p>
      </dgm:t>
    </dgm:pt>
    <dgm:pt modelId="{505308BB-3C3B-4C5F-B2E9-D3C1E4FC9F57}" type="sibTrans" cxnId="{50ABAD19-012C-4C59-A569-9EDDEF54FA0A}">
      <dgm:prSet/>
      <dgm:spPr/>
      <dgm:t>
        <a:bodyPr/>
        <a:lstStyle/>
        <a:p>
          <a:endParaRPr lang="en-US"/>
        </a:p>
      </dgm:t>
    </dgm:pt>
    <dgm:pt modelId="{B27CDA76-A343-4DC5-A470-4B3603EE7794}">
      <dgm:prSet phldrT="[Text]"/>
      <dgm:spPr/>
      <dgm:t>
        <a:bodyPr/>
        <a:lstStyle/>
        <a:p>
          <a:r>
            <a:rPr lang="en-US" dirty="0"/>
            <a:t>Type 2</a:t>
          </a:r>
        </a:p>
      </dgm:t>
    </dgm:pt>
    <dgm:pt modelId="{435BC455-7053-467A-83CA-142C27478629}" type="parTrans" cxnId="{DF3E6CFD-B8EC-4C40-9BA1-B85D35FB57FA}">
      <dgm:prSet/>
      <dgm:spPr/>
      <dgm:t>
        <a:bodyPr/>
        <a:lstStyle/>
        <a:p>
          <a:endParaRPr lang="en-US"/>
        </a:p>
      </dgm:t>
    </dgm:pt>
    <dgm:pt modelId="{F16136F3-F010-4D98-925B-699750FD3A1B}" type="sibTrans" cxnId="{DF3E6CFD-B8EC-4C40-9BA1-B85D35FB57FA}">
      <dgm:prSet/>
      <dgm:spPr/>
      <dgm:t>
        <a:bodyPr/>
        <a:lstStyle/>
        <a:p>
          <a:endParaRPr lang="en-US"/>
        </a:p>
      </dgm:t>
    </dgm:pt>
    <dgm:pt modelId="{9EEA1755-2728-4F4F-A0DD-219BE2B29B8F}">
      <dgm:prSet phldrT="[Text]"/>
      <dgm:spPr/>
      <dgm:t>
        <a:bodyPr/>
        <a:lstStyle/>
        <a:p>
          <a:r>
            <a:rPr lang="en-US" dirty="0"/>
            <a:t>Historical values maintained in separate records.  Each item may have more than one record.</a:t>
          </a:r>
        </a:p>
      </dgm:t>
    </dgm:pt>
    <dgm:pt modelId="{57461C13-D3DF-4AAA-BF92-3FCB3B319773}" type="parTrans" cxnId="{04063179-C855-47DE-AE66-CA528EB277D0}">
      <dgm:prSet/>
      <dgm:spPr/>
      <dgm:t>
        <a:bodyPr/>
        <a:lstStyle/>
        <a:p>
          <a:endParaRPr lang="en-US"/>
        </a:p>
      </dgm:t>
    </dgm:pt>
    <dgm:pt modelId="{5DFC36AF-E2C1-44E9-AE2C-F38FFF047B76}" type="sibTrans" cxnId="{04063179-C855-47DE-AE66-CA528EB277D0}">
      <dgm:prSet/>
      <dgm:spPr/>
      <dgm:t>
        <a:bodyPr/>
        <a:lstStyle/>
        <a:p>
          <a:endParaRPr lang="en-US"/>
        </a:p>
      </dgm:t>
    </dgm:pt>
    <dgm:pt modelId="{6A22249E-BF08-4067-B7D7-754F6D98C3CA}">
      <dgm:prSet phldrT="[Text]"/>
      <dgm:spPr/>
      <dgm:t>
        <a:bodyPr/>
        <a:lstStyle/>
        <a:p>
          <a:r>
            <a:rPr lang="en-US" dirty="0"/>
            <a:t>Insert new items</a:t>
          </a:r>
        </a:p>
      </dgm:t>
    </dgm:pt>
    <dgm:pt modelId="{637E8DFB-9BDC-404B-B915-610FA507554D}" type="parTrans" cxnId="{78DF8F50-72A8-4D15-B512-331BE4568303}">
      <dgm:prSet/>
      <dgm:spPr/>
      <dgm:t>
        <a:bodyPr/>
        <a:lstStyle/>
        <a:p>
          <a:endParaRPr lang="en-US"/>
        </a:p>
      </dgm:t>
    </dgm:pt>
    <dgm:pt modelId="{56009C32-E435-422D-8458-12C99CCA1CEA}" type="sibTrans" cxnId="{78DF8F50-72A8-4D15-B512-331BE4568303}">
      <dgm:prSet/>
      <dgm:spPr/>
      <dgm:t>
        <a:bodyPr/>
        <a:lstStyle/>
        <a:p>
          <a:endParaRPr lang="en-US"/>
        </a:p>
      </dgm:t>
    </dgm:pt>
    <dgm:pt modelId="{624FCFE1-321C-4E89-B9D9-A3A67C4357E3}">
      <dgm:prSet phldrT="[Text]"/>
      <dgm:spPr/>
      <dgm:t>
        <a:bodyPr/>
        <a:lstStyle/>
        <a:p>
          <a:r>
            <a:rPr lang="en-US" dirty="0"/>
            <a:t>Current dimension values only, </a:t>
          </a:r>
          <a:r>
            <a:rPr lang="en-US" u="sng" dirty="0"/>
            <a:t>no history</a:t>
          </a:r>
          <a:r>
            <a:rPr lang="en-US" dirty="0"/>
            <a:t> tracked</a:t>
          </a:r>
        </a:p>
      </dgm:t>
    </dgm:pt>
    <dgm:pt modelId="{D15559C6-57A0-4900-91C2-8714BD3EFD71}" type="parTrans" cxnId="{2FB5A276-3495-4DCA-8191-EF7345810477}">
      <dgm:prSet/>
      <dgm:spPr/>
      <dgm:t>
        <a:bodyPr/>
        <a:lstStyle/>
        <a:p>
          <a:endParaRPr lang="en-US"/>
        </a:p>
      </dgm:t>
    </dgm:pt>
    <dgm:pt modelId="{AF022F43-FC89-4A35-8328-6789DC997458}" type="sibTrans" cxnId="{2FB5A276-3495-4DCA-8191-EF7345810477}">
      <dgm:prSet/>
      <dgm:spPr/>
      <dgm:t>
        <a:bodyPr/>
        <a:lstStyle/>
        <a:p>
          <a:endParaRPr lang="en-US"/>
        </a:p>
      </dgm:t>
    </dgm:pt>
    <dgm:pt modelId="{448A382D-6EB2-4E3B-B77F-FD98CE82423A}">
      <dgm:prSet phldrT="[Text]"/>
      <dgm:spPr/>
      <dgm:t>
        <a:bodyPr/>
        <a:lstStyle/>
        <a:p>
          <a:r>
            <a:rPr lang="en-US" dirty="0"/>
            <a:t>Insert new record with current values of existing items</a:t>
          </a:r>
        </a:p>
      </dgm:t>
    </dgm:pt>
    <dgm:pt modelId="{720D2836-BDAC-430D-9F09-B83457420644}" type="parTrans" cxnId="{AA531E4D-2023-433A-AC21-597E2D281132}">
      <dgm:prSet/>
      <dgm:spPr/>
      <dgm:t>
        <a:bodyPr/>
        <a:lstStyle/>
        <a:p>
          <a:endParaRPr lang="en-US"/>
        </a:p>
      </dgm:t>
    </dgm:pt>
    <dgm:pt modelId="{96C4DA52-E1BD-4F4E-A188-DF9E7611E0EB}" type="sibTrans" cxnId="{AA531E4D-2023-433A-AC21-597E2D281132}">
      <dgm:prSet/>
      <dgm:spPr/>
      <dgm:t>
        <a:bodyPr/>
        <a:lstStyle/>
        <a:p>
          <a:endParaRPr lang="en-US"/>
        </a:p>
      </dgm:t>
    </dgm:pt>
    <dgm:pt modelId="{AD025357-3FBD-459E-93AC-5F9FA7ED3F55}">
      <dgm:prSet phldrT="[Text]"/>
      <dgm:spPr/>
      <dgm:t>
        <a:bodyPr/>
        <a:lstStyle/>
        <a:p>
          <a:r>
            <a:rPr lang="en-US" dirty="0"/>
            <a:t>Update previous record with expiration date</a:t>
          </a:r>
        </a:p>
      </dgm:t>
    </dgm:pt>
    <dgm:pt modelId="{8CF314DF-74B0-47C6-A46E-0BC856FFF2F5}" type="parTrans" cxnId="{F824F139-B40D-4B5D-B898-A13831452EA8}">
      <dgm:prSet/>
      <dgm:spPr/>
      <dgm:t>
        <a:bodyPr/>
        <a:lstStyle/>
        <a:p>
          <a:endParaRPr lang="en-US"/>
        </a:p>
      </dgm:t>
    </dgm:pt>
    <dgm:pt modelId="{C49E9263-8EF6-4FAA-A067-08C96A1E31E4}" type="sibTrans" cxnId="{F824F139-B40D-4B5D-B898-A13831452EA8}">
      <dgm:prSet/>
      <dgm:spPr/>
      <dgm:t>
        <a:bodyPr/>
        <a:lstStyle/>
        <a:p>
          <a:endParaRPr lang="en-US"/>
        </a:p>
      </dgm:t>
    </dgm:pt>
    <dgm:pt modelId="{F87A10B9-25FE-46EE-8DD6-8432401ABDC0}">
      <dgm:prSet phldrT="[Text]"/>
      <dgm:spPr/>
      <dgm:t>
        <a:bodyPr/>
        <a:lstStyle/>
        <a:p>
          <a:r>
            <a:rPr lang="en-US" dirty="0"/>
            <a:t>Changed Items</a:t>
          </a:r>
        </a:p>
      </dgm:t>
    </dgm:pt>
    <dgm:pt modelId="{DF58F934-74BA-4856-B1BF-AD38C8C5C5DE}" type="parTrans" cxnId="{0150EA66-2E95-4386-8794-A6FFD634EF4F}">
      <dgm:prSet/>
      <dgm:spPr/>
      <dgm:t>
        <a:bodyPr/>
        <a:lstStyle/>
        <a:p>
          <a:endParaRPr lang="en-US"/>
        </a:p>
      </dgm:t>
    </dgm:pt>
    <dgm:pt modelId="{568EAA4C-BCE8-431D-AE28-7F6225140CDF}" type="sibTrans" cxnId="{0150EA66-2E95-4386-8794-A6FFD634EF4F}">
      <dgm:prSet/>
      <dgm:spPr/>
      <dgm:t>
        <a:bodyPr/>
        <a:lstStyle/>
        <a:p>
          <a:endParaRPr lang="en-US"/>
        </a:p>
      </dgm:t>
    </dgm:pt>
    <dgm:pt modelId="{49C4313E-3AF4-49BE-93DF-2714CE3A71CA}" type="pres">
      <dgm:prSet presAssocID="{79FEF8A8-915E-44B8-B757-F6C3003E3C49}" presName="linear" presStyleCnt="0">
        <dgm:presLayoutVars>
          <dgm:animLvl val="lvl"/>
          <dgm:resizeHandles val="exact"/>
        </dgm:presLayoutVars>
      </dgm:prSet>
      <dgm:spPr/>
    </dgm:pt>
    <dgm:pt modelId="{EFB63C20-5678-49DF-B8C0-A0629E7E29D2}" type="pres">
      <dgm:prSet presAssocID="{95611F23-44C8-483C-A785-7DA1CC002A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17BAC-E911-45F7-968D-729F05525FBE}" type="pres">
      <dgm:prSet presAssocID="{95611F23-44C8-483C-A785-7DA1CC002A31}" presName="childText" presStyleLbl="revTx" presStyleIdx="0" presStyleCnt="2">
        <dgm:presLayoutVars>
          <dgm:bulletEnabled val="1"/>
        </dgm:presLayoutVars>
      </dgm:prSet>
      <dgm:spPr/>
    </dgm:pt>
    <dgm:pt modelId="{4797026E-6518-4C7A-931F-B2F51BAE40B2}" type="pres">
      <dgm:prSet presAssocID="{B27CDA76-A343-4DC5-A470-4B3603EE77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DDAD08-1927-49A2-A7A2-B569BFBB70EB}" type="pres">
      <dgm:prSet presAssocID="{B27CDA76-A343-4DC5-A470-4B3603EE779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A147704-37D3-425F-8233-9D30F19B73A3}" type="presOf" srcId="{79FEF8A8-915E-44B8-B757-F6C3003E3C49}" destId="{49C4313E-3AF4-49BE-93DF-2714CE3A71CA}" srcOrd="0" destOrd="0" presId="urn:microsoft.com/office/officeart/2005/8/layout/vList2"/>
    <dgm:cxn modelId="{50ABAD19-012C-4C59-A569-9EDDEF54FA0A}" srcId="{95611F23-44C8-483C-A785-7DA1CC002A31}" destId="{423310B1-F6FA-4BE5-A3FA-AA6489817767}" srcOrd="2" destOrd="0" parTransId="{D32E40FA-B055-497E-9D88-2E38F8D49646}" sibTransId="{505308BB-3C3B-4C5F-B2E9-D3C1E4FC9F57}"/>
    <dgm:cxn modelId="{4E88A725-C952-4FDA-8122-E0A230403E63}" type="presOf" srcId="{F87A10B9-25FE-46EE-8DD6-8432401ABDC0}" destId="{E4DDAD08-1927-49A2-A7A2-B569BFBB70EB}" srcOrd="0" destOrd="2" presId="urn:microsoft.com/office/officeart/2005/8/layout/vList2"/>
    <dgm:cxn modelId="{F824F139-B40D-4B5D-B898-A13831452EA8}" srcId="{F87A10B9-25FE-46EE-8DD6-8432401ABDC0}" destId="{AD025357-3FBD-459E-93AC-5F9FA7ED3F55}" srcOrd="1" destOrd="0" parTransId="{8CF314DF-74B0-47C6-A46E-0BC856FFF2F5}" sibTransId="{C49E9263-8EF6-4FAA-A067-08C96A1E31E4}"/>
    <dgm:cxn modelId="{6BC98366-5153-47C1-8162-692F5040FD72}" type="presOf" srcId="{624FCFE1-321C-4E89-B9D9-A3A67C4357E3}" destId="{76517BAC-E911-45F7-968D-729F05525FBE}" srcOrd="0" destOrd="0" presId="urn:microsoft.com/office/officeart/2005/8/layout/vList2"/>
    <dgm:cxn modelId="{0150EA66-2E95-4386-8794-A6FFD634EF4F}" srcId="{B27CDA76-A343-4DC5-A470-4B3603EE7794}" destId="{F87A10B9-25FE-46EE-8DD6-8432401ABDC0}" srcOrd="2" destOrd="0" parTransId="{DF58F934-74BA-4856-B1BF-AD38C8C5C5DE}" sibTransId="{568EAA4C-BCE8-431D-AE28-7F6225140CDF}"/>
    <dgm:cxn modelId="{70A4EA68-BE51-4956-AF53-F61D45C395C8}" type="presOf" srcId="{AD025357-3FBD-459E-93AC-5F9FA7ED3F55}" destId="{E4DDAD08-1927-49A2-A7A2-B569BFBB70EB}" srcOrd="0" destOrd="4" presId="urn:microsoft.com/office/officeart/2005/8/layout/vList2"/>
    <dgm:cxn modelId="{AA531E4D-2023-433A-AC21-597E2D281132}" srcId="{F87A10B9-25FE-46EE-8DD6-8432401ABDC0}" destId="{448A382D-6EB2-4E3B-B77F-FD98CE82423A}" srcOrd="0" destOrd="0" parTransId="{720D2836-BDAC-430D-9F09-B83457420644}" sibTransId="{96C4DA52-E1BD-4F4E-A188-DF9E7611E0EB}"/>
    <dgm:cxn modelId="{78DF8F50-72A8-4D15-B512-331BE4568303}" srcId="{B27CDA76-A343-4DC5-A470-4B3603EE7794}" destId="{6A22249E-BF08-4067-B7D7-754F6D98C3CA}" srcOrd="1" destOrd="0" parTransId="{637E8DFB-9BDC-404B-B915-610FA507554D}" sibTransId="{56009C32-E435-422D-8458-12C99CCA1CEA}"/>
    <dgm:cxn modelId="{E9F2E150-F002-4F41-82F1-1853D5453F71}" type="presOf" srcId="{448A382D-6EB2-4E3B-B77F-FD98CE82423A}" destId="{E4DDAD08-1927-49A2-A7A2-B569BFBB70EB}" srcOrd="0" destOrd="3" presId="urn:microsoft.com/office/officeart/2005/8/layout/vList2"/>
    <dgm:cxn modelId="{32AF0152-F22B-4E8F-9824-D9C6219B88A7}" srcId="{79FEF8A8-915E-44B8-B757-F6C3003E3C49}" destId="{95611F23-44C8-483C-A785-7DA1CC002A31}" srcOrd="0" destOrd="0" parTransId="{94C9A0CF-BE6E-41DA-8C36-F980F1C35DCA}" sibTransId="{96F3EFD7-EC2F-41E8-8BE9-3612F966B051}"/>
    <dgm:cxn modelId="{2FB5A276-3495-4DCA-8191-EF7345810477}" srcId="{95611F23-44C8-483C-A785-7DA1CC002A31}" destId="{624FCFE1-321C-4E89-B9D9-A3A67C4357E3}" srcOrd="0" destOrd="0" parTransId="{D15559C6-57A0-4900-91C2-8714BD3EFD71}" sibTransId="{AF022F43-FC89-4A35-8328-6789DC997458}"/>
    <dgm:cxn modelId="{12174E57-1DDA-49FA-B031-84E328BA4F0B}" type="presOf" srcId="{9EEA1755-2728-4F4F-A0DD-219BE2B29B8F}" destId="{E4DDAD08-1927-49A2-A7A2-B569BFBB70EB}" srcOrd="0" destOrd="0" presId="urn:microsoft.com/office/officeart/2005/8/layout/vList2"/>
    <dgm:cxn modelId="{B7C60059-CBA6-4902-AA6E-034405444881}" type="presOf" srcId="{6A22249E-BF08-4067-B7D7-754F6D98C3CA}" destId="{E4DDAD08-1927-49A2-A7A2-B569BFBB70EB}" srcOrd="0" destOrd="1" presId="urn:microsoft.com/office/officeart/2005/8/layout/vList2"/>
    <dgm:cxn modelId="{04063179-C855-47DE-AE66-CA528EB277D0}" srcId="{B27CDA76-A343-4DC5-A470-4B3603EE7794}" destId="{9EEA1755-2728-4F4F-A0DD-219BE2B29B8F}" srcOrd="0" destOrd="0" parTransId="{57461C13-D3DF-4AAA-BF92-3FCB3B319773}" sibTransId="{5DFC36AF-E2C1-44E9-AE2C-F38FFF047B76}"/>
    <dgm:cxn modelId="{F3A5DF90-A108-4902-A47C-1AF4B62FE4C8}" type="presOf" srcId="{CB05F9CF-F191-40DD-A8C2-880D8D00CC9B}" destId="{76517BAC-E911-45F7-968D-729F05525FBE}" srcOrd="0" destOrd="1" presId="urn:microsoft.com/office/officeart/2005/8/layout/vList2"/>
    <dgm:cxn modelId="{6C73619F-5EF7-42D7-9E2D-AC79D745F217}" srcId="{95611F23-44C8-483C-A785-7DA1CC002A31}" destId="{CB05F9CF-F191-40DD-A8C2-880D8D00CC9B}" srcOrd="1" destOrd="0" parTransId="{9CA2B731-6421-467D-8CC4-66C3D3A21B97}" sibTransId="{678E3FEF-AA8A-41CA-AD02-4519E5B2AE25}"/>
    <dgm:cxn modelId="{0FDADCB6-196D-4D98-9620-929FD4BDFA03}" type="presOf" srcId="{B27CDA76-A343-4DC5-A470-4B3603EE7794}" destId="{4797026E-6518-4C7A-931F-B2F51BAE40B2}" srcOrd="0" destOrd="0" presId="urn:microsoft.com/office/officeart/2005/8/layout/vList2"/>
    <dgm:cxn modelId="{93A824D7-5748-42AD-A8B1-D271B8276502}" type="presOf" srcId="{95611F23-44C8-483C-A785-7DA1CC002A31}" destId="{EFB63C20-5678-49DF-B8C0-A0629E7E29D2}" srcOrd="0" destOrd="0" presId="urn:microsoft.com/office/officeart/2005/8/layout/vList2"/>
    <dgm:cxn modelId="{E8024AE7-EEA3-4040-BA82-086390D8F4CF}" type="presOf" srcId="{423310B1-F6FA-4BE5-A3FA-AA6489817767}" destId="{76517BAC-E911-45F7-968D-729F05525FBE}" srcOrd="0" destOrd="2" presId="urn:microsoft.com/office/officeart/2005/8/layout/vList2"/>
    <dgm:cxn modelId="{DF3E6CFD-B8EC-4C40-9BA1-B85D35FB57FA}" srcId="{79FEF8A8-915E-44B8-B757-F6C3003E3C49}" destId="{B27CDA76-A343-4DC5-A470-4B3603EE7794}" srcOrd="1" destOrd="0" parTransId="{435BC455-7053-467A-83CA-142C27478629}" sibTransId="{F16136F3-F010-4D98-925B-699750FD3A1B}"/>
    <dgm:cxn modelId="{A232CBE5-D2A8-4DDD-B59F-BCCCDCAA1AA1}" type="presParOf" srcId="{49C4313E-3AF4-49BE-93DF-2714CE3A71CA}" destId="{EFB63C20-5678-49DF-B8C0-A0629E7E29D2}" srcOrd="0" destOrd="0" presId="urn:microsoft.com/office/officeart/2005/8/layout/vList2"/>
    <dgm:cxn modelId="{A789F640-3742-4ED3-823D-C2B4D8FA0FA5}" type="presParOf" srcId="{49C4313E-3AF4-49BE-93DF-2714CE3A71CA}" destId="{76517BAC-E911-45F7-968D-729F05525FBE}" srcOrd="1" destOrd="0" presId="urn:microsoft.com/office/officeart/2005/8/layout/vList2"/>
    <dgm:cxn modelId="{28CDE845-4E98-4D86-A470-4EFF8A41C850}" type="presParOf" srcId="{49C4313E-3AF4-49BE-93DF-2714CE3A71CA}" destId="{4797026E-6518-4C7A-931F-B2F51BAE40B2}" srcOrd="2" destOrd="0" presId="urn:microsoft.com/office/officeart/2005/8/layout/vList2"/>
    <dgm:cxn modelId="{7124CE67-7C98-4B31-ADF9-4A81D6503086}" type="presParOf" srcId="{49C4313E-3AF4-49BE-93DF-2714CE3A71CA}" destId="{E4DDAD08-1927-49A2-A7A2-B569BFBB70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5C05D-10CD-4C31-AC90-98A8400EFE3E}">
      <dsp:nvSpPr>
        <dsp:cNvPr id="0" name=""/>
        <dsp:cNvSpPr/>
      </dsp:nvSpPr>
      <dsp:spPr>
        <a:xfrm>
          <a:off x="5482" y="75393"/>
          <a:ext cx="3645544" cy="135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Apache Spark</a:t>
          </a:r>
        </a:p>
      </dsp:txBody>
      <dsp:txXfrm>
        <a:off x="680482" y="75393"/>
        <a:ext cx="2295544" cy="1350000"/>
      </dsp:txXfrm>
    </dsp:sp>
    <dsp:sp modelId="{D71B8448-0DE1-4835-ACCE-A8FDC4104A65}">
      <dsp:nvSpPr>
        <dsp:cNvPr id="0" name=""/>
        <dsp:cNvSpPr/>
      </dsp:nvSpPr>
      <dsp:spPr>
        <a:xfrm>
          <a:off x="5482" y="1594144"/>
          <a:ext cx="2916435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Open Source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High performance analytics, streaming, machine learning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Runs on a server cluster</a:t>
          </a:r>
        </a:p>
      </dsp:txBody>
      <dsp:txXfrm>
        <a:off x="5482" y="1594144"/>
        <a:ext cx="2916435" cy="2250000"/>
      </dsp:txXfrm>
    </dsp:sp>
    <dsp:sp modelId="{E87E81BF-DC51-42B0-9713-B587A94A2B55}">
      <dsp:nvSpPr>
        <dsp:cNvPr id="0" name=""/>
        <dsp:cNvSpPr/>
      </dsp:nvSpPr>
      <dsp:spPr>
        <a:xfrm>
          <a:off x="3435027" y="75393"/>
          <a:ext cx="3645544" cy="135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Databricks</a:t>
          </a:r>
        </a:p>
      </dsp:txBody>
      <dsp:txXfrm>
        <a:off x="4110027" y="75393"/>
        <a:ext cx="2295544" cy="1350000"/>
      </dsp:txXfrm>
    </dsp:sp>
    <dsp:sp modelId="{44636702-3D8C-4CB6-A3FF-86837C8158F4}">
      <dsp:nvSpPr>
        <dsp:cNvPr id="0" name=""/>
        <dsp:cNvSpPr/>
      </dsp:nvSpPr>
      <dsp:spPr>
        <a:xfrm>
          <a:off x="3435027" y="1594144"/>
          <a:ext cx="2916435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Fully managed Spark clusters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Workspace tools, notebooks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Scheduling tool</a:t>
          </a:r>
        </a:p>
      </dsp:txBody>
      <dsp:txXfrm>
        <a:off x="3435027" y="1594144"/>
        <a:ext cx="2916435" cy="2250000"/>
      </dsp:txXfrm>
    </dsp:sp>
    <dsp:sp modelId="{73B7039E-CEC6-4E4F-AD37-BC3F8C1E2E4A}">
      <dsp:nvSpPr>
        <dsp:cNvPr id="0" name=""/>
        <dsp:cNvSpPr/>
      </dsp:nvSpPr>
      <dsp:spPr>
        <a:xfrm>
          <a:off x="6864572" y="75393"/>
          <a:ext cx="3645544" cy="135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Azure Databricks</a:t>
          </a:r>
        </a:p>
      </dsp:txBody>
      <dsp:txXfrm>
        <a:off x="7539572" y="75393"/>
        <a:ext cx="2295544" cy="1350000"/>
      </dsp:txXfrm>
    </dsp:sp>
    <dsp:sp modelId="{AD22FFA2-E2F4-4080-A8A4-9CC3093C14A3}">
      <dsp:nvSpPr>
        <dsp:cNvPr id="0" name=""/>
        <dsp:cNvSpPr/>
      </dsp:nvSpPr>
      <dsp:spPr>
        <a:xfrm>
          <a:off x="6864572" y="1594144"/>
          <a:ext cx="2916435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Azure Infrastructure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Azure service integration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Available in AWS</a:t>
          </a:r>
        </a:p>
      </dsp:txBody>
      <dsp:txXfrm>
        <a:off x="6864572" y="1594144"/>
        <a:ext cx="2916435" cy="225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3C20-5678-49DF-B8C0-A0629E7E29D2}">
      <dsp:nvSpPr>
        <dsp:cNvPr id="0" name=""/>
        <dsp:cNvSpPr/>
      </dsp:nvSpPr>
      <dsp:spPr>
        <a:xfrm>
          <a:off x="0" y="67608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Type 1</a:t>
          </a:r>
        </a:p>
      </dsp:txBody>
      <dsp:txXfrm>
        <a:off x="28100" y="95708"/>
        <a:ext cx="10459400" cy="519439"/>
      </dsp:txXfrm>
    </dsp:sp>
    <dsp:sp modelId="{76517BAC-E911-45F7-968D-729F05525FBE}">
      <dsp:nvSpPr>
        <dsp:cNvPr id="0" name=""/>
        <dsp:cNvSpPr/>
      </dsp:nvSpPr>
      <dsp:spPr>
        <a:xfrm>
          <a:off x="0" y="643248"/>
          <a:ext cx="10515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Current dimension values only, </a:t>
          </a:r>
          <a:r>
            <a:rPr lang="en-US" sz="1900" u="sng" kern="1200" dirty="0"/>
            <a:t>no history</a:t>
          </a:r>
          <a:r>
            <a:rPr lang="en-US" sz="1900" kern="1200" dirty="0"/>
            <a:t> tracked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Insert new items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Update existing items if changed</a:t>
          </a:r>
        </a:p>
      </dsp:txBody>
      <dsp:txXfrm>
        <a:off x="0" y="643248"/>
        <a:ext cx="10515600" cy="993600"/>
      </dsp:txXfrm>
    </dsp:sp>
    <dsp:sp modelId="{4797026E-6518-4C7A-931F-B2F51BAE40B2}">
      <dsp:nvSpPr>
        <dsp:cNvPr id="0" name=""/>
        <dsp:cNvSpPr/>
      </dsp:nvSpPr>
      <dsp:spPr>
        <a:xfrm>
          <a:off x="0" y="1636849"/>
          <a:ext cx="10515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Type 2</a:t>
          </a:r>
        </a:p>
      </dsp:txBody>
      <dsp:txXfrm>
        <a:off x="28100" y="1664949"/>
        <a:ext cx="10459400" cy="519439"/>
      </dsp:txXfrm>
    </dsp:sp>
    <dsp:sp modelId="{E4DDAD08-1927-49A2-A7A2-B569BFBB70EB}">
      <dsp:nvSpPr>
        <dsp:cNvPr id="0" name=""/>
        <dsp:cNvSpPr/>
      </dsp:nvSpPr>
      <dsp:spPr>
        <a:xfrm>
          <a:off x="0" y="2212488"/>
          <a:ext cx="1051560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Historical values maintained in separate records.  Each item may have more than one record.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Insert new items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Changed Items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Insert new record with current values of existing items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Update previous record with expiration date</a:t>
          </a:r>
        </a:p>
      </dsp:txBody>
      <dsp:txXfrm>
        <a:off x="0" y="2212488"/>
        <a:ext cx="10515600" cy="163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C1F4-2844-4D4A-9789-59ED96A5EF75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2113-30E3-4CC7-8EE8-F543875AF9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5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D8FB-3CCF-449F-8438-BB595B6755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D8FB-3CCF-449F-8438-BB595B6755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139440"/>
            <a:ext cx="9753600" cy="1363785"/>
          </a:xfrm>
        </p:spPr>
        <p:txBody>
          <a:bodyPr>
            <a:normAutofit fontScale="90000"/>
          </a:bodyPr>
          <a:lstStyle/>
          <a:p>
            <a:r>
              <a:rPr lang="en-US" dirty="0"/>
              <a:t>Dimension Load Patterns with </a:t>
            </a:r>
            <a:br>
              <a:rPr lang="en-US" dirty="0"/>
            </a:br>
            <a:r>
              <a:rPr lang="en-US" dirty="0"/>
              <a:t>Azure Data Factory Data Flows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03226"/>
            <a:ext cx="6581931" cy="1882584"/>
          </a:xfrm>
        </p:spPr>
        <p:txBody>
          <a:bodyPr/>
          <a:lstStyle/>
          <a:p>
            <a:r>
              <a:rPr lang="en-US" dirty="0"/>
              <a:t>Bob Rubocki – Practice Manager, BI Architect</a:t>
            </a:r>
          </a:p>
          <a:p>
            <a:endParaRPr lang="en-US" dirty="0"/>
          </a:p>
          <a:p>
            <a:r>
              <a:rPr lang="en-US" dirty="0"/>
              <a:t>July 30, 2019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22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EAE6F8-30A0-4772-93FD-D0704D2EF89E}"/>
              </a:ext>
            </a:extLst>
          </p:cNvPr>
          <p:cNvSpPr/>
          <p:nvPr/>
        </p:nvSpPr>
        <p:spPr>
          <a:xfrm>
            <a:off x="3163146" y="1854815"/>
            <a:ext cx="586570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8767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06A879-9585-443E-8A25-04501E51F2F4}"/>
              </a:ext>
            </a:extLst>
          </p:cNvPr>
          <p:cNvSpPr/>
          <p:nvPr/>
        </p:nvSpPr>
        <p:spPr>
          <a:xfrm>
            <a:off x="2882900" y="2058650"/>
            <a:ext cx="6426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5618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3BD881-9E67-4CBC-A08D-588D4854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09957"/>
          </a:xfrm>
        </p:spPr>
        <p:txBody>
          <a:bodyPr/>
          <a:lstStyle/>
          <a:p>
            <a:r>
              <a:rPr lang="en-US" sz="4000" dirty="0"/>
              <a:t>ADF Data Flows background</a:t>
            </a:r>
          </a:p>
          <a:p>
            <a:r>
              <a:rPr lang="en-US" sz="4000" dirty="0"/>
              <a:t>Type 1, Type 2 review</a:t>
            </a:r>
          </a:p>
          <a:p>
            <a:r>
              <a:rPr lang="en-US" sz="4000" dirty="0"/>
              <a:t>Demo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2B4054-1EF8-499F-82D4-16B1F44E2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0982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8634-FC85-47ED-8DFF-BFD9A790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519" y="1790126"/>
            <a:ext cx="8448618" cy="39188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Practice Manager &amp; BI Architect, Pragmatic Works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brubocki@pragmaticworks.com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linkedin.com/in/robertrubocki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@BobRubocki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bobrubocki.wordpress.com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1C7F5-2EF9-45A2-A5C4-B96F5C9E7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Bob Rubocki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223CF-5011-49AD-8BC5-45437EDD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7" y="4230594"/>
            <a:ext cx="768342" cy="605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E2897-EC75-4372-A3CF-3A8CE9AB2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24" y="5064815"/>
            <a:ext cx="447007" cy="447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F3DEC-8D09-407B-B662-2F5B64CF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33" y="2776107"/>
            <a:ext cx="438904" cy="43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B02F00-070C-4861-BAFA-5A2CE080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29" y="3540492"/>
            <a:ext cx="479402" cy="467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0E0A5-50C1-4A77-86EA-BF164AE0A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583" y="2922262"/>
            <a:ext cx="2736593" cy="2616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700AF-F095-450F-8F13-A3A0CCCE5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130" y="1903526"/>
            <a:ext cx="400000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4EDBC6-007E-462E-A0EC-8908415B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6800557" cy="3918857"/>
          </a:xfrm>
        </p:spPr>
        <p:txBody>
          <a:bodyPr/>
          <a:lstStyle/>
          <a:p>
            <a:r>
              <a:rPr lang="en-US" sz="3200" dirty="0"/>
              <a:t>AKA “Mapping Data Flows”</a:t>
            </a:r>
          </a:p>
          <a:p>
            <a:r>
              <a:rPr lang="en-US" sz="3200" dirty="0"/>
              <a:t>Visual data transformation tool</a:t>
            </a:r>
          </a:p>
          <a:p>
            <a:r>
              <a:rPr lang="en-US" sz="3200" dirty="0"/>
              <a:t>Create Data Flow, execute via Pipeline</a:t>
            </a:r>
          </a:p>
          <a:p>
            <a:r>
              <a:rPr lang="en-US" sz="3200" dirty="0"/>
              <a:t>Preview feature</a:t>
            </a:r>
          </a:p>
          <a:p>
            <a:endParaRPr lang="en-US" sz="3200" dirty="0"/>
          </a:p>
          <a:p>
            <a:r>
              <a:rPr lang="en-US" sz="3200" dirty="0"/>
              <a:t>ADF Data Flows &lt;&gt; Power BI dataflows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AF4B2-9B33-4CB2-9A9C-109FD9A5A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ADF Data Flows</a:t>
            </a:r>
          </a:p>
        </p:txBody>
      </p:sp>
      <p:pic>
        <p:nvPicPr>
          <p:cNvPr id="1026" name="Picture 2" descr="C:\Users\BOBRUB~1\AppData\Local\Temp\SNAGHTML209e997a.PNG">
            <a:extLst>
              <a:ext uri="{FF2B5EF4-FFF2-40B4-BE49-F238E27FC236}">
                <a16:creationId xmlns:a16="http://schemas.microsoft.com/office/drawing/2014/main" id="{69B1B1FE-6D06-4D2A-B65F-AC56BBF2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62" y="1525232"/>
            <a:ext cx="4270346" cy="27142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4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AF4B2-9B33-4CB2-9A9C-109FD9A5A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ADF Data Flows - Transformations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877E8-29EF-488A-8311-803CD29B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1" y="2004169"/>
            <a:ext cx="2626911" cy="34038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5B4704-A8AB-4723-BC97-123F35AA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43" y="2004168"/>
            <a:ext cx="2681904" cy="42254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6C6F2-E740-475B-A852-FEA405E1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242" y="2004169"/>
            <a:ext cx="2578565" cy="32852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3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86431B-6EE8-4135-89B4-4CE82521A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75869"/>
              </p:ext>
            </p:extLst>
          </p:nvPr>
        </p:nvGraphicFramePr>
        <p:xfrm>
          <a:off x="838200" y="1660525"/>
          <a:ext cx="10515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91FC7C7-F20B-4D33-9F69-DD19AA035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Databricks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74B16-8951-40DD-9E32-6A3CE634F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388" y="1917498"/>
            <a:ext cx="1876190" cy="1028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1AC92-0C89-43A9-8C5C-4406BD5BE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823" y="2058175"/>
            <a:ext cx="2335988" cy="722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C12FB-716F-4C6E-B1CF-1756698C5D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4374" y="2237635"/>
            <a:ext cx="2583835" cy="3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D7442B-7210-4B00-9CA5-E76446D78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380356"/>
              </p:ext>
            </p:extLst>
          </p:nvPr>
        </p:nvGraphicFramePr>
        <p:xfrm>
          <a:off x="838200" y="1660525"/>
          <a:ext cx="10515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515D58C-AABC-4F31-801C-80A452333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Dimension Load Patterns</a:t>
            </a:r>
          </a:p>
        </p:txBody>
      </p:sp>
    </p:spTree>
    <p:extLst>
      <p:ext uri="{BB962C8B-B14F-4D97-AF65-F5344CB8AC3E}">
        <p14:creationId xmlns:p14="http://schemas.microsoft.com/office/powerpoint/2010/main" val="80784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4DE73-891B-449A-B77F-A94B227EB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Dimension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16C-6BF6-467F-907E-32A342494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4" y="1635870"/>
            <a:ext cx="11800791" cy="1024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7B66AA-7C91-4E68-9A3D-FED075286211}"/>
              </a:ext>
            </a:extLst>
          </p:cNvPr>
          <p:cNvSpPr txBox="1"/>
          <p:nvPr/>
        </p:nvSpPr>
        <p:spPr>
          <a:xfrm>
            <a:off x="195603" y="306549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Type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F07BC-25E0-46FA-80E3-ABEF220A3698}"/>
              </a:ext>
            </a:extLst>
          </p:cNvPr>
          <p:cNvSpPr txBox="1"/>
          <p:nvPr/>
        </p:nvSpPr>
        <p:spPr>
          <a:xfrm>
            <a:off x="348003" y="482972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Type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6A8C4C-8B34-42A5-A884-4EC5C1B21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3" y="3686769"/>
            <a:ext cx="11800790" cy="1021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3C0883-A7D1-4062-9D62-64653CB8F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3" y="5277060"/>
            <a:ext cx="11806190" cy="12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F8B68-D061-47E2-8EE3-BECDE2B8B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data has been extracted, loaded to </a:t>
            </a:r>
            <a:r>
              <a:rPr lang="en-US" u="sng" dirty="0"/>
              <a:t>ADLS Gen 2</a:t>
            </a:r>
            <a:endParaRPr lang="en-US" dirty="0"/>
          </a:p>
          <a:p>
            <a:r>
              <a:rPr lang="en-US" dirty="0"/>
              <a:t>Star schema DW in </a:t>
            </a:r>
            <a:r>
              <a:rPr lang="en-US" u="sng" dirty="0"/>
              <a:t>Azure SQL DB</a:t>
            </a:r>
          </a:p>
          <a:p>
            <a:r>
              <a:rPr lang="en-US" dirty="0"/>
              <a:t>Two demos = two dimension tables, same structure</a:t>
            </a:r>
          </a:p>
          <a:p>
            <a:r>
              <a:rPr lang="en-US" dirty="0"/>
              <a:t>IDENTITY not used – need to generate surrogate key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3D0FE-1584-4E9A-A1A3-11CD09B71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>
            <a:normAutofit/>
          </a:bodyPr>
          <a:lstStyle/>
          <a:p>
            <a:r>
              <a:rPr lang="en-US" dirty="0"/>
              <a:t>Demo Architecture and Scenario</a:t>
            </a:r>
          </a:p>
        </p:txBody>
      </p:sp>
    </p:spTree>
    <p:extLst>
      <p:ext uri="{BB962C8B-B14F-4D97-AF65-F5344CB8AC3E}">
        <p14:creationId xmlns:p14="http://schemas.microsoft.com/office/powerpoint/2010/main" val="2775096107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240</Words>
  <Application>Microsoft Office PowerPoint</Application>
  <PresentationFormat>Widescreen</PresentationFormat>
  <Paragraphs>58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AvantGarde Bk BT Book</vt:lpstr>
      <vt:lpstr>AvantGarde Bk BT Demi</vt:lpstr>
      <vt:lpstr>Calibri</vt:lpstr>
      <vt:lpstr>Verdana</vt:lpstr>
      <vt:lpstr>Pragmatic Works</vt:lpstr>
      <vt:lpstr>Dimension Load Patterns with  Azure Data Factory Data Flows</vt:lpstr>
      <vt:lpstr>Agenda</vt:lpstr>
      <vt:lpstr>Bob Rubocki</vt:lpstr>
      <vt:lpstr>ADF Data Flows</vt:lpstr>
      <vt:lpstr>ADF Data Flows - Transformations</vt:lpstr>
      <vt:lpstr>Databricks</vt:lpstr>
      <vt:lpstr>Dimension Load Patterns</vt:lpstr>
      <vt:lpstr>Dimension Examples</vt:lpstr>
      <vt:lpstr>Demo Architecture and Scenario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Header</dc:title>
  <dc:creator>Bob Rubocki</dc:creator>
  <cp:lastModifiedBy>Karen Robito</cp:lastModifiedBy>
  <cp:revision>3</cp:revision>
  <cp:lastPrinted>2019-05-14T14:20:14Z</cp:lastPrinted>
  <dcterms:modified xsi:type="dcterms:W3CDTF">2019-08-05T15:01:00Z</dcterms:modified>
</cp:coreProperties>
</file>