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263" r:id="rId7"/>
    <p:sldId id="260" r:id="rId8"/>
    <p:sldId id="257" r:id="rId9"/>
    <p:sldId id="258" r:id="rId10"/>
    <p:sldId id="259" r:id="rId11"/>
    <p:sldId id="261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3D0BA-B37E-46A5-9B0E-CFEA6090408A}" v="1880" dt="2020-06-30T14:12:52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05C07-399F-470A-AB2F-F68CACE88B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DAE710F-981C-4605-BA1C-D01FB84DF028}">
      <dgm:prSet/>
      <dgm:spPr/>
      <dgm:t>
        <a:bodyPr/>
        <a:lstStyle/>
        <a:p>
          <a:r>
            <a:rPr lang="en-US"/>
            <a:t>Using AI to translate speech &amp; text into meaningful information for a computer</a:t>
          </a:r>
        </a:p>
      </dgm:t>
    </dgm:pt>
    <dgm:pt modelId="{6C87FB8C-7BB6-497D-970E-C13240B0F125}" type="parTrans" cxnId="{1D5CB5FF-60EE-4C0A-90EB-74C295CADA69}">
      <dgm:prSet/>
      <dgm:spPr/>
      <dgm:t>
        <a:bodyPr/>
        <a:lstStyle/>
        <a:p>
          <a:endParaRPr lang="en-US"/>
        </a:p>
      </dgm:t>
    </dgm:pt>
    <dgm:pt modelId="{B5D6B9B0-07A0-4866-9A70-A18D75E14703}" type="sibTrans" cxnId="{1D5CB5FF-60EE-4C0A-90EB-74C295CADA69}">
      <dgm:prSet/>
      <dgm:spPr/>
      <dgm:t>
        <a:bodyPr/>
        <a:lstStyle/>
        <a:p>
          <a:endParaRPr lang="en-US"/>
        </a:p>
      </dgm:t>
    </dgm:pt>
    <dgm:pt modelId="{FE8A5AEB-DD77-48E1-A7CD-0CC5B995683C}">
      <dgm:prSet/>
      <dgm:spPr/>
      <dgm:t>
        <a:bodyPr/>
        <a:lstStyle/>
        <a:p>
          <a:r>
            <a:rPr lang="en-US"/>
            <a:t>Can identify sentiment, intent &amp; entities to act upon</a:t>
          </a:r>
        </a:p>
      </dgm:t>
    </dgm:pt>
    <dgm:pt modelId="{20C38093-5E90-4F65-9694-96EFB67D5103}" type="parTrans" cxnId="{846CB590-3379-45CC-A2BC-9A484FAA7A34}">
      <dgm:prSet/>
      <dgm:spPr/>
      <dgm:t>
        <a:bodyPr/>
        <a:lstStyle/>
        <a:p>
          <a:endParaRPr lang="en-US"/>
        </a:p>
      </dgm:t>
    </dgm:pt>
    <dgm:pt modelId="{B6DD26F0-D8CE-4489-AF4D-8E7D228C0E37}" type="sibTrans" cxnId="{846CB590-3379-45CC-A2BC-9A484FAA7A34}">
      <dgm:prSet/>
      <dgm:spPr/>
      <dgm:t>
        <a:bodyPr/>
        <a:lstStyle/>
        <a:p>
          <a:endParaRPr lang="en-US"/>
        </a:p>
      </dgm:t>
    </dgm:pt>
    <dgm:pt modelId="{252DD7E5-3448-40AF-892F-84BC578E31D1}">
      <dgm:prSet/>
      <dgm:spPr/>
      <dgm:t>
        <a:bodyPr/>
        <a:lstStyle/>
        <a:p>
          <a:r>
            <a:rPr lang="en-US"/>
            <a:t>Allows users to speak conversationally with a bot</a:t>
          </a:r>
        </a:p>
      </dgm:t>
    </dgm:pt>
    <dgm:pt modelId="{322FDE8A-D3EE-481B-914B-1C7AB5D581A3}" type="parTrans" cxnId="{23A6C752-03D2-416E-A91A-C680F1D882AA}">
      <dgm:prSet/>
      <dgm:spPr/>
      <dgm:t>
        <a:bodyPr/>
        <a:lstStyle/>
        <a:p>
          <a:endParaRPr lang="en-US"/>
        </a:p>
      </dgm:t>
    </dgm:pt>
    <dgm:pt modelId="{D1CDFDD2-02D4-4D30-A221-C105A4A68F0E}" type="sibTrans" cxnId="{23A6C752-03D2-416E-A91A-C680F1D882AA}">
      <dgm:prSet/>
      <dgm:spPr/>
      <dgm:t>
        <a:bodyPr/>
        <a:lstStyle/>
        <a:p>
          <a:endParaRPr lang="en-US"/>
        </a:p>
      </dgm:t>
    </dgm:pt>
    <dgm:pt modelId="{EF0E4710-7158-420E-83BC-87615E4E160A}" type="pres">
      <dgm:prSet presAssocID="{6D505C07-399F-470A-AB2F-F68CACE88B25}" presName="root" presStyleCnt="0">
        <dgm:presLayoutVars>
          <dgm:dir/>
          <dgm:resizeHandles val="exact"/>
        </dgm:presLayoutVars>
      </dgm:prSet>
      <dgm:spPr/>
    </dgm:pt>
    <dgm:pt modelId="{F61732A7-8F67-4418-ACC6-B4C813D62CD4}" type="pres">
      <dgm:prSet presAssocID="{0DAE710F-981C-4605-BA1C-D01FB84DF028}" presName="compNode" presStyleCnt="0"/>
      <dgm:spPr/>
    </dgm:pt>
    <dgm:pt modelId="{56ADFC83-D5A1-4EC6-BFDB-809165F0C090}" type="pres">
      <dgm:prSet presAssocID="{0DAE710F-981C-4605-BA1C-D01FB84DF028}" presName="bgRect" presStyleLbl="bgShp" presStyleIdx="0" presStyleCnt="3"/>
      <dgm:spPr/>
    </dgm:pt>
    <dgm:pt modelId="{F8CCF472-A541-4BA0-A506-C1E2FD534328}" type="pres">
      <dgm:prSet presAssocID="{0DAE710F-981C-4605-BA1C-D01FB84DF02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0D089E62-9CCA-4B69-8FAA-7396035B86D7}" type="pres">
      <dgm:prSet presAssocID="{0DAE710F-981C-4605-BA1C-D01FB84DF028}" presName="spaceRect" presStyleCnt="0"/>
      <dgm:spPr/>
    </dgm:pt>
    <dgm:pt modelId="{466B9F89-FB86-4FD5-8135-4DD202DBF2A6}" type="pres">
      <dgm:prSet presAssocID="{0DAE710F-981C-4605-BA1C-D01FB84DF028}" presName="parTx" presStyleLbl="revTx" presStyleIdx="0" presStyleCnt="3">
        <dgm:presLayoutVars>
          <dgm:chMax val="0"/>
          <dgm:chPref val="0"/>
        </dgm:presLayoutVars>
      </dgm:prSet>
      <dgm:spPr/>
    </dgm:pt>
    <dgm:pt modelId="{A492D672-7A68-4506-83DC-E959A19FB021}" type="pres">
      <dgm:prSet presAssocID="{B5D6B9B0-07A0-4866-9A70-A18D75E14703}" presName="sibTrans" presStyleCnt="0"/>
      <dgm:spPr/>
    </dgm:pt>
    <dgm:pt modelId="{F9D23157-E0EC-4DB4-9396-1720910C5F61}" type="pres">
      <dgm:prSet presAssocID="{FE8A5AEB-DD77-48E1-A7CD-0CC5B995683C}" presName="compNode" presStyleCnt="0"/>
      <dgm:spPr/>
    </dgm:pt>
    <dgm:pt modelId="{F939E11B-EC0D-4BC0-B1C1-C437C5FDFE9C}" type="pres">
      <dgm:prSet presAssocID="{FE8A5AEB-DD77-48E1-A7CD-0CC5B995683C}" presName="bgRect" presStyleLbl="bgShp" presStyleIdx="1" presStyleCnt="3"/>
      <dgm:spPr/>
    </dgm:pt>
    <dgm:pt modelId="{54A0FBA1-4122-4912-BF68-1BCF0E1E9D48}" type="pres">
      <dgm:prSet presAssocID="{FE8A5AEB-DD77-48E1-A7CD-0CC5B995683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5ABCEDB5-D622-459F-86FD-DD177EA71776}" type="pres">
      <dgm:prSet presAssocID="{FE8A5AEB-DD77-48E1-A7CD-0CC5B995683C}" presName="spaceRect" presStyleCnt="0"/>
      <dgm:spPr/>
    </dgm:pt>
    <dgm:pt modelId="{5DEBB972-5DDC-41BB-901E-89E76AA76ED1}" type="pres">
      <dgm:prSet presAssocID="{FE8A5AEB-DD77-48E1-A7CD-0CC5B995683C}" presName="parTx" presStyleLbl="revTx" presStyleIdx="1" presStyleCnt="3">
        <dgm:presLayoutVars>
          <dgm:chMax val="0"/>
          <dgm:chPref val="0"/>
        </dgm:presLayoutVars>
      </dgm:prSet>
      <dgm:spPr/>
    </dgm:pt>
    <dgm:pt modelId="{A662E199-28E5-4058-983A-D5832AF58C61}" type="pres">
      <dgm:prSet presAssocID="{B6DD26F0-D8CE-4489-AF4D-8E7D228C0E37}" presName="sibTrans" presStyleCnt="0"/>
      <dgm:spPr/>
    </dgm:pt>
    <dgm:pt modelId="{0EB1DA66-4E29-4EA0-83D4-28211D8E8F4F}" type="pres">
      <dgm:prSet presAssocID="{252DD7E5-3448-40AF-892F-84BC578E31D1}" presName="compNode" presStyleCnt="0"/>
      <dgm:spPr/>
    </dgm:pt>
    <dgm:pt modelId="{B0FC5917-6632-40C8-86B3-0FA51A74464C}" type="pres">
      <dgm:prSet presAssocID="{252DD7E5-3448-40AF-892F-84BC578E31D1}" presName="bgRect" presStyleLbl="bgShp" presStyleIdx="2" presStyleCnt="3"/>
      <dgm:spPr/>
    </dgm:pt>
    <dgm:pt modelId="{AB53B372-3F0D-4F16-BE7D-3006049684D4}" type="pres">
      <dgm:prSet presAssocID="{252DD7E5-3448-40AF-892F-84BC578E31D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EAD10BA-3E7B-4868-A02D-2C9CDCBDFFD8}" type="pres">
      <dgm:prSet presAssocID="{252DD7E5-3448-40AF-892F-84BC578E31D1}" presName="spaceRect" presStyleCnt="0"/>
      <dgm:spPr/>
    </dgm:pt>
    <dgm:pt modelId="{31DABF2A-574E-4EC2-A725-1939BDA860D7}" type="pres">
      <dgm:prSet presAssocID="{252DD7E5-3448-40AF-892F-84BC578E31D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502A510-30B3-4396-97EF-6671ECC0F43F}" type="presOf" srcId="{252DD7E5-3448-40AF-892F-84BC578E31D1}" destId="{31DABF2A-574E-4EC2-A725-1939BDA860D7}" srcOrd="0" destOrd="0" presId="urn:microsoft.com/office/officeart/2018/2/layout/IconVerticalSolidList"/>
    <dgm:cxn modelId="{6D68AE46-3DA8-41AC-B860-56B16786F850}" type="presOf" srcId="{0DAE710F-981C-4605-BA1C-D01FB84DF028}" destId="{466B9F89-FB86-4FD5-8135-4DD202DBF2A6}" srcOrd="0" destOrd="0" presId="urn:microsoft.com/office/officeart/2018/2/layout/IconVerticalSolidList"/>
    <dgm:cxn modelId="{80366E71-1D0A-4159-8448-04C9B114B407}" type="presOf" srcId="{FE8A5AEB-DD77-48E1-A7CD-0CC5B995683C}" destId="{5DEBB972-5DDC-41BB-901E-89E76AA76ED1}" srcOrd="0" destOrd="0" presId="urn:microsoft.com/office/officeart/2018/2/layout/IconVerticalSolidList"/>
    <dgm:cxn modelId="{23A6C752-03D2-416E-A91A-C680F1D882AA}" srcId="{6D505C07-399F-470A-AB2F-F68CACE88B25}" destId="{252DD7E5-3448-40AF-892F-84BC578E31D1}" srcOrd="2" destOrd="0" parTransId="{322FDE8A-D3EE-481B-914B-1C7AB5D581A3}" sibTransId="{D1CDFDD2-02D4-4D30-A221-C105A4A68F0E}"/>
    <dgm:cxn modelId="{846CB590-3379-45CC-A2BC-9A484FAA7A34}" srcId="{6D505C07-399F-470A-AB2F-F68CACE88B25}" destId="{FE8A5AEB-DD77-48E1-A7CD-0CC5B995683C}" srcOrd="1" destOrd="0" parTransId="{20C38093-5E90-4F65-9694-96EFB67D5103}" sibTransId="{B6DD26F0-D8CE-4489-AF4D-8E7D228C0E37}"/>
    <dgm:cxn modelId="{F404C1BA-19F7-4CF2-82D3-0148484168DB}" type="presOf" srcId="{6D505C07-399F-470A-AB2F-F68CACE88B25}" destId="{EF0E4710-7158-420E-83BC-87615E4E160A}" srcOrd="0" destOrd="0" presId="urn:microsoft.com/office/officeart/2018/2/layout/IconVerticalSolidList"/>
    <dgm:cxn modelId="{1D5CB5FF-60EE-4C0A-90EB-74C295CADA69}" srcId="{6D505C07-399F-470A-AB2F-F68CACE88B25}" destId="{0DAE710F-981C-4605-BA1C-D01FB84DF028}" srcOrd="0" destOrd="0" parTransId="{6C87FB8C-7BB6-497D-970E-C13240B0F125}" sibTransId="{B5D6B9B0-07A0-4866-9A70-A18D75E14703}"/>
    <dgm:cxn modelId="{1361566E-EED5-4057-A129-18C35E1A53B1}" type="presParOf" srcId="{EF0E4710-7158-420E-83BC-87615E4E160A}" destId="{F61732A7-8F67-4418-ACC6-B4C813D62CD4}" srcOrd="0" destOrd="0" presId="urn:microsoft.com/office/officeart/2018/2/layout/IconVerticalSolidList"/>
    <dgm:cxn modelId="{9F8D40ED-8F42-426B-9665-B1FC949F3E7E}" type="presParOf" srcId="{F61732A7-8F67-4418-ACC6-B4C813D62CD4}" destId="{56ADFC83-D5A1-4EC6-BFDB-809165F0C090}" srcOrd="0" destOrd="0" presId="urn:microsoft.com/office/officeart/2018/2/layout/IconVerticalSolidList"/>
    <dgm:cxn modelId="{5D1769B7-2922-4532-99F9-F56FC5D281E7}" type="presParOf" srcId="{F61732A7-8F67-4418-ACC6-B4C813D62CD4}" destId="{F8CCF472-A541-4BA0-A506-C1E2FD534328}" srcOrd="1" destOrd="0" presId="urn:microsoft.com/office/officeart/2018/2/layout/IconVerticalSolidList"/>
    <dgm:cxn modelId="{92E6585B-3EEC-4C73-8299-F1EB64C0A39E}" type="presParOf" srcId="{F61732A7-8F67-4418-ACC6-B4C813D62CD4}" destId="{0D089E62-9CCA-4B69-8FAA-7396035B86D7}" srcOrd="2" destOrd="0" presId="urn:microsoft.com/office/officeart/2018/2/layout/IconVerticalSolidList"/>
    <dgm:cxn modelId="{D21A4DFA-16B6-41D9-B6C2-AC729ABCC5C9}" type="presParOf" srcId="{F61732A7-8F67-4418-ACC6-B4C813D62CD4}" destId="{466B9F89-FB86-4FD5-8135-4DD202DBF2A6}" srcOrd="3" destOrd="0" presId="urn:microsoft.com/office/officeart/2018/2/layout/IconVerticalSolidList"/>
    <dgm:cxn modelId="{13E73E81-0547-4BD0-B9ED-44A4F65B7146}" type="presParOf" srcId="{EF0E4710-7158-420E-83BC-87615E4E160A}" destId="{A492D672-7A68-4506-83DC-E959A19FB021}" srcOrd="1" destOrd="0" presId="urn:microsoft.com/office/officeart/2018/2/layout/IconVerticalSolidList"/>
    <dgm:cxn modelId="{F84D1729-04B3-4ABF-889C-522B9884C7A3}" type="presParOf" srcId="{EF0E4710-7158-420E-83BC-87615E4E160A}" destId="{F9D23157-E0EC-4DB4-9396-1720910C5F61}" srcOrd="2" destOrd="0" presId="urn:microsoft.com/office/officeart/2018/2/layout/IconVerticalSolidList"/>
    <dgm:cxn modelId="{3BACEDCC-7B9F-4F8C-8784-A344B53D80F2}" type="presParOf" srcId="{F9D23157-E0EC-4DB4-9396-1720910C5F61}" destId="{F939E11B-EC0D-4BC0-B1C1-C437C5FDFE9C}" srcOrd="0" destOrd="0" presId="urn:microsoft.com/office/officeart/2018/2/layout/IconVerticalSolidList"/>
    <dgm:cxn modelId="{43C6BFE0-A5BD-4775-B327-5EFA59C1B812}" type="presParOf" srcId="{F9D23157-E0EC-4DB4-9396-1720910C5F61}" destId="{54A0FBA1-4122-4912-BF68-1BCF0E1E9D48}" srcOrd="1" destOrd="0" presId="urn:microsoft.com/office/officeart/2018/2/layout/IconVerticalSolidList"/>
    <dgm:cxn modelId="{8345CAED-AB95-4CAE-B2A6-3DDB2586C005}" type="presParOf" srcId="{F9D23157-E0EC-4DB4-9396-1720910C5F61}" destId="{5ABCEDB5-D622-459F-86FD-DD177EA71776}" srcOrd="2" destOrd="0" presId="urn:microsoft.com/office/officeart/2018/2/layout/IconVerticalSolidList"/>
    <dgm:cxn modelId="{BE6EA81A-DB52-446D-B002-D45ACD9F2B00}" type="presParOf" srcId="{F9D23157-E0EC-4DB4-9396-1720910C5F61}" destId="{5DEBB972-5DDC-41BB-901E-89E76AA76ED1}" srcOrd="3" destOrd="0" presId="urn:microsoft.com/office/officeart/2018/2/layout/IconVerticalSolidList"/>
    <dgm:cxn modelId="{4FBDBCF2-1D01-448B-84D9-28A81CA3BFD4}" type="presParOf" srcId="{EF0E4710-7158-420E-83BC-87615E4E160A}" destId="{A662E199-28E5-4058-983A-D5832AF58C61}" srcOrd="3" destOrd="0" presId="urn:microsoft.com/office/officeart/2018/2/layout/IconVerticalSolidList"/>
    <dgm:cxn modelId="{D210E044-7F74-45F5-9B46-9DE06D8D4176}" type="presParOf" srcId="{EF0E4710-7158-420E-83BC-87615E4E160A}" destId="{0EB1DA66-4E29-4EA0-83D4-28211D8E8F4F}" srcOrd="4" destOrd="0" presId="urn:microsoft.com/office/officeart/2018/2/layout/IconVerticalSolidList"/>
    <dgm:cxn modelId="{6F400100-7B51-4EF2-B8B4-20D832096C7D}" type="presParOf" srcId="{0EB1DA66-4E29-4EA0-83D4-28211D8E8F4F}" destId="{B0FC5917-6632-40C8-86B3-0FA51A74464C}" srcOrd="0" destOrd="0" presId="urn:microsoft.com/office/officeart/2018/2/layout/IconVerticalSolidList"/>
    <dgm:cxn modelId="{027308FB-0361-420E-B488-F1ADCCD3B689}" type="presParOf" srcId="{0EB1DA66-4E29-4EA0-83D4-28211D8E8F4F}" destId="{AB53B372-3F0D-4F16-BE7D-3006049684D4}" srcOrd="1" destOrd="0" presId="urn:microsoft.com/office/officeart/2018/2/layout/IconVerticalSolidList"/>
    <dgm:cxn modelId="{D7498806-ACA7-4B57-9D1F-B6683B54A1F8}" type="presParOf" srcId="{0EB1DA66-4E29-4EA0-83D4-28211D8E8F4F}" destId="{BEAD10BA-3E7B-4868-A02D-2C9CDCBDFFD8}" srcOrd="2" destOrd="0" presId="urn:microsoft.com/office/officeart/2018/2/layout/IconVerticalSolidList"/>
    <dgm:cxn modelId="{7F6004E9-3D30-4BDF-BC69-FAC03120D78B}" type="presParOf" srcId="{0EB1DA66-4E29-4EA0-83D4-28211D8E8F4F}" destId="{31DABF2A-574E-4EC2-A725-1939BDA860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E16ABD-DAE7-46DB-9666-729A004E1854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76C47B9-FA8D-411E-9BAA-E8AB638AB69D}">
      <dgm:prSet/>
      <dgm:spPr/>
      <dgm:t>
        <a:bodyPr/>
        <a:lstStyle/>
        <a:p>
          <a:r>
            <a:rPr lang="en-US"/>
            <a:t>Handles NLP (“Natural Language Processing”) </a:t>
          </a:r>
        </a:p>
      </dgm:t>
    </dgm:pt>
    <dgm:pt modelId="{263C002C-67F7-4B19-BC95-3AFD8A0DE3A2}" type="parTrans" cxnId="{7D534FF6-5AFD-494B-AE18-31AF01741252}">
      <dgm:prSet/>
      <dgm:spPr/>
      <dgm:t>
        <a:bodyPr/>
        <a:lstStyle/>
        <a:p>
          <a:endParaRPr lang="en-US"/>
        </a:p>
      </dgm:t>
    </dgm:pt>
    <dgm:pt modelId="{D67BC3B0-0DA6-42B6-A1C2-B9F0B99D1DFC}" type="sibTrans" cxnId="{7D534FF6-5AFD-494B-AE18-31AF01741252}">
      <dgm:prSet/>
      <dgm:spPr/>
      <dgm:t>
        <a:bodyPr/>
        <a:lstStyle/>
        <a:p>
          <a:endParaRPr lang="en-US"/>
        </a:p>
      </dgm:t>
    </dgm:pt>
    <dgm:pt modelId="{2F902315-39A3-41EA-8627-2B08CEEFA65F}">
      <dgm:prSet/>
      <dgm:spPr/>
      <dgm:t>
        <a:bodyPr/>
        <a:lstStyle/>
        <a:p>
          <a:r>
            <a:rPr lang="en-US"/>
            <a:t>The brains of the chatbot – determines sentiment, intent, entities &amp; guides conversations based on results</a:t>
          </a:r>
        </a:p>
      </dgm:t>
    </dgm:pt>
    <dgm:pt modelId="{10B707E9-34D4-45E6-ABBC-57E4264F1D45}" type="parTrans" cxnId="{7CC4D4BE-CA88-472A-B633-BAA60D01FDC0}">
      <dgm:prSet/>
      <dgm:spPr/>
      <dgm:t>
        <a:bodyPr/>
        <a:lstStyle/>
        <a:p>
          <a:endParaRPr lang="en-US"/>
        </a:p>
      </dgm:t>
    </dgm:pt>
    <dgm:pt modelId="{43E203F8-124A-4716-AAC3-C932EF728554}" type="sibTrans" cxnId="{7CC4D4BE-CA88-472A-B633-BAA60D01FDC0}">
      <dgm:prSet/>
      <dgm:spPr/>
      <dgm:t>
        <a:bodyPr/>
        <a:lstStyle/>
        <a:p>
          <a:endParaRPr lang="en-US"/>
        </a:p>
      </dgm:t>
    </dgm:pt>
    <dgm:pt modelId="{4F50F83E-5FEA-4E92-BBEB-9C4887D6A533}">
      <dgm:prSet/>
      <dgm:spPr/>
      <dgm:t>
        <a:bodyPr/>
        <a:lstStyle/>
        <a:p>
          <a:r>
            <a:rPr lang="en-US"/>
            <a:t>Entity: The object of a sentence</a:t>
          </a:r>
        </a:p>
      </dgm:t>
    </dgm:pt>
    <dgm:pt modelId="{DFF05FF4-96D2-4746-B2DB-19756E0C53E7}" type="parTrans" cxnId="{D735B297-F33E-442F-8B46-04FB7DEF6D83}">
      <dgm:prSet/>
      <dgm:spPr/>
      <dgm:t>
        <a:bodyPr/>
        <a:lstStyle/>
        <a:p>
          <a:endParaRPr lang="en-US"/>
        </a:p>
      </dgm:t>
    </dgm:pt>
    <dgm:pt modelId="{A4F35200-8913-4D68-98A9-65E530573D44}" type="sibTrans" cxnId="{D735B297-F33E-442F-8B46-04FB7DEF6D83}">
      <dgm:prSet/>
      <dgm:spPr/>
      <dgm:t>
        <a:bodyPr/>
        <a:lstStyle/>
        <a:p>
          <a:endParaRPr lang="en-US"/>
        </a:p>
      </dgm:t>
    </dgm:pt>
    <dgm:pt modelId="{B0080AC5-4D71-4DB7-A420-B063679B63A0}">
      <dgm:prSet/>
      <dgm:spPr/>
      <dgm:t>
        <a:bodyPr/>
        <a:lstStyle/>
        <a:p>
          <a:r>
            <a:rPr lang="en-US"/>
            <a:t>i.e. “Where is the ISS?” might have an entity of “ISS”</a:t>
          </a:r>
        </a:p>
      </dgm:t>
    </dgm:pt>
    <dgm:pt modelId="{54914F90-76D5-4FD4-8D5B-7351D50EFA47}" type="parTrans" cxnId="{438CBE1D-4106-4FC4-A012-DF8D0E28B370}">
      <dgm:prSet/>
      <dgm:spPr/>
      <dgm:t>
        <a:bodyPr/>
        <a:lstStyle/>
        <a:p>
          <a:endParaRPr lang="en-US"/>
        </a:p>
      </dgm:t>
    </dgm:pt>
    <dgm:pt modelId="{57BB7F33-8E93-4322-8C5D-997B46726464}" type="sibTrans" cxnId="{438CBE1D-4106-4FC4-A012-DF8D0E28B370}">
      <dgm:prSet/>
      <dgm:spPr/>
      <dgm:t>
        <a:bodyPr/>
        <a:lstStyle/>
        <a:p>
          <a:endParaRPr lang="en-US"/>
        </a:p>
      </dgm:t>
    </dgm:pt>
    <dgm:pt modelId="{04E34383-4BED-4E31-8D9E-ED5F4E114FF6}">
      <dgm:prSet/>
      <dgm:spPr/>
      <dgm:t>
        <a:bodyPr/>
        <a:lstStyle/>
        <a:p>
          <a:r>
            <a:rPr lang="en-US"/>
            <a:t>Intent: The action of a sentence. </a:t>
          </a:r>
        </a:p>
      </dgm:t>
    </dgm:pt>
    <dgm:pt modelId="{DC0346FA-5173-4FF6-AE92-810D1F2833C6}" type="parTrans" cxnId="{09BDFEC5-66C4-4FBA-9D0C-34CAC7B301B6}">
      <dgm:prSet/>
      <dgm:spPr/>
      <dgm:t>
        <a:bodyPr/>
        <a:lstStyle/>
        <a:p>
          <a:endParaRPr lang="en-US"/>
        </a:p>
      </dgm:t>
    </dgm:pt>
    <dgm:pt modelId="{E73ACEB8-7C81-47BD-A659-C31BA608119C}" type="sibTrans" cxnId="{09BDFEC5-66C4-4FBA-9D0C-34CAC7B301B6}">
      <dgm:prSet/>
      <dgm:spPr/>
      <dgm:t>
        <a:bodyPr/>
        <a:lstStyle/>
        <a:p>
          <a:endParaRPr lang="en-US"/>
        </a:p>
      </dgm:t>
    </dgm:pt>
    <dgm:pt modelId="{C1766714-F81E-4367-8EAC-D09AA3F6691E}">
      <dgm:prSet/>
      <dgm:spPr/>
      <dgm:t>
        <a:bodyPr/>
        <a:lstStyle/>
        <a:p>
          <a:r>
            <a:rPr lang="en-US"/>
            <a:t>I.e. “Where is the ISS?” might have an intent of “GetLocation”</a:t>
          </a:r>
        </a:p>
      </dgm:t>
    </dgm:pt>
    <dgm:pt modelId="{E34C3FB3-7270-4368-9E26-2E2AE1B50CEF}" type="parTrans" cxnId="{4E2023A4-090C-49B7-902F-3940A6CA81C1}">
      <dgm:prSet/>
      <dgm:spPr/>
      <dgm:t>
        <a:bodyPr/>
        <a:lstStyle/>
        <a:p>
          <a:endParaRPr lang="en-US"/>
        </a:p>
      </dgm:t>
    </dgm:pt>
    <dgm:pt modelId="{D1F2B0BA-979C-4637-AE7F-1B484E9338BE}" type="sibTrans" cxnId="{4E2023A4-090C-49B7-902F-3940A6CA81C1}">
      <dgm:prSet/>
      <dgm:spPr/>
      <dgm:t>
        <a:bodyPr/>
        <a:lstStyle/>
        <a:p>
          <a:endParaRPr lang="en-US"/>
        </a:p>
      </dgm:t>
    </dgm:pt>
    <dgm:pt modelId="{B407528C-FEF9-4F5F-8CD6-4C3473B37AB1}" type="pres">
      <dgm:prSet presAssocID="{EFE16ABD-DAE7-46DB-9666-729A004E185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E15ECE-55F5-4A3C-B3B2-483D364A562C}" type="pres">
      <dgm:prSet presAssocID="{076C47B9-FA8D-411E-9BAA-E8AB638AB69D}" presName="root" presStyleCnt="0"/>
      <dgm:spPr/>
    </dgm:pt>
    <dgm:pt modelId="{C0F5B63A-C839-43DE-A0D0-7D583C3BD61A}" type="pres">
      <dgm:prSet presAssocID="{076C47B9-FA8D-411E-9BAA-E8AB638AB69D}" presName="rootComposite" presStyleCnt="0"/>
      <dgm:spPr/>
    </dgm:pt>
    <dgm:pt modelId="{9F1DF504-ADC6-4055-9DCC-AF43FC0B6BAF}" type="pres">
      <dgm:prSet presAssocID="{076C47B9-FA8D-411E-9BAA-E8AB638AB69D}" presName="rootText" presStyleLbl="node1" presStyleIdx="0" presStyleCnt="4"/>
      <dgm:spPr/>
    </dgm:pt>
    <dgm:pt modelId="{08D45B4B-45A7-4AA2-8FD1-6563D7613F3C}" type="pres">
      <dgm:prSet presAssocID="{076C47B9-FA8D-411E-9BAA-E8AB638AB69D}" presName="rootConnector" presStyleLbl="node1" presStyleIdx="0" presStyleCnt="4"/>
      <dgm:spPr/>
    </dgm:pt>
    <dgm:pt modelId="{ABD6C263-52F8-4102-9498-41C34588C428}" type="pres">
      <dgm:prSet presAssocID="{076C47B9-FA8D-411E-9BAA-E8AB638AB69D}" presName="childShape" presStyleCnt="0"/>
      <dgm:spPr/>
    </dgm:pt>
    <dgm:pt modelId="{25558922-3A9C-46C4-96F6-7CEBCD3211AE}" type="pres">
      <dgm:prSet presAssocID="{2F902315-39A3-41EA-8627-2B08CEEFA65F}" presName="root" presStyleCnt="0"/>
      <dgm:spPr/>
    </dgm:pt>
    <dgm:pt modelId="{A6C23B92-3EEB-45D6-AFC6-7CECA4A818FF}" type="pres">
      <dgm:prSet presAssocID="{2F902315-39A3-41EA-8627-2B08CEEFA65F}" presName="rootComposite" presStyleCnt="0"/>
      <dgm:spPr/>
    </dgm:pt>
    <dgm:pt modelId="{5D745A74-30B7-458A-9DE7-18B5597E7F1A}" type="pres">
      <dgm:prSet presAssocID="{2F902315-39A3-41EA-8627-2B08CEEFA65F}" presName="rootText" presStyleLbl="node1" presStyleIdx="1" presStyleCnt="4"/>
      <dgm:spPr/>
    </dgm:pt>
    <dgm:pt modelId="{138A45A1-9AF3-475D-A42E-50CF8278D5BA}" type="pres">
      <dgm:prSet presAssocID="{2F902315-39A3-41EA-8627-2B08CEEFA65F}" presName="rootConnector" presStyleLbl="node1" presStyleIdx="1" presStyleCnt="4"/>
      <dgm:spPr/>
    </dgm:pt>
    <dgm:pt modelId="{5A04AE4C-4F79-4A6B-95E8-20F453BD591E}" type="pres">
      <dgm:prSet presAssocID="{2F902315-39A3-41EA-8627-2B08CEEFA65F}" presName="childShape" presStyleCnt="0"/>
      <dgm:spPr/>
    </dgm:pt>
    <dgm:pt modelId="{19561813-13B7-4378-9EF4-776DA02990B3}" type="pres">
      <dgm:prSet presAssocID="{4F50F83E-5FEA-4E92-BBEB-9C4887D6A533}" presName="root" presStyleCnt="0"/>
      <dgm:spPr/>
    </dgm:pt>
    <dgm:pt modelId="{7C066810-E2B4-475C-A41D-BA5EA061B22C}" type="pres">
      <dgm:prSet presAssocID="{4F50F83E-5FEA-4E92-BBEB-9C4887D6A533}" presName="rootComposite" presStyleCnt="0"/>
      <dgm:spPr/>
    </dgm:pt>
    <dgm:pt modelId="{0904DE35-3F8F-4AB6-86E4-1B46D6860C88}" type="pres">
      <dgm:prSet presAssocID="{4F50F83E-5FEA-4E92-BBEB-9C4887D6A533}" presName="rootText" presStyleLbl="node1" presStyleIdx="2" presStyleCnt="4"/>
      <dgm:spPr/>
    </dgm:pt>
    <dgm:pt modelId="{4535DC41-EF06-40E3-BB68-983C5175C580}" type="pres">
      <dgm:prSet presAssocID="{4F50F83E-5FEA-4E92-BBEB-9C4887D6A533}" presName="rootConnector" presStyleLbl="node1" presStyleIdx="2" presStyleCnt="4"/>
      <dgm:spPr/>
    </dgm:pt>
    <dgm:pt modelId="{B80337CB-473D-4DBE-B7BF-949EFB3032C8}" type="pres">
      <dgm:prSet presAssocID="{4F50F83E-5FEA-4E92-BBEB-9C4887D6A533}" presName="childShape" presStyleCnt="0"/>
      <dgm:spPr/>
    </dgm:pt>
    <dgm:pt modelId="{E0012A2D-80E8-47D2-82E2-7D3F57AFDC53}" type="pres">
      <dgm:prSet presAssocID="{54914F90-76D5-4FD4-8D5B-7351D50EFA47}" presName="Name13" presStyleLbl="parChTrans1D2" presStyleIdx="0" presStyleCnt="2"/>
      <dgm:spPr/>
    </dgm:pt>
    <dgm:pt modelId="{782E7A53-B1EE-4322-B8C4-CA444028489D}" type="pres">
      <dgm:prSet presAssocID="{B0080AC5-4D71-4DB7-A420-B063679B63A0}" presName="childText" presStyleLbl="bgAcc1" presStyleIdx="0" presStyleCnt="2">
        <dgm:presLayoutVars>
          <dgm:bulletEnabled val="1"/>
        </dgm:presLayoutVars>
      </dgm:prSet>
      <dgm:spPr/>
    </dgm:pt>
    <dgm:pt modelId="{62062A98-4898-472B-8815-111874A263BA}" type="pres">
      <dgm:prSet presAssocID="{04E34383-4BED-4E31-8D9E-ED5F4E114FF6}" presName="root" presStyleCnt="0"/>
      <dgm:spPr/>
    </dgm:pt>
    <dgm:pt modelId="{A1D4CCBD-C008-4D00-B3FF-D99CE98541BC}" type="pres">
      <dgm:prSet presAssocID="{04E34383-4BED-4E31-8D9E-ED5F4E114FF6}" presName="rootComposite" presStyleCnt="0"/>
      <dgm:spPr/>
    </dgm:pt>
    <dgm:pt modelId="{43840566-0F4C-4E35-A02F-460714E2F3B0}" type="pres">
      <dgm:prSet presAssocID="{04E34383-4BED-4E31-8D9E-ED5F4E114FF6}" presName="rootText" presStyleLbl="node1" presStyleIdx="3" presStyleCnt="4"/>
      <dgm:spPr/>
    </dgm:pt>
    <dgm:pt modelId="{440FD671-88DF-4539-B355-CCCA8A92B432}" type="pres">
      <dgm:prSet presAssocID="{04E34383-4BED-4E31-8D9E-ED5F4E114FF6}" presName="rootConnector" presStyleLbl="node1" presStyleIdx="3" presStyleCnt="4"/>
      <dgm:spPr/>
    </dgm:pt>
    <dgm:pt modelId="{1AC49A39-17D6-43C9-A8F9-EE4128A23372}" type="pres">
      <dgm:prSet presAssocID="{04E34383-4BED-4E31-8D9E-ED5F4E114FF6}" presName="childShape" presStyleCnt="0"/>
      <dgm:spPr/>
    </dgm:pt>
    <dgm:pt modelId="{EC35289F-F8AF-49D6-8F55-F34A4790C2D8}" type="pres">
      <dgm:prSet presAssocID="{E34C3FB3-7270-4368-9E26-2E2AE1B50CEF}" presName="Name13" presStyleLbl="parChTrans1D2" presStyleIdx="1" presStyleCnt="2"/>
      <dgm:spPr/>
    </dgm:pt>
    <dgm:pt modelId="{1D241354-67A4-4380-8D79-37B4EB9F04E1}" type="pres">
      <dgm:prSet presAssocID="{C1766714-F81E-4367-8EAC-D09AA3F6691E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58C3F002-2A84-4CE4-B332-8836E25C78E3}" type="presOf" srcId="{E34C3FB3-7270-4368-9E26-2E2AE1B50CEF}" destId="{EC35289F-F8AF-49D6-8F55-F34A4790C2D8}" srcOrd="0" destOrd="0" presId="urn:microsoft.com/office/officeart/2005/8/layout/hierarchy3"/>
    <dgm:cxn modelId="{D1094503-6734-4DD5-8184-5469A8DE300C}" type="presOf" srcId="{076C47B9-FA8D-411E-9BAA-E8AB638AB69D}" destId="{08D45B4B-45A7-4AA2-8FD1-6563D7613F3C}" srcOrd="1" destOrd="0" presId="urn:microsoft.com/office/officeart/2005/8/layout/hierarchy3"/>
    <dgm:cxn modelId="{1DD82B13-FA2B-4810-A3F0-FAE15D72580E}" type="presOf" srcId="{EFE16ABD-DAE7-46DB-9666-729A004E1854}" destId="{B407528C-FEF9-4F5F-8CD6-4C3473B37AB1}" srcOrd="0" destOrd="0" presId="urn:microsoft.com/office/officeart/2005/8/layout/hierarchy3"/>
    <dgm:cxn modelId="{6F779B15-3F54-4401-B685-B7FB8B936E76}" type="presOf" srcId="{04E34383-4BED-4E31-8D9E-ED5F4E114FF6}" destId="{43840566-0F4C-4E35-A02F-460714E2F3B0}" srcOrd="0" destOrd="0" presId="urn:microsoft.com/office/officeart/2005/8/layout/hierarchy3"/>
    <dgm:cxn modelId="{438CBE1D-4106-4FC4-A012-DF8D0E28B370}" srcId="{4F50F83E-5FEA-4E92-BBEB-9C4887D6A533}" destId="{B0080AC5-4D71-4DB7-A420-B063679B63A0}" srcOrd="0" destOrd="0" parTransId="{54914F90-76D5-4FD4-8D5B-7351D50EFA47}" sibTransId="{57BB7F33-8E93-4322-8C5D-997B46726464}"/>
    <dgm:cxn modelId="{E8312321-5528-4D15-AA97-01C6FA762CAB}" type="presOf" srcId="{04E34383-4BED-4E31-8D9E-ED5F4E114FF6}" destId="{440FD671-88DF-4539-B355-CCCA8A92B432}" srcOrd="1" destOrd="0" presId="urn:microsoft.com/office/officeart/2005/8/layout/hierarchy3"/>
    <dgm:cxn modelId="{51EDA631-6E41-4227-B6EE-A1359786384C}" type="presOf" srcId="{C1766714-F81E-4367-8EAC-D09AA3F6691E}" destId="{1D241354-67A4-4380-8D79-37B4EB9F04E1}" srcOrd="0" destOrd="0" presId="urn:microsoft.com/office/officeart/2005/8/layout/hierarchy3"/>
    <dgm:cxn modelId="{3DCAC45E-18B9-410D-A6B5-28AABBF8DA8A}" type="presOf" srcId="{2F902315-39A3-41EA-8627-2B08CEEFA65F}" destId="{5D745A74-30B7-458A-9DE7-18B5597E7F1A}" srcOrd="0" destOrd="0" presId="urn:microsoft.com/office/officeart/2005/8/layout/hierarchy3"/>
    <dgm:cxn modelId="{C877996A-7298-4CDB-99E3-464D6726628A}" type="presOf" srcId="{2F902315-39A3-41EA-8627-2B08CEEFA65F}" destId="{138A45A1-9AF3-475D-A42E-50CF8278D5BA}" srcOrd="1" destOrd="0" presId="urn:microsoft.com/office/officeart/2005/8/layout/hierarchy3"/>
    <dgm:cxn modelId="{AD8D966D-F69E-4635-A658-14E3F067B2D0}" type="presOf" srcId="{4F50F83E-5FEA-4E92-BBEB-9C4887D6A533}" destId="{4535DC41-EF06-40E3-BB68-983C5175C580}" srcOrd="1" destOrd="0" presId="urn:microsoft.com/office/officeart/2005/8/layout/hierarchy3"/>
    <dgm:cxn modelId="{D6988386-BDC9-4D3D-AA2D-F05EE9597056}" type="presOf" srcId="{076C47B9-FA8D-411E-9BAA-E8AB638AB69D}" destId="{9F1DF504-ADC6-4055-9DCC-AF43FC0B6BAF}" srcOrd="0" destOrd="0" presId="urn:microsoft.com/office/officeart/2005/8/layout/hierarchy3"/>
    <dgm:cxn modelId="{53DF838A-E0AF-4484-B051-1009FB1E35E7}" type="presOf" srcId="{4F50F83E-5FEA-4E92-BBEB-9C4887D6A533}" destId="{0904DE35-3F8F-4AB6-86E4-1B46D6860C88}" srcOrd="0" destOrd="0" presId="urn:microsoft.com/office/officeart/2005/8/layout/hierarchy3"/>
    <dgm:cxn modelId="{D735B297-F33E-442F-8B46-04FB7DEF6D83}" srcId="{EFE16ABD-DAE7-46DB-9666-729A004E1854}" destId="{4F50F83E-5FEA-4E92-BBEB-9C4887D6A533}" srcOrd="2" destOrd="0" parTransId="{DFF05FF4-96D2-4746-B2DB-19756E0C53E7}" sibTransId="{A4F35200-8913-4D68-98A9-65E530573D44}"/>
    <dgm:cxn modelId="{4E2023A4-090C-49B7-902F-3940A6CA81C1}" srcId="{04E34383-4BED-4E31-8D9E-ED5F4E114FF6}" destId="{C1766714-F81E-4367-8EAC-D09AA3F6691E}" srcOrd="0" destOrd="0" parTransId="{E34C3FB3-7270-4368-9E26-2E2AE1B50CEF}" sibTransId="{D1F2B0BA-979C-4637-AE7F-1B484E9338BE}"/>
    <dgm:cxn modelId="{7CC4D4BE-CA88-472A-B633-BAA60D01FDC0}" srcId="{EFE16ABD-DAE7-46DB-9666-729A004E1854}" destId="{2F902315-39A3-41EA-8627-2B08CEEFA65F}" srcOrd="1" destOrd="0" parTransId="{10B707E9-34D4-45E6-ABBC-57E4264F1D45}" sibTransId="{43E203F8-124A-4716-AAC3-C932EF728554}"/>
    <dgm:cxn modelId="{09BDFEC5-66C4-4FBA-9D0C-34CAC7B301B6}" srcId="{EFE16ABD-DAE7-46DB-9666-729A004E1854}" destId="{04E34383-4BED-4E31-8D9E-ED5F4E114FF6}" srcOrd="3" destOrd="0" parTransId="{DC0346FA-5173-4FF6-AE92-810D1F2833C6}" sibTransId="{E73ACEB8-7C81-47BD-A659-C31BA608119C}"/>
    <dgm:cxn modelId="{D80721CC-05A5-401B-9131-47AE2F67EDAD}" type="presOf" srcId="{54914F90-76D5-4FD4-8D5B-7351D50EFA47}" destId="{E0012A2D-80E8-47D2-82E2-7D3F57AFDC53}" srcOrd="0" destOrd="0" presId="urn:microsoft.com/office/officeart/2005/8/layout/hierarchy3"/>
    <dgm:cxn modelId="{497033D0-0CEF-484E-B3E8-CB8202EEA280}" type="presOf" srcId="{B0080AC5-4D71-4DB7-A420-B063679B63A0}" destId="{782E7A53-B1EE-4322-B8C4-CA444028489D}" srcOrd="0" destOrd="0" presId="urn:microsoft.com/office/officeart/2005/8/layout/hierarchy3"/>
    <dgm:cxn modelId="{7D534FF6-5AFD-494B-AE18-31AF01741252}" srcId="{EFE16ABD-DAE7-46DB-9666-729A004E1854}" destId="{076C47B9-FA8D-411E-9BAA-E8AB638AB69D}" srcOrd="0" destOrd="0" parTransId="{263C002C-67F7-4B19-BC95-3AFD8A0DE3A2}" sibTransId="{D67BC3B0-0DA6-42B6-A1C2-B9F0B99D1DFC}"/>
    <dgm:cxn modelId="{66E17B81-3033-4747-92B9-9FDB7069C492}" type="presParOf" srcId="{B407528C-FEF9-4F5F-8CD6-4C3473B37AB1}" destId="{D5E15ECE-55F5-4A3C-B3B2-483D364A562C}" srcOrd="0" destOrd="0" presId="urn:microsoft.com/office/officeart/2005/8/layout/hierarchy3"/>
    <dgm:cxn modelId="{11B28E93-8C18-4B5E-A767-3B5B2C67A0CA}" type="presParOf" srcId="{D5E15ECE-55F5-4A3C-B3B2-483D364A562C}" destId="{C0F5B63A-C839-43DE-A0D0-7D583C3BD61A}" srcOrd="0" destOrd="0" presId="urn:microsoft.com/office/officeart/2005/8/layout/hierarchy3"/>
    <dgm:cxn modelId="{678B4C1A-8CC4-4FD4-82F2-FB3B1780CEE1}" type="presParOf" srcId="{C0F5B63A-C839-43DE-A0D0-7D583C3BD61A}" destId="{9F1DF504-ADC6-4055-9DCC-AF43FC0B6BAF}" srcOrd="0" destOrd="0" presId="urn:microsoft.com/office/officeart/2005/8/layout/hierarchy3"/>
    <dgm:cxn modelId="{A392955C-77DB-4004-856A-53A115A18921}" type="presParOf" srcId="{C0F5B63A-C839-43DE-A0D0-7D583C3BD61A}" destId="{08D45B4B-45A7-4AA2-8FD1-6563D7613F3C}" srcOrd="1" destOrd="0" presId="urn:microsoft.com/office/officeart/2005/8/layout/hierarchy3"/>
    <dgm:cxn modelId="{DAFC4EDE-D1D5-4F4A-9BDB-C0801B8C72C0}" type="presParOf" srcId="{D5E15ECE-55F5-4A3C-B3B2-483D364A562C}" destId="{ABD6C263-52F8-4102-9498-41C34588C428}" srcOrd="1" destOrd="0" presId="urn:microsoft.com/office/officeart/2005/8/layout/hierarchy3"/>
    <dgm:cxn modelId="{C3D84E70-AEC3-40FF-82F7-FA9CDB551F7B}" type="presParOf" srcId="{B407528C-FEF9-4F5F-8CD6-4C3473B37AB1}" destId="{25558922-3A9C-46C4-96F6-7CEBCD3211AE}" srcOrd="1" destOrd="0" presId="urn:microsoft.com/office/officeart/2005/8/layout/hierarchy3"/>
    <dgm:cxn modelId="{29717BA8-DEE5-4E51-9CD7-507B8EFA6A16}" type="presParOf" srcId="{25558922-3A9C-46C4-96F6-7CEBCD3211AE}" destId="{A6C23B92-3EEB-45D6-AFC6-7CECA4A818FF}" srcOrd="0" destOrd="0" presId="urn:microsoft.com/office/officeart/2005/8/layout/hierarchy3"/>
    <dgm:cxn modelId="{E9AE1566-BFF0-4B86-8A11-BBDE4AB44E10}" type="presParOf" srcId="{A6C23B92-3EEB-45D6-AFC6-7CECA4A818FF}" destId="{5D745A74-30B7-458A-9DE7-18B5597E7F1A}" srcOrd="0" destOrd="0" presId="urn:microsoft.com/office/officeart/2005/8/layout/hierarchy3"/>
    <dgm:cxn modelId="{2C4E30EC-61BB-42C8-AEEA-719E58362E01}" type="presParOf" srcId="{A6C23B92-3EEB-45D6-AFC6-7CECA4A818FF}" destId="{138A45A1-9AF3-475D-A42E-50CF8278D5BA}" srcOrd="1" destOrd="0" presId="urn:microsoft.com/office/officeart/2005/8/layout/hierarchy3"/>
    <dgm:cxn modelId="{01A4E7B2-A3FD-4258-ABA5-27759ED95D32}" type="presParOf" srcId="{25558922-3A9C-46C4-96F6-7CEBCD3211AE}" destId="{5A04AE4C-4F79-4A6B-95E8-20F453BD591E}" srcOrd="1" destOrd="0" presId="urn:microsoft.com/office/officeart/2005/8/layout/hierarchy3"/>
    <dgm:cxn modelId="{18492FC2-24E1-4770-942D-166078B1934E}" type="presParOf" srcId="{B407528C-FEF9-4F5F-8CD6-4C3473B37AB1}" destId="{19561813-13B7-4378-9EF4-776DA02990B3}" srcOrd="2" destOrd="0" presId="urn:microsoft.com/office/officeart/2005/8/layout/hierarchy3"/>
    <dgm:cxn modelId="{80E1D7B1-227E-4021-A601-8D462758CC0B}" type="presParOf" srcId="{19561813-13B7-4378-9EF4-776DA02990B3}" destId="{7C066810-E2B4-475C-A41D-BA5EA061B22C}" srcOrd="0" destOrd="0" presId="urn:microsoft.com/office/officeart/2005/8/layout/hierarchy3"/>
    <dgm:cxn modelId="{518B99A2-1E0E-4F7B-A7CD-337CC2C16593}" type="presParOf" srcId="{7C066810-E2B4-475C-A41D-BA5EA061B22C}" destId="{0904DE35-3F8F-4AB6-86E4-1B46D6860C88}" srcOrd="0" destOrd="0" presId="urn:microsoft.com/office/officeart/2005/8/layout/hierarchy3"/>
    <dgm:cxn modelId="{D0091246-4BE3-4059-863C-D763A0474213}" type="presParOf" srcId="{7C066810-E2B4-475C-A41D-BA5EA061B22C}" destId="{4535DC41-EF06-40E3-BB68-983C5175C580}" srcOrd="1" destOrd="0" presId="urn:microsoft.com/office/officeart/2005/8/layout/hierarchy3"/>
    <dgm:cxn modelId="{698C2450-E427-42E1-AAA0-EAEDC17D7B07}" type="presParOf" srcId="{19561813-13B7-4378-9EF4-776DA02990B3}" destId="{B80337CB-473D-4DBE-B7BF-949EFB3032C8}" srcOrd="1" destOrd="0" presId="urn:microsoft.com/office/officeart/2005/8/layout/hierarchy3"/>
    <dgm:cxn modelId="{8C013E44-2C60-41D4-B38E-EE8B12018919}" type="presParOf" srcId="{B80337CB-473D-4DBE-B7BF-949EFB3032C8}" destId="{E0012A2D-80E8-47D2-82E2-7D3F57AFDC53}" srcOrd="0" destOrd="0" presId="urn:microsoft.com/office/officeart/2005/8/layout/hierarchy3"/>
    <dgm:cxn modelId="{F844AEBD-7482-4366-8F6E-C68F62779929}" type="presParOf" srcId="{B80337CB-473D-4DBE-B7BF-949EFB3032C8}" destId="{782E7A53-B1EE-4322-B8C4-CA444028489D}" srcOrd="1" destOrd="0" presId="urn:microsoft.com/office/officeart/2005/8/layout/hierarchy3"/>
    <dgm:cxn modelId="{B9E95DB0-F243-48F1-A3AB-7039E5389F6A}" type="presParOf" srcId="{B407528C-FEF9-4F5F-8CD6-4C3473B37AB1}" destId="{62062A98-4898-472B-8815-111874A263BA}" srcOrd="3" destOrd="0" presId="urn:microsoft.com/office/officeart/2005/8/layout/hierarchy3"/>
    <dgm:cxn modelId="{0BF6F51F-C99E-43ED-94F7-528FEE549B23}" type="presParOf" srcId="{62062A98-4898-472B-8815-111874A263BA}" destId="{A1D4CCBD-C008-4D00-B3FF-D99CE98541BC}" srcOrd="0" destOrd="0" presId="urn:microsoft.com/office/officeart/2005/8/layout/hierarchy3"/>
    <dgm:cxn modelId="{956E2434-B8F2-46D1-B077-1F093B358FA0}" type="presParOf" srcId="{A1D4CCBD-C008-4D00-B3FF-D99CE98541BC}" destId="{43840566-0F4C-4E35-A02F-460714E2F3B0}" srcOrd="0" destOrd="0" presId="urn:microsoft.com/office/officeart/2005/8/layout/hierarchy3"/>
    <dgm:cxn modelId="{BAEC85BB-6BF1-4096-9B17-089D82E0F9E4}" type="presParOf" srcId="{A1D4CCBD-C008-4D00-B3FF-D99CE98541BC}" destId="{440FD671-88DF-4539-B355-CCCA8A92B432}" srcOrd="1" destOrd="0" presId="urn:microsoft.com/office/officeart/2005/8/layout/hierarchy3"/>
    <dgm:cxn modelId="{9F0948EF-DF8A-4A14-84C9-E5E1CC0DE8E7}" type="presParOf" srcId="{62062A98-4898-472B-8815-111874A263BA}" destId="{1AC49A39-17D6-43C9-A8F9-EE4128A23372}" srcOrd="1" destOrd="0" presId="urn:microsoft.com/office/officeart/2005/8/layout/hierarchy3"/>
    <dgm:cxn modelId="{B6C28C4F-EE0A-4B78-8390-CF45FD3F8700}" type="presParOf" srcId="{1AC49A39-17D6-43C9-A8F9-EE4128A23372}" destId="{EC35289F-F8AF-49D6-8F55-F34A4790C2D8}" srcOrd="0" destOrd="0" presId="urn:microsoft.com/office/officeart/2005/8/layout/hierarchy3"/>
    <dgm:cxn modelId="{597BFEBA-A5A7-4E0E-8E63-96207F605CC9}" type="presParOf" srcId="{1AC49A39-17D6-43C9-A8F9-EE4128A23372}" destId="{1D241354-67A4-4380-8D79-37B4EB9F04E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888C0C-9528-45CB-9894-875E9379E0E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1CB7299-4DCE-49EE-8369-F98204A1ED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Import pre-existing FAQ’s</a:t>
          </a:r>
        </a:p>
      </dgm:t>
    </dgm:pt>
    <dgm:pt modelId="{F9512462-864A-425F-B59E-BEC084E243CB}" type="parTrans" cxnId="{D7E6F577-614B-4482-A804-18192DBC3701}">
      <dgm:prSet/>
      <dgm:spPr/>
      <dgm:t>
        <a:bodyPr/>
        <a:lstStyle/>
        <a:p>
          <a:endParaRPr lang="en-US"/>
        </a:p>
      </dgm:t>
    </dgm:pt>
    <dgm:pt modelId="{A37A66B7-74C3-4E2A-B1A3-ACACAFFB30FA}" type="sibTrans" cxnId="{D7E6F577-614B-4482-A804-18192DBC3701}">
      <dgm:prSet/>
      <dgm:spPr/>
      <dgm:t>
        <a:bodyPr/>
        <a:lstStyle/>
        <a:p>
          <a:endParaRPr lang="en-US"/>
        </a:p>
      </dgm:t>
    </dgm:pt>
    <dgm:pt modelId="{EE92058F-2141-4BB1-BAC4-DFE7ED5E44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Easily manageable knowledge base for organization SME’s</a:t>
          </a:r>
        </a:p>
      </dgm:t>
    </dgm:pt>
    <dgm:pt modelId="{F42D7AA0-E040-40D3-9F43-551EA0CDE3C6}" type="parTrans" cxnId="{9883DCD7-1835-4BE5-A2E6-0481DCB5ED64}">
      <dgm:prSet/>
      <dgm:spPr/>
      <dgm:t>
        <a:bodyPr/>
        <a:lstStyle/>
        <a:p>
          <a:endParaRPr lang="en-US"/>
        </a:p>
      </dgm:t>
    </dgm:pt>
    <dgm:pt modelId="{FA61377B-C1B6-4B04-BED2-41E29B5AE650}" type="sibTrans" cxnId="{9883DCD7-1835-4BE5-A2E6-0481DCB5ED64}">
      <dgm:prSet/>
      <dgm:spPr/>
      <dgm:t>
        <a:bodyPr/>
        <a:lstStyle/>
        <a:p>
          <a:endParaRPr lang="en-US"/>
        </a:p>
      </dgm:t>
    </dgm:pt>
    <dgm:pt modelId="{841F42FA-60BD-4C9C-9BBF-3A5F9344BA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Prevent bulk Luis requests</a:t>
          </a:r>
        </a:p>
      </dgm:t>
    </dgm:pt>
    <dgm:pt modelId="{7454CF5E-6A9D-4F5C-92B5-248F8C6E1AA4}" type="parTrans" cxnId="{AEA242F8-AFB1-4FDE-B3D7-FD3B0FAA8A02}">
      <dgm:prSet/>
      <dgm:spPr/>
      <dgm:t>
        <a:bodyPr/>
        <a:lstStyle/>
        <a:p>
          <a:endParaRPr lang="en-US"/>
        </a:p>
      </dgm:t>
    </dgm:pt>
    <dgm:pt modelId="{38163B9A-9770-4DCD-A5AB-C16953E9B27B}" type="sibTrans" cxnId="{AEA242F8-AFB1-4FDE-B3D7-FD3B0FAA8A02}">
      <dgm:prSet/>
      <dgm:spPr/>
      <dgm:t>
        <a:bodyPr/>
        <a:lstStyle/>
        <a:p>
          <a:endParaRPr lang="en-US"/>
        </a:p>
      </dgm:t>
    </dgm:pt>
    <dgm:pt modelId="{A6CB35B2-A39B-48F6-9452-A2AE2196A399}" type="pres">
      <dgm:prSet presAssocID="{51888C0C-9528-45CB-9894-875E9379E0E0}" presName="root" presStyleCnt="0">
        <dgm:presLayoutVars>
          <dgm:dir/>
          <dgm:resizeHandles val="exact"/>
        </dgm:presLayoutVars>
      </dgm:prSet>
      <dgm:spPr/>
    </dgm:pt>
    <dgm:pt modelId="{910BC210-ADC4-4A61-BD56-189048331B94}" type="pres">
      <dgm:prSet presAssocID="{61CB7299-4DCE-49EE-8369-F98204A1ED43}" presName="compNode" presStyleCnt="0"/>
      <dgm:spPr/>
    </dgm:pt>
    <dgm:pt modelId="{34E9F752-90C7-4DBB-A7CC-46B678D049F0}" type="pres">
      <dgm:prSet presAssocID="{61CB7299-4DCE-49EE-8369-F98204A1ED4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E5E069F1-8F77-4B82-9233-B865BF550866}" type="pres">
      <dgm:prSet presAssocID="{61CB7299-4DCE-49EE-8369-F98204A1ED43}" presName="spaceRect" presStyleCnt="0"/>
      <dgm:spPr/>
    </dgm:pt>
    <dgm:pt modelId="{99673DF2-6B40-42F8-B824-04046DF0DAE4}" type="pres">
      <dgm:prSet presAssocID="{61CB7299-4DCE-49EE-8369-F98204A1ED43}" presName="textRect" presStyleLbl="revTx" presStyleIdx="0" presStyleCnt="3">
        <dgm:presLayoutVars>
          <dgm:chMax val="1"/>
          <dgm:chPref val="1"/>
        </dgm:presLayoutVars>
      </dgm:prSet>
      <dgm:spPr/>
    </dgm:pt>
    <dgm:pt modelId="{8F5CA7E5-2051-4CE8-B0D7-2F97AFEB0E43}" type="pres">
      <dgm:prSet presAssocID="{A37A66B7-74C3-4E2A-B1A3-ACACAFFB30FA}" presName="sibTrans" presStyleCnt="0"/>
      <dgm:spPr/>
    </dgm:pt>
    <dgm:pt modelId="{BD381D2A-488D-4196-A860-B46BE5822152}" type="pres">
      <dgm:prSet presAssocID="{EE92058F-2141-4BB1-BAC4-DFE7ED5E44D9}" presName="compNode" presStyleCnt="0"/>
      <dgm:spPr/>
    </dgm:pt>
    <dgm:pt modelId="{DF44C1CC-45A6-4EE4-8C3F-8C1D9B041F6E}" type="pres">
      <dgm:prSet presAssocID="{EE92058F-2141-4BB1-BAC4-DFE7ED5E44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FD3DE17-038A-4F32-AFFD-3B7463C1E721}" type="pres">
      <dgm:prSet presAssocID="{EE92058F-2141-4BB1-BAC4-DFE7ED5E44D9}" presName="spaceRect" presStyleCnt="0"/>
      <dgm:spPr/>
    </dgm:pt>
    <dgm:pt modelId="{16EFFBCC-3E71-42B7-B2CB-B10BCC936FCF}" type="pres">
      <dgm:prSet presAssocID="{EE92058F-2141-4BB1-BAC4-DFE7ED5E44D9}" presName="textRect" presStyleLbl="revTx" presStyleIdx="1" presStyleCnt="3">
        <dgm:presLayoutVars>
          <dgm:chMax val="1"/>
          <dgm:chPref val="1"/>
        </dgm:presLayoutVars>
      </dgm:prSet>
      <dgm:spPr/>
    </dgm:pt>
    <dgm:pt modelId="{3E72A148-E12C-4ADE-BCD9-35CF73E1429C}" type="pres">
      <dgm:prSet presAssocID="{FA61377B-C1B6-4B04-BED2-41E29B5AE650}" presName="sibTrans" presStyleCnt="0"/>
      <dgm:spPr/>
    </dgm:pt>
    <dgm:pt modelId="{13561BC5-43B0-47E3-8AE3-C4E1B575DB41}" type="pres">
      <dgm:prSet presAssocID="{841F42FA-60BD-4C9C-9BBF-3A5F9344BA64}" presName="compNode" presStyleCnt="0"/>
      <dgm:spPr/>
    </dgm:pt>
    <dgm:pt modelId="{5CEE1A44-6E11-4ADE-A286-463485CCD911}" type="pres">
      <dgm:prSet presAssocID="{841F42FA-60BD-4C9C-9BBF-3A5F9344BA6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27F49EE-429E-414B-A105-B8C79542FC34}" type="pres">
      <dgm:prSet presAssocID="{841F42FA-60BD-4C9C-9BBF-3A5F9344BA64}" presName="spaceRect" presStyleCnt="0"/>
      <dgm:spPr/>
    </dgm:pt>
    <dgm:pt modelId="{F55FD7BF-5080-4936-805E-575A9101BD0E}" type="pres">
      <dgm:prSet presAssocID="{841F42FA-60BD-4C9C-9BBF-3A5F9344BA6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C49F342-9BDE-4DCF-A23B-9A3DD05E2E8F}" type="presOf" srcId="{61CB7299-4DCE-49EE-8369-F98204A1ED43}" destId="{99673DF2-6B40-42F8-B824-04046DF0DAE4}" srcOrd="0" destOrd="0" presId="urn:microsoft.com/office/officeart/2018/2/layout/IconLabelList"/>
    <dgm:cxn modelId="{4EAF1369-88C6-426E-8FD2-23EAE023B6EA}" type="presOf" srcId="{EE92058F-2141-4BB1-BAC4-DFE7ED5E44D9}" destId="{16EFFBCC-3E71-42B7-B2CB-B10BCC936FCF}" srcOrd="0" destOrd="0" presId="urn:microsoft.com/office/officeart/2018/2/layout/IconLabelList"/>
    <dgm:cxn modelId="{D7E6F577-614B-4482-A804-18192DBC3701}" srcId="{51888C0C-9528-45CB-9894-875E9379E0E0}" destId="{61CB7299-4DCE-49EE-8369-F98204A1ED43}" srcOrd="0" destOrd="0" parTransId="{F9512462-864A-425F-B59E-BEC084E243CB}" sibTransId="{A37A66B7-74C3-4E2A-B1A3-ACACAFFB30FA}"/>
    <dgm:cxn modelId="{9883DCD7-1835-4BE5-A2E6-0481DCB5ED64}" srcId="{51888C0C-9528-45CB-9894-875E9379E0E0}" destId="{EE92058F-2141-4BB1-BAC4-DFE7ED5E44D9}" srcOrd="1" destOrd="0" parTransId="{F42D7AA0-E040-40D3-9F43-551EA0CDE3C6}" sibTransId="{FA61377B-C1B6-4B04-BED2-41E29B5AE650}"/>
    <dgm:cxn modelId="{AEA242F8-AFB1-4FDE-B3D7-FD3B0FAA8A02}" srcId="{51888C0C-9528-45CB-9894-875E9379E0E0}" destId="{841F42FA-60BD-4C9C-9BBF-3A5F9344BA64}" srcOrd="2" destOrd="0" parTransId="{7454CF5E-6A9D-4F5C-92B5-248F8C6E1AA4}" sibTransId="{38163B9A-9770-4DCD-A5AB-C16953E9B27B}"/>
    <dgm:cxn modelId="{309257FA-0981-44B8-91B9-95F562043C07}" type="presOf" srcId="{841F42FA-60BD-4C9C-9BBF-3A5F9344BA64}" destId="{F55FD7BF-5080-4936-805E-575A9101BD0E}" srcOrd="0" destOrd="0" presId="urn:microsoft.com/office/officeart/2018/2/layout/IconLabelList"/>
    <dgm:cxn modelId="{074285FD-7568-45AE-9D15-15F18CA747E7}" type="presOf" srcId="{51888C0C-9528-45CB-9894-875E9379E0E0}" destId="{A6CB35B2-A39B-48F6-9452-A2AE2196A399}" srcOrd="0" destOrd="0" presId="urn:microsoft.com/office/officeart/2018/2/layout/IconLabelList"/>
    <dgm:cxn modelId="{67368150-D5A9-4FDD-A012-85BB9D70C215}" type="presParOf" srcId="{A6CB35B2-A39B-48F6-9452-A2AE2196A399}" destId="{910BC210-ADC4-4A61-BD56-189048331B94}" srcOrd="0" destOrd="0" presId="urn:microsoft.com/office/officeart/2018/2/layout/IconLabelList"/>
    <dgm:cxn modelId="{00AEA79F-08A9-4704-8E30-734A928F9329}" type="presParOf" srcId="{910BC210-ADC4-4A61-BD56-189048331B94}" destId="{34E9F752-90C7-4DBB-A7CC-46B678D049F0}" srcOrd="0" destOrd="0" presId="urn:microsoft.com/office/officeart/2018/2/layout/IconLabelList"/>
    <dgm:cxn modelId="{04DC1ED5-694D-4D74-BC03-3F253A42ADCD}" type="presParOf" srcId="{910BC210-ADC4-4A61-BD56-189048331B94}" destId="{E5E069F1-8F77-4B82-9233-B865BF550866}" srcOrd="1" destOrd="0" presId="urn:microsoft.com/office/officeart/2018/2/layout/IconLabelList"/>
    <dgm:cxn modelId="{FA7AC461-A08F-4CFE-B56C-CB6CBF6C4036}" type="presParOf" srcId="{910BC210-ADC4-4A61-BD56-189048331B94}" destId="{99673DF2-6B40-42F8-B824-04046DF0DAE4}" srcOrd="2" destOrd="0" presId="urn:microsoft.com/office/officeart/2018/2/layout/IconLabelList"/>
    <dgm:cxn modelId="{498CC0D8-E857-4509-AC60-2A4DB7B52D48}" type="presParOf" srcId="{A6CB35B2-A39B-48F6-9452-A2AE2196A399}" destId="{8F5CA7E5-2051-4CE8-B0D7-2F97AFEB0E43}" srcOrd="1" destOrd="0" presId="urn:microsoft.com/office/officeart/2018/2/layout/IconLabelList"/>
    <dgm:cxn modelId="{B6B31DC0-0DC0-467F-8129-91839E7A3C3B}" type="presParOf" srcId="{A6CB35B2-A39B-48F6-9452-A2AE2196A399}" destId="{BD381D2A-488D-4196-A860-B46BE5822152}" srcOrd="2" destOrd="0" presId="urn:microsoft.com/office/officeart/2018/2/layout/IconLabelList"/>
    <dgm:cxn modelId="{320116F3-71E1-4039-8765-D22DD4A5564C}" type="presParOf" srcId="{BD381D2A-488D-4196-A860-B46BE5822152}" destId="{DF44C1CC-45A6-4EE4-8C3F-8C1D9B041F6E}" srcOrd="0" destOrd="0" presId="urn:microsoft.com/office/officeart/2018/2/layout/IconLabelList"/>
    <dgm:cxn modelId="{40D88504-9C33-44A8-902C-0327D58FB3CF}" type="presParOf" srcId="{BD381D2A-488D-4196-A860-B46BE5822152}" destId="{BFD3DE17-038A-4F32-AFFD-3B7463C1E721}" srcOrd="1" destOrd="0" presId="urn:microsoft.com/office/officeart/2018/2/layout/IconLabelList"/>
    <dgm:cxn modelId="{96E13BC5-03B5-411F-A25A-1ECE133C9271}" type="presParOf" srcId="{BD381D2A-488D-4196-A860-B46BE5822152}" destId="{16EFFBCC-3E71-42B7-B2CB-B10BCC936FCF}" srcOrd="2" destOrd="0" presId="urn:microsoft.com/office/officeart/2018/2/layout/IconLabelList"/>
    <dgm:cxn modelId="{B70BFF55-1FF3-4FDE-86CE-1387C2EC485B}" type="presParOf" srcId="{A6CB35B2-A39B-48F6-9452-A2AE2196A399}" destId="{3E72A148-E12C-4ADE-BCD9-35CF73E1429C}" srcOrd="3" destOrd="0" presId="urn:microsoft.com/office/officeart/2018/2/layout/IconLabelList"/>
    <dgm:cxn modelId="{F8D15D1D-6A29-4058-AC1E-DB5EADAAE274}" type="presParOf" srcId="{A6CB35B2-A39B-48F6-9452-A2AE2196A399}" destId="{13561BC5-43B0-47E3-8AE3-C4E1B575DB41}" srcOrd="4" destOrd="0" presId="urn:microsoft.com/office/officeart/2018/2/layout/IconLabelList"/>
    <dgm:cxn modelId="{F06AD2EE-03A2-4E80-B77A-DFD3A9C4A081}" type="presParOf" srcId="{13561BC5-43B0-47E3-8AE3-C4E1B575DB41}" destId="{5CEE1A44-6E11-4ADE-A286-463485CCD911}" srcOrd="0" destOrd="0" presId="urn:microsoft.com/office/officeart/2018/2/layout/IconLabelList"/>
    <dgm:cxn modelId="{049B7BC1-7BCD-436B-AF93-EAB79C0453E2}" type="presParOf" srcId="{13561BC5-43B0-47E3-8AE3-C4E1B575DB41}" destId="{827F49EE-429E-414B-A105-B8C79542FC34}" srcOrd="1" destOrd="0" presId="urn:microsoft.com/office/officeart/2018/2/layout/IconLabelList"/>
    <dgm:cxn modelId="{E58730C7-71C5-4840-A844-45275603EDF9}" type="presParOf" srcId="{13561BC5-43B0-47E3-8AE3-C4E1B575DB41}" destId="{F55FD7BF-5080-4936-805E-575A9101BD0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DFC83-D5A1-4EC6-BFDB-809165F0C090}">
      <dsp:nvSpPr>
        <dsp:cNvPr id="0" name=""/>
        <dsp:cNvSpPr/>
      </dsp:nvSpPr>
      <dsp:spPr>
        <a:xfrm>
          <a:off x="0" y="673"/>
          <a:ext cx="6364224" cy="15749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CF472-A541-4BA0-A506-C1E2FD534328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B9F89-FB86-4FD5-8135-4DD202DBF2A6}">
      <dsp:nvSpPr>
        <dsp:cNvPr id="0" name=""/>
        <dsp:cNvSpPr/>
      </dsp:nvSpPr>
      <dsp:spPr>
        <a:xfrm>
          <a:off x="1819120" y="673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Using AI to translate speech &amp; text into meaningful information for a computer</a:t>
          </a:r>
        </a:p>
      </dsp:txBody>
      <dsp:txXfrm>
        <a:off x="1819120" y="673"/>
        <a:ext cx="4545103" cy="1574995"/>
      </dsp:txXfrm>
    </dsp:sp>
    <dsp:sp modelId="{F939E11B-EC0D-4BC0-B1C1-C437C5FDFE9C}">
      <dsp:nvSpPr>
        <dsp:cNvPr id="0" name=""/>
        <dsp:cNvSpPr/>
      </dsp:nvSpPr>
      <dsp:spPr>
        <a:xfrm>
          <a:off x="0" y="1969418"/>
          <a:ext cx="6364224" cy="15749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0FBA1-4122-4912-BF68-1BCF0E1E9D48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BB972-5DDC-41BB-901E-89E76AA76ED1}">
      <dsp:nvSpPr>
        <dsp:cNvPr id="0" name=""/>
        <dsp:cNvSpPr/>
      </dsp:nvSpPr>
      <dsp:spPr>
        <a:xfrm>
          <a:off x="1819120" y="1969418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Can identify sentiment, intent &amp; entities to act upon</a:t>
          </a:r>
        </a:p>
      </dsp:txBody>
      <dsp:txXfrm>
        <a:off x="1819120" y="1969418"/>
        <a:ext cx="4545103" cy="1574995"/>
      </dsp:txXfrm>
    </dsp:sp>
    <dsp:sp modelId="{B0FC5917-6632-40C8-86B3-0FA51A74464C}">
      <dsp:nvSpPr>
        <dsp:cNvPr id="0" name=""/>
        <dsp:cNvSpPr/>
      </dsp:nvSpPr>
      <dsp:spPr>
        <a:xfrm>
          <a:off x="0" y="3938162"/>
          <a:ext cx="6364224" cy="15749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3B372-3F0D-4F16-BE7D-3006049684D4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ABF2A-574E-4EC2-A725-1939BDA860D7}">
      <dsp:nvSpPr>
        <dsp:cNvPr id="0" name=""/>
        <dsp:cNvSpPr/>
      </dsp:nvSpPr>
      <dsp:spPr>
        <a:xfrm>
          <a:off x="1819120" y="3938162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Allows users to speak conversationally with a bot</a:t>
          </a:r>
        </a:p>
      </dsp:txBody>
      <dsp:txXfrm>
        <a:off x="1819120" y="3938162"/>
        <a:ext cx="4545103" cy="1574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DF504-ADC6-4055-9DCC-AF43FC0B6BAF}">
      <dsp:nvSpPr>
        <dsp:cNvPr id="0" name=""/>
        <dsp:cNvSpPr/>
      </dsp:nvSpPr>
      <dsp:spPr>
        <a:xfrm>
          <a:off x="1923" y="1048743"/>
          <a:ext cx="2211075" cy="11055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Handles NLP (“Natural Language Processing”) </a:t>
          </a:r>
        </a:p>
      </dsp:txBody>
      <dsp:txXfrm>
        <a:off x="34303" y="1081123"/>
        <a:ext cx="2146315" cy="1040777"/>
      </dsp:txXfrm>
    </dsp:sp>
    <dsp:sp modelId="{5D745A74-30B7-458A-9DE7-18B5597E7F1A}">
      <dsp:nvSpPr>
        <dsp:cNvPr id="0" name=""/>
        <dsp:cNvSpPr/>
      </dsp:nvSpPr>
      <dsp:spPr>
        <a:xfrm>
          <a:off x="2765768" y="1048743"/>
          <a:ext cx="2211075" cy="1105537"/>
        </a:xfrm>
        <a:prstGeom prst="roundRect">
          <a:avLst>
            <a:gd name="adj" fmla="val 10000"/>
          </a:avLst>
        </a:prstGeom>
        <a:solidFill>
          <a:schemeClr val="accent5">
            <a:hueOff val="5803288"/>
            <a:satOff val="2564"/>
            <a:lumOff val="-28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brains of the chatbot – determines sentiment, intent, entities &amp; guides conversations based on results</a:t>
          </a:r>
        </a:p>
      </dsp:txBody>
      <dsp:txXfrm>
        <a:off x="2798148" y="1081123"/>
        <a:ext cx="2146315" cy="1040777"/>
      </dsp:txXfrm>
    </dsp:sp>
    <dsp:sp modelId="{0904DE35-3F8F-4AB6-86E4-1B46D6860C88}">
      <dsp:nvSpPr>
        <dsp:cNvPr id="0" name=""/>
        <dsp:cNvSpPr/>
      </dsp:nvSpPr>
      <dsp:spPr>
        <a:xfrm>
          <a:off x="5529612" y="1048743"/>
          <a:ext cx="2211075" cy="1105537"/>
        </a:xfrm>
        <a:prstGeom prst="roundRect">
          <a:avLst>
            <a:gd name="adj" fmla="val 10000"/>
          </a:avLst>
        </a:prstGeom>
        <a:solidFill>
          <a:schemeClr val="accent5">
            <a:hueOff val="11606576"/>
            <a:satOff val="5128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Entity: The object of a sentence</a:t>
          </a:r>
        </a:p>
      </dsp:txBody>
      <dsp:txXfrm>
        <a:off x="5561992" y="1081123"/>
        <a:ext cx="2146315" cy="1040777"/>
      </dsp:txXfrm>
    </dsp:sp>
    <dsp:sp modelId="{E0012A2D-80E8-47D2-82E2-7D3F57AFDC53}">
      <dsp:nvSpPr>
        <dsp:cNvPr id="0" name=""/>
        <dsp:cNvSpPr/>
      </dsp:nvSpPr>
      <dsp:spPr>
        <a:xfrm>
          <a:off x="5750719" y="2154280"/>
          <a:ext cx="221107" cy="82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153"/>
              </a:lnTo>
              <a:lnTo>
                <a:pt x="221107" y="8291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E7A53-B1EE-4322-B8C4-CA444028489D}">
      <dsp:nvSpPr>
        <dsp:cNvPr id="0" name=""/>
        <dsp:cNvSpPr/>
      </dsp:nvSpPr>
      <dsp:spPr>
        <a:xfrm>
          <a:off x="5971827" y="2430665"/>
          <a:ext cx="1768860" cy="1105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i.e. “Where is the ISS?” might have an entity of “ISS”</a:t>
          </a:r>
        </a:p>
      </dsp:txBody>
      <dsp:txXfrm>
        <a:off x="6004207" y="2463045"/>
        <a:ext cx="1704100" cy="1040777"/>
      </dsp:txXfrm>
    </dsp:sp>
    <dsp:sp modelId="{43840566-0F4C-4E35-A02F-460714E2F3B0}">
      <dsp:nvSpPr>
        <dsp:cNvPr id="0" name=""/>
        <dsp:cNvSpPr/>
      </dsp:nvSpPr>
      <dsp:spPr>
        <a:xfrm>
          <a:off x="8293456" y="1048743"/>
          <a:ext cx="2211075" cy="1105537"/>
        </a:xfrm>
        <a:prstGeom prst="roundRect">
          <a:avLst>
            <a:gd name="adj" fmla="val 10000"/>
          </a:avLst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Intent: The action of a sentence. </a:t>
          </a:r>
        </a:p>
      </dsp:txBody>
      <dsp:txXfrm>
        <a:off x="8325836" y="1081123"/>
        <a:ext cx="2146315" cy="1040777"/>
      </dsp:txXfrm>
    </dsp:sp>
    <dsp:sp modelId="{EC35289F-F8AF-49D6-8F55-F34A4790C2D8}">
      <dsp:nvSpPr>
        <dsp:cNvPr id="0" name=""/>
        <dsp:cNvSpPr/>
      </dsp:nvSpPr>
      <dsp:spPr>
        <a:xfrm>
          <a:off x="8514564" y="2154280"/>
          <a:ext cx="221107" cy="82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9153"/>
              </a:lnTo>
              <a:lnTo>
                <a:pt x="221107" y="8291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41354-67A4-4380-8D79-37B4EB9F04E1}">
      <dsp:nvSpPr>
        <dsp:cNvPr id="0" name=""/>
        <dsp:cNvSpPr/>
      </dsp:nvSpPr>
      <dsp:spPr>
        <a:xfrm>
          <a:off x="8735671" y="2430665"/>
          <a:ext cx="1768860" cy="1105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7409864"/>
              <a:satOff val="7692"/>
              <a:lumOff val="-8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I.e. “Where is the ISS?” might have an intent of “GetLocation”</a:t>
          </a:r>
        </a:p>
      </dsp:txBody>
      <dsp:txXfrm>
        <a:off x="8768051" y="2463045"/>
        <a:ext cx="1704100" cy="1040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9F752-90C7-4DBB-A7CC-46B678D049F0}">
      <dsp:nvSpPr>
        <dsp:cNvPr id="0" name=""/>
        <dsp:cNvSpPr/>
      </dsp:nvSpPr>
      <dsp:spPr>
        <a:xfrm>
          <a:off x="1209598" y="750280"/>
          <a:ext cx="1299738" cy="12997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73DF2-6B40-42F8-B824-04046DF0DAE4}">
      <dsp:nvSpPr>
        <dsp:cNvPr id="0" name=""/>
        <dsp:cNvSpPr/>
      </dsp:nvSpPr>
      <dsp:spPr>
        <a:xfrm>
          <a:off x="415313" y="2406667"/>
          <a:ext cx="28883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Import pre-existing FAQ’s</a:t>
          </a:r>
        </a:p>
      </dsp:txBody>
      <dsp:txXfrm>
        <a:off x="415313" y="2406667"/>
        <a:ext cx="2888307" cy="720000"/>
      </dsp:txXfrm>
    </dsp:sp>
    <dsp:sp modelId="{DF44C1CC-45A6-4EE4-8C3F-8C1D9B041F6E}">
      <dsp:nvSpPr>
        <dsp:cNvPr id="0" name=""/>
        <dsp:cNvSpPr/>
      </dsp:nvSpPr>
      <dsp:spPr>
        <a:xfrm>
          <a:off x="4603358" y="750280"/>
          <a:ext cx="1299738" cy="12997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FFBCC-3E71-42B7-B2CB-B10BCC936FCF}">
      <dsp:nvSpPr>
        <dsp:cNvPr id="0" name=""/>
        <dsp:cNvSpPr/>
      </dsp:nvSpPr>
      <dsp:spPr>
        <a:xfrm>
          <a:off x="3809074" y="2406667"/>
          <a:ext cx="28883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Easily manageable knowledge base for organization SME’s</a:t>
          </a:r>
        </a:p>
      </dsp:txBody>
      <dsp:txXfrm>
        <a:off x="3809074" y="2406667"/>
        <a:ext cx="2888307" cy="720000"/>
      </dsp:txXfrm>
    </dsp:sp>
    <dsp:sp modelId="{5CEE1A44-6E11-4ADE-A286-463485CCD911}">
      <dsp:nvSpPr>
        <dsp:cNvPr id="0" name=""/>
        <dsp:cNvSpPr/>
      </dsp:nvSpPr>
      <dsp:spPr>
        <a:xfrm>
          <a:off x="7997119" y="750280"/>
          <a:ext cx="1299738" cy="12997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FD7BF-5080-4936-805E-575A9101BD0E}">
      <dsp:nvSpPr>
        <dsp:cNvPr id="0" name=""/>
        <dsp:cNvSpPr/>
      </dsp:nvSpPr>
      <dsp:spPr>
        <a:xfrm>
          <a:off x="7202835" y="2406667"/>
          <a:ext cx="28883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Prevent bulk Luis requests</a:t>
          </a:r>
        </a:p>
      </dsp:txBody>
      <dsp:txXfrm>
        <a:off x="7202835" y="2406667"/>
        <a:ext cx="2888307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70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7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4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3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5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4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5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3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3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rutitech.com/chatbots-approaching-edge-call-center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crosoft/botframework-sd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ternational Space Station - Wikipedia">
            <a:extLst>
              <a:ext uri="{FF2B5EF4-FFF2-40B4-BE49-F238E27FC236}">
                <a16:creationId xmlns:a16="http://schemas.microsoft.com/office/drawing/2014/main" id="{97BE6259-3C3E-40D4-8B33-C90292228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 b="4545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1264" y="524114"/>
            <a:ext cx="6288261" cy="1573149"/>
          </a:xfrm>
          <a:prstGeom prst="rect">
            <a:avLst/>
          </a:prstGeom>
          <a:solidFill>
            <a:schemeClr val="tx1">
              <a:alpha val="30000"/>
            </a:schemeClr>
          </a:solidFill>
          <a:ln w="12700">
            <a:noFill/>
          </a:ln>
          <a:effectLst>
            <a:outerShdw blurRad="508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87541-54EB-4A8E-B815-02B82AAE8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2160" y="718010"/>
            <a:ext cx="3212386" cy="1185353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ISS Tracker Chatbot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E8871-7FF3-4609-81E5-67614B9AA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8317" y="1228737"/>
            <a:ext cx="2746239" cy="1185353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Introduction to Azure Bot Framework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00" y="98373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3376" y="130611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7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9C45F024-2468-4D8A-9E11-BB2B1E0A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705F8-4D4D-4719-93A8-35364DEA5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dirty="0"/>
              <a:t>Any Questions?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50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10DCA-EAAE-405B-97D0-CEA6B4D2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Why Chatbots?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825FA-0127-4ADD-A52E-4286A385A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/>
              <a:t>Reduce strain on call centers &amp; easily answer frequently asked questions</a:t>
            </a:r>
          </a:p>
          <a:p>
            <a:r>
              <a:rPr lang="en-US" sz="2000"/>
              <a:t>Well trained chatbots can respond faster &amp; more accurately than humans &amp; are never offline</a:t>
            </a:r>
          </a:p>
          <a:p>
            <a:r>
              <a:rPr lang="en-US" sz="2000"/>
              <a:t>A hybrid approach using the chatbot as a “gate-keeper” for live assistants is extremely effective in delivering accurate responses &amp; reducing call volume</a:t>
            </a:r>
          </a:p>
          <a:p>
            <a:r>
              <a:rPr lang="en-US" sz="2000"/>
              <a:t>40% of Americans use a voice search tool daily</a:t>
            </a:r>
          </a:p>
          <a:p>
            <a:r>
              <a:rPr lang="en-US" sz="2000"/>
              <a:t>Voice assistants like Siri, Alexa &amp; Google Assistant are used daily by over 70% of users who have access to these assistants</a:t>
            </a:r>
          </a:p>
        </p:txBody>
      </p:sp>
    </p:spTree>
    <p:extLst>
      <p:ext uri="{BB962C8B-B14F-4D97-AF65-F5344CB8AC3E}">
        <p14:creationId xmlns:p14="http://schemas.microsoft.com/office/powerpoint/2010/main" val="844498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7E1E4-CE4C-456F-8B5F-A426CD11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Expectations of Chatbots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307DC3-A08A-4EDF-A826-BB36D3F17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803" y="2496749"/>
            <a:ext cx="5818393" cy="36941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FFC692-9F44-4BBD-B947-B7F5ACFB0272}"/>
              </a:ext>
            </a:extLst>
          </p:cNvPr>
          <p:cNvSpPr txBox="1"/>
          <p:nvPr/>
        </p:nvSpPr>
        <p:spPr>
          <a:xfrm>
            <a:off x="3346197" y="6190861"/>
            <a:ext cx="5499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https://marutitech.com/chatbots-approaching-edge-call-centers/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5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A9821-BE9C-45CE-BCDA-6DB3C173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/>
              <a:t>Natural Language Processing (NLP</a:t>
            </a:r>
            <a:endParaRPr lang="en-US" dirty="0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ED345F1E-0136-4D47-8F89-F0C249CBD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117883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22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3C4E9-37C2-40BB-A15D-D90ED3F8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/>
              <a:t>Luis.Ai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7CFD0F-A837-4B7A-A1EE-CF0C0C931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859635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606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1D377EB-C9D2-4ED0-86A6-740A297E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89E7F-5257-4C84-AF38-F2B87525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85800"/>
            <a:ext cx="10506456" cy="1157005"/>
          </a:xfrm>
        </p:spPr>
        <p:txBody>
          <a:bodyPr anchor="b">
            <a:normAutofit/>
          </a:bodyPr>
          <a:lstStyle/>
          <a:p>
            <a:r>
              <a:rPr lang="en-US" sz="4800"/>
              <a:t>QnAMaker.ai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093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95805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A9997630-7B5A-423B-B7CC-1C4D2C210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464964"/>
              </p:ext>
            </p:extLst>
          </p:nvPr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549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1C7CA-BC2D-4BC7-B1EE-C6B495AC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dirty="0"/>
              <a:t>Azure Bot Framework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A64F0-3ED3-450C-9001-CBE78D7B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C# / JavaScript (TypeScript) / Python / Java</a:t>
            </a:r>
          </a:p>
          <a:p>
            <a:r>
              <a:rPr lang="en-US" sz="2000" dirty="0"/>
              <a:t>Tons of sample projects on the Microsoft GitHub to get you started</a:t>
            </a:r>
          </a:p>
          <a:p>
            <a:pPr lvl="1"/>
            <a:r>
              <a:rPr lang="en-US" sz="1600" dirty="0">
                <a:hlinkClick r:id="rId2"/>
              </a:rPr>
              <a:t>https://github.com/microsoft/botframework-sdk</a:t>
            </a:r>
            <a:endParaRPr lang="en-US" sz="1600" dirty="0"/>
          </a:p>
          <a:p>
            <a:r>
              <a:rPr lang="en-US" sz="2000" dirty="0"/>
              <a:t>Programmatically building your chatbot is cheaper to maintain &amp; allows you to develop more powerful chatbots</a:t>
            </a:r>
          </a:p>
          <a:p>
            <a:pPr lvl="1"/>
            <a:r>
              <a:rPr lang="en-US" sz="1600" dirty="0"/>
              <a:t>Connect to API’s &amp; allow your user to invoke actions through conversation</a:t>
            </a:r>
          </a:p>
        </p:txBody>
      </p:sp>
    </p:spTree>
    <p:extLst>
      <p:ext uri="{BB962C8B-B14F-4D97-AF65-F5344CB8AC3E}">
        <p14:creationId xmlns:p14="http://schemas.microsoft.com/office/powerpoint/2010/main" val="2762995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B8FC5-2BFF-433A-ACD7-B7A8B427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Hello World!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B6DC7-D434-40F1-9B95-587EEAE15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 dirty="0"/>
              <a:t>Use community adapters to connect to Alexa, Google Assistant, Twitter, &amp; many more channels</a:t>
            </a:r>
          </a:p>
          <a:p>
            <a:r>
              <a:rPr lang="en-US" sz="2000" dirty="0"/>
              <a:t>Connect to Facebook &amp; Twilio using core Azure channels</a:t>
            </a:r>
          </a:p>
          <a:p>
            <a:r>
              <a:rPr lang="en-US" sz="2000" dirty="0"/>
              <a:t>Add your chatbot to your website to handle 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72069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9C45F024-2468-4D8A-9E11-BB2B1E0A3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730CD-D5CA-41FE-B2E0-ABCD27704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/>
              <a:t>Let’s Build!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24781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A0DB02F5B6904DA229D193B95EE401" ma:contentTypeVersion="10" ma:contentTypeDescription="Create a new document." ma:contentTypeScope="" ma:versionID="d81364502cf08f7bd3cbe48615fe25f6">
  <xsd:schema xmlns:xsd="http://www.w3.org/2001/XMLSchema" xmlns:xs="http://www.w3.org/2001/XMLSchema" xmlns:p="http://schemas.microsoft.com/office/2006/metadata/properties" xmlns:ns3="889f4f0e-448e-4a1c-bda9-326e0ece792d" xmlns:ns4="50243b9d-536f-44e0-8c68-88540727ec48" targetNamespace="http://schemas.microsoft.com/office/2006/metadata/properties" ma:root="true" ma:fieldsID="c25c65ce76e97e61610a1a5fa24f89af" ns3:_="" ns4:_="">
    <xsd:import namespace="889f4f0e-448e-4a1c-bda9-326e0ece792d"/>
    <xsd:import namespace="50243b9d-536f-44e0-8c68-88540727ec4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f4f0e-448e-4a1c-bda9-326e0ece79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43b9d-536f-44e0-8c68-88540727ec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193AFA-59C4-4979-8A16-670FA5E8D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f4f0e-448e-4a1c-bda9-326e0ece792d"/>
    <ds:schemaRef ds:uri="50243b9d-536f-44e0-8c68-88540727ec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0291A8-0AB0-48F0-974E-24736A0495F7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50243b9d-536f-44e0-8c68-88540727ec48"/>
    <ds:schemaRef ds:uri="889f4f0e-448e-4a1c-bda9-326e0ece792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6685C2E-F293-4D47-B6B1-C234CE34AC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351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Calibri</vt:lpstr>
      <vt:lpstr>AccentBoxVTI</vt:lpstr>
      <vt:lpstr>ISS Tracker Chatbot</vt:lpstr>
      <vt:lpstr>Why Chatbots?</vt:lpstr>
      <vt:lpstr>User Expectations of Chatbots</vt:lpstr>
      <vt:lpstr>Natural Language Processing (NLP</vt:lpstr>
      <vt:lpstr>Luis.Ai</vt:lpstr>
      <vt:lpstr>QnAMaker.ai</vt:lpstr>
      <vt:lpstr>Azure Bot Framework</vt:lpstr>
      <vt:lpstr>Hello World!</vt:lpstr>
      <vt:lpstr>Let’s Build!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 Tracker Chatbot</dc:title>
  <dc:creator>Tom Ward</dc:creator>
  <cp:lastModifiedBy>Karen Robito</cp:lastModifiedBy>
  <cp:revision>2</cp:revision>
  <dcterms:created xsi:type="dcterms:W3CDTF">2020-06-30T14:11:06Z</dcterms:created>
  <dcterms:modified xsi:type="dcterms:W3CDTF">2020-07-08T19:39:28Z</dcterms:modified>
</cp:coreProperties>
</file>