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20" r:id="rId5"/>
  </p:sldMasterIdLst>
  <p:notesMasterIdLst>
    <p:notesMasterId r:id="rId18"/>
  </p:notesMasterIdLst>
  <p:handoutMasterIdLst>
    <p:handoutMasterId r:id="rId19"/>
  </p:handoutMasterIdLst>
  <p:sldIdLst>
    <p:sldId id="256" r:id="rId6"/>
    <p:sldId id="853" r:id="rId7"/>
    <p:sldId id="850" r:id="rId8"/>
    <p:sldId id="824" r:id="rId9"/>
    <p:sldId id="758" r:id="rId10"/>
    <p:sldId id="306" r:id="rId11"/>
    <p:sldId id="272" r:id="rId12"/>
    <p:sldId id="795" r:id="rId13"/>
    <p:sldId id="828" r:id="rId14"/>
    <p:sldId id="852" r:id="rId15"/>
    <p:sldId id="851" r:id="rId16"/>
    <p:sldId id="73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tion" id="{30854477-2D98-4999-80BA-F105A4F50A67}">
          <p14:sldIdLst>
            <p14:sldId id="256"/>
            <p14:sldId id="853"/>
            <p14:sldId id="850"/>
            <p14:sldId id="824"/>
            <p14:sldId id="758"/>
            <p14:sldId id="306"/>
            <p14:sldId id="272"/>
            <p14:sldId id="795"/>
            <p14:sldId id="828"/>
            <p14:sldId id="852"/>
            <p14:sldId id="851"/>
            <p14:sldId id="7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46" autoAdjust="0"/>
    <p:restoredTop sz="88745" autoAdjust="0"/>
  </p:normalViewPr>
  <p:slideViewPr>
    <p:cSldViewPr>
      <p:cViewPr varScale="1">
        <p:scale>
          <a:sx n="64" d="100"/>
          <a:sy n="64" d="100"/>
        </p:scale>
        <p:origin x="960" y="72"/>
      </p:cViewPr>
      <p:guideLst>
        <p:guide orient="horz" pos="3888"/>
        <p:guide pos="2880"/>
      </p:guideLst>
    </p:cSldViewPr>
  </p:slideViewPr>
  <p:outlineViewPr>
    <p:cViewPr>
      <p:scale>
        <a:sx n="33" d="100"/>
        <a:sy n="33" d="100"/>
      </p:scale>
      <p:origin x="0" y="-82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788B9-A347-422B-A3DB-C8542182FA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1A620-54A3-4DB2-9AA3-BA24A034019A}">
      <dgm:prSet phldrT="[Text]"/>
      <dgm:spPr/>
      <dgm:t>
        <a:bodyPr/>
        <a:lstStyle/>
        <a:p>
          <a:r>
            <a:rPr lang="en-US" dirty="0"/>
            <a:t>Anomaly Detection</a:t>
          </a:r>
        </a:p>
      </dgm:t>
    </dgm:pt>
    <dgm:pt modelId="{600E5356-B279-4BB9-A686-F69F6E6ACECA}" type="parTrans" cxnId="{539BE2BE-9C84-411D-A724-6142C79BC599}">
      <dgm:prSet/>
      <dgm:spPr/>
      <dgm:t>
        <a:bodyPr/>
        <a:lstStyle/>
        <a:p>
          <a:endParaRPr lang="en-US"/>
        </a:p>
      </dgm:t>
    </dgm:pt>
    <dgm:pt modelId="{9C3E5B85-8CF7-4A9E-B6C1-A96531FE7F08}" type="sibTrans" cxnId="{539BE2BE-9C84-411D-A724-6142C79BC599}">
      <dgm:prSet/>
      <dgm:spPr/>
      <dgm:t>
        <a:bodyPr/>
        <a:lstStyle/>
        <a:p>
          <a:endParaRPr lang="en-US"/>
        </a:p>
      </dgm:t>
    </dgm:pt>
    <dgm:pt modelId="{87692CB7-4016-4452-AD62-62BE841CAAD4}">
      <dgm:prSet phldrT="[Text]"/>
      <dgm:spPr/>
      <dgm:t>
        <a:bodyPr/>
        <a:lstStyle/>
        <a:p>
          <a:r>
            <a:rPr lang="en-US" dirty="0"/>
            <a:t>Identify and predict rare events</a:t>
          </a:r>
        </a:p>
      </dgm:t>
    </dgm:pt>
    <dgm:pt modelId="{88FCC33B-C015-47E4-BEE9-96660759C777}" type="parTrans" cxnId="{6C465659-02C2-4936-974E-C9C6EB77F50D}">
      <dgm:prSet/>
      <dgm:spPr/>
      <dgm:t>
        <a:bodyPr/>
        <a:lstStyle/>
        <a:p>
          <a:endParaRPr lang="en-US"/>
        </a:p>
      </dgm:t>
    </dgm:pt>
    <dgm:pt modelId="{A24BDE0F-C552-46E1-94B8-1CC7F8C61E37}" type="sibTrans" cxnId="{6C465659-02C2-4936-974E-C9C6EB77F50D}">
      <dgm:prSet/>
      <dgm:spPr/>
      <dgm:t>
        <a:bodyPr/>
        <a:lstStyle/>
        <a:p>
          <a:endParaRPr lang="en-US"/>
        </a:p>
      </dgm:t>
    </dgm:pt>
    <dgm:pt modelId="{1F0EDA89-1BA4-48A7-80C0-7BC50385A247}">
      <dgm:prSet phldrT="[Text]"/>
      <dgm:spPr/>
      <dgm:t>
        <a:bodyPr/>
        <a:lstStyle/>
        <a:p>
          <a:r>
            <a:rPr lang="en-US" dirty="0"/>
            <a:t>Fraudulent transactions, test-taking patterns</a:t>
          </a:r>
        </a:p>
      </dgm:t>
    </dgm:pt>
    <dgm:pt modelId="{DDEEC9CF-A5D2-40B5-8581-C9C795CBA83F}" type="parTrans" cxnId="{13B34FCA-6249-4FA9-9EB5-4CA4D9B0FCBC}">
      <dgm:prSet/>
      <dgm:spPr/>
      <dgm:t>
        <a:bodyPr/>
        <a:lstStyle/>
        <a:p>
          <a:endParaRPr lang="en-US"/>
        </a:p>
      </dgm:t>
    </dgm:pt>
    <dgm:pt modelId="{E083FA0C-7046-41CB-92E2-240AA0673F33}" type="sibTrans" cxnId="{13B34FCA-6249-4FA9-9EB5-4CA4D9B0FCBC}">
      <dgm:prSet/>
      <dgm:spPr/>
      <dgm:t>
        <a:bodyPr/>
        <a:lstStyle/>
        <a:p>
          <a:endParaRPr lang="en-US"/>
        </a:p>
      </dgm:t>
    </dgm:pt>
    <dgm:pt modelId="{F4FC8F6C-3E1A-40D9-8F77-A0796D66BF3F}">
      <dgm:prSet phldrT="[Text]"/>
      <dgm:spPr/>
      <dgm:t>
        <a:bodyPr/>
        <a:lstStyle/>
        <a:p>
          <a:r>
            <a:rPr lang="en-US" dirty="0"/>
            <a:t>Classification</a:t>
          </a:r>
        </a:p>
      </dgm:t>
    </dgm:pt>
    <dgm:pt modelId="{7A2573C4-CF42-42D3-A364-324F5AA549E2}" type="parTrans" cxnId="{AFD5C41B-21F8-4BBF-94B7-CD06CBDFF116}">
      <dgm:prSet/>
      <dgm:spPr/>
      <dgm:t>
        <a:bodyPr/>
        <a:lstStyle/>
        <a:p>
          <a:endParaRPr lang="en-US"/>
        </a:p>
      </dgm:t>
    </dgm:pt>
    <dgm:pt modelId="{B55E12A5-9782-4669-89C4-153AE6703C4F}" type="sibTrans" cxnId="{AFD5C41B-21F8-4BBF-94B7-CD06CBDFF116}">
      <dgm:prSet/>
      <dgm:spPr/>
      <dgm:t>
        <a:bodyPr/>
        <a:lstStyle/>
        <a:p>
          <a:endParaRPr lang="en-US"/>
        </a:p>
      </dgm:t>
    </dgm:pt>
    <dgm:pt modelId="{4A5FBA47-0755-4E7D-A227-448CB19EBC0B}">
      <dgm:prSet phldrT="[Text]"/>
      <dgm:spPr/>
      <dgm:t>
        <a:bodyPr/>
        <a:lstStyle/>
        <a:p>
          <a:r>
            <a:rPr lang="en-US" dirty="0"/>
            <a:t>Binary outcome or category</a:t>
          </a:r>
        </a:p>
      </dgm:t>
    </dgm:pt>
    <dgm:pt modelId="{C2B405BC-FD47-4006-8F45-9ACD07431356}" type="parTrans" cxnId="{E66283CC-2C01-441D-BE27-951AD884214F}">
      <dgm:prSet/>
      <dgm:spPr/>
      <dgm:t>
        <a:bodyPr/>
        <a:lstStyle/>
        <a:p>
          <a:endParaRPr lang="en-US"/>
        </a:p>
      </dgm:t>
    </dgm:pt>
    <dgm:pt modelId="{D19F1DDC-64AD-4E62-96CB-3E2795CE4434}" type="sibTrans" cxnId="{E66283CC-2C01-441D-BE27-951AD884214F}">
      <dgm:prSet/>
      <dgm:spPr/>
      <dgm:t>
        <a:bodyPr/>
        <a:lstStyle/>
        <a:p>
          <a:endParaRPr lang="en-US"/>
        </a:p>
      </dgm:t>
    </dgm:pt>
    <dgm:pt modelId="{AF5358BF-0FED-47BB-887E-153A3B6ED2F3}">
      <dgm:prSet phldrT="[Text]"/>
      <dgm:spPr/>
      <dgm:t>
        <a:bodyPr/>
        <a:lstStyle/>
        <a:p>
          <a:r>
            <a:rPr lang="en-US" dirty="0"/>
            <a:t>Spam, will a customer buy/leave, movie rating</a:t>
          </a:r>
        </a:p>
      </dgm:t>
    </dgm:pt>
    <dgm:pt modelId="{8A3018E1-55DB-4B70-BE24-1876A76722F6}" type="parTrans" cxnId="{5B898F71-5E16-4C27-A992-B10E922C0BE4}">
      <dgm:prSet/>
      <dgm:spPr/>
      <dgm:t>
        <a:bodyPr/>
        <a:lstStyle/>
        <a:p>
          <a:endParaRPr lang="en-US"/>
        </a:p>
      </dgm:t>
    </dgm:pt>
    <dgm:pt modelId="{EDD0F71E-41C3-4EB4-B897-65FC7F2DA7C1}" type="sibTrans" cxnId="{5B898F71-5E16-4C27-A992-B10E922C0BE4}">
      <dgm:prSet/>
      <dgm:spPr/>
      <dgm:t>
        <a:bodyPr/>
        <a:lstStyle/>
        <a:p>
          <a:endParaRPr lang="en-US"/>
        </a:p>
      </dgm:t>
    </dgm:pt>
    <dgm:pt modelId="{B867789C-877E-4042-A807-E6E2DE429537}">
      <dgm:prSet phldrT="[Text]"/>
      <dgm:spPr/>
      <dgm:t>
        <a:bodyPr/>
        <a:lstStyle/>
        <a:p>
          <a:r>
            <a:rPr lang="en-US" dirty="0"/>
            <a:t>Regression</a:t>
          </a:r>
        </a:p>
      </dgm:t>
    </dgm:pt>
    <dgm:pt modelId="{1B6CBED5-A68B-44F1-94C9-5B4F94124444}" type="parTrans" cxnId="{323CB0EE-ED8E-4C90-ACD5-97B44D30C4DC}">
      <dgm:prSet/>
      <dgm:spPr/>
      <dgm:t>
        <a:bodyPr/>
        <a:lstStyle/>
        <a:p>
          <a:endParaRPr lang="en-US"/>
        </a:p>
      </dgm:t>
    </dgm:pt>
    <dgm:pt modelId="{D4B02D64-0C0C-4D9A-BD7A-A1CA65FB958D}" type="sibTrans" cxnId="{323CB0EE-ED8E-4C90-ACD5-97B44D30C4DC}">
      <dgm:prSet/>
      <dgm:spPr/>
      <dgm:t>
        <a:bodyPr/>
        <a:lstStyle/>
        <a:p>
          <a:endParaRPr lang="en-US"/>
        </a:p>
      </dgm:t>
    </dgm:pt>
    <dgm:pt modelId="{E356D7E7-BDEC-42F2-A570-C271FA218CEC}">
      <dgm:prSet phldrT="[Text]"/>
      <dgm:spPr/>
      <dgm:t>
        <a:bodyPr/>
        <a:lstStyle/>
        <a:p>
          <a:r>
            <a:rPr lang="en-US" dirty="0"/>
            <a:t>Predict a value</a:t>
          </a:r>
        </a:p>
      </dgm:t>
    </dgm:pt>
    <dgm:pt modelId="{EA9DE04D-29F9-4ABD-9BCF-DF0351F5F95F}" type="parTrans" cxnId="{E0081A6F-D4F3-449E-B07F-9B7309A25B81}">
      <dgm:prSet/>
      <dgm:spPr/>
      <dgm:t>
        <a:bodyPr/>
        <a:lstStyle/>
        <a:p>
          <a:endParaRPr lang="en-US"/>
        </a:p>
      </dgm:t>
    </dgm:pt>
    <dgm:pt modelId="{FAA2979E-3CC5-4FDB-A90D-8D78789986F2}" type="sibTrans" cxnId="{E0081A6F-D4F3-449E-B07F-9B7309A25B81}">
      <dgm:prSet/>
      <dgm:spPr/>
      <dgm:t>
        <a:bodyPr/>
        <a:lstStyle/>
        <a:p>
          <a:endParaRPr lang="en-US"/>
        </a:p>
      </dgm:t>
    </dgm:pt>
    <dgm:pt modelId="{25E6CA4C-D614-4E1C-9D42-9FBEB810B280}">
      <dgm:prSet phldrT="[Text]"/>
      <dgm:spPr/>
      <dgm:t>
        <a:bodyPr/>
        <a:lstStyle/>
        <a:p>
          <a:r>
            <a:rPr lang="en-US" dirty="0"/>
            <a:t>MPG, new building utility usage, temperature </a:t>
          </a:r>
        </a:p>
      </dgm:t>
    </dgm:pt>
    <dgm:pt modelId="{69801F45-71B2-461A-BB13-3A9D35862CAE}" type="parTrans" cxnId="{528D61CC-3DBF-4A2D-9F1A-87F10EC52904}">
      <dgm:prSet/>
      <dgm:spPr/>
      <dgm:t>
        <a:bodyPr/>
        <a:lstStyle/>
        <a:p>
          <a:endParaRPr lang="en-US"/>
        </a:p>
      </dgm:t>
    </dgm:pt>
    <dgm:pt modelId="{0990F1D5-3944-4404-B231-5473AF002276}" type="sibTrans" cxnId="{528D61CC-3DBF-4A2D-9F1A-87F10EC52904}">
      <dgm:prSet/>
      <dgm:spPr/>
      <dgm:t>
        <a:bodyPr/>
        <a:lstStyle/>
        <a:p>
          <a:endParaRPr lang="en-US"/>
        </a:p>
      </dgm:t>
    </dgm:pt>
    <dgm:pt modelId="{C93B732E-9428-4B39-BA52-3A155C8761B6}">
      <dgm:prSet phldrT="[Text]"/>
      <dgm:spPr/>
      <dgm:t>
        <a:bodyPr/>
        <a:lstStyle/>
        <a:p>
          <a:r>
            <a:rPr lang="en-US" dirty="0"/>
            <a:t>Clustering</a:t>
          </a:r>
        </a:p>
      </dgm:t>
    </dgm:pt>
    <dgm:pt modelId="{33119C0D-6C55-466A-85C1-15EAF791EA9B}" type="parTrans" cxnId="{1903335B-2163-45E8-A2A9-36065E0A7B18}">
      <dgm:prSet/>
      <dgm:spPr/>
      <dgm:t>
        <a:bodyPr/>
        <a:lstStyle/>
        <a:p>
          <a:endParaRPr lang="en-US"/>
        </a:p>
      </dgm:t>
    </dgm:pt>
    <dgm:pt modelId="{546A4263-0528-46AA-9BD6-54EBACB85931}" type="sibTrans" cxnId="{1903335B-2163-45E8-A2A9-36065E0A7B18}">
      <dgm:prSet/>
      <dgm:spPr/>
      <dgm:t>
        <a:bodyPr/>
        <a:lstStyle/>
        <a:p>
          <a:endParaRPr lang="en-US"/>
        </a:p>
      </dgm:t>
    </dgm:pt>
    <dgm:pt modelId="{4933C4B0-F692-4CEC-9667-9BBBF5BD32EA}">
      <dgm:prSet phldrT="[Text]"/>
      <dgm:spPr/>
      <dgm:t>
        <a:bodyPr/>
        <a:lstStyle/>
        <a:p>
          <a:r>
            <a:rPr lang="en-US" dirty="0"/>
            <a:t>Group items based on common features</a:t>
          </a:r>
        </a:p>
      </dgm:t>
    </dgm:pt>
    <dgm:pt modelId="{A131254E-8A10-4D86-9D40-8EFF31023F45}" type="parTrans" cxnId="{43EAA3D9-751A-4AF4-85DF-6F51610FFA83}">
      <dgm:prSet/>
      <dgm:spPr/>
      <dgm:t>
        <a:bodyPr/>
        <a:lstStyle/>
        <a:p>
          <a:endParaRPr lang="en-US"/>
        </a:p>
      </dgm:t>
    </dgm:pt>
    <dgm:pt modelId="{E86A7BD4-E7E7-4A4B-8E33-06CE6429DC6C}" type="sibTrans" cxnId="{43EAA3D9-751A-4AF4-85DF-6F51610FFA83}">
      <dgm:prSet/>
      <dgm:spPr/>
      <dgm:t>
        <a:bodyPr/>
        <a:lstStyle/>
        <a:p>
          <a:endParaRPr lang="en-US"/>
        </a:p>
      </dgm:t>
    </dgm:pt>
    <dgm:pt modelId="{52546290-23EB-486D-8935-4C0E04D5CF47}">
      <dgm:prSet phldrT="[Text]"/>
      <dgm:spPr/>
      <dgm:t>
        <a:bodyPr/>
        <a:lstStyle/>
        <a:p>
          <a:r>
            <a:rPr lang="en-US" dirty="0"/>
            <a:t>Customers with similar buying patterns</a:t>
          </a:r>
        </a:p>
      </dgm:t>
    </dgm:pt>
    <dgm:pt modelId="{0B8E8304-FFF2-4D2B-82F2-E3EF55D68D6B}" type="parTrans" cxnId="{77FBA3B1-2C95-4AAE-8406-DA64ED9D6ECC}">
      <dgm:prSet/>
      <dgm:spPr/>
      <dgm:t>
        <a:bodyPr/>
        <a:lstStyle/>
        <a:p>
          <a:endParaRPr lang="en-US"/>
        </a:p>
      </dgm:t>
    </dgm:pt>
    <dgm:pt modelId="{9F23E11C-78B3-47E2-B5C6-C93596F8C086}" type="sibTrans" cxnId="{77FBA3B1-2C95-4AAE-8406-DA64ED9D6ECC}">
      <dgm:prSet/>
      <dgm:spPr/>
      <dgm:t>
        <a:bodyPr/>
        <a:lstStyle/>
        <a:p>
          <a:endParaRPr lang="en-US"/>
        </a:p>
      </dgm:t>
    </dgm:pt>
    <dgm:pt modelId="{B5F1879E-7B3B-4766-9CB8-FB48DED3C54A}">
      <dgm:prSet phldrT="[Text]"/>
      <dgm:spPr/>
      <dgm:t>
        <a:bodyPr/>
        <a:lstStyle/>
        <a:p>
          <a:r>
            <a:rPr lang="en-US" dirty="0"/>
            <a:t>Recommendation</a:t>
          </a:r>
        </a:p>
      </dgm:t>
    </dgm:pt>
    <dgm:pt modelId="{A32CBB55-1309-4382-B917-53D4C6E3287F}" type="parTrans" cxnId="{C3C59F38-6E94-4115-B4F5-51927F9C1F9B}">
      <dgm:prSet/>
      <dgm:spPr/>
      <dgm:t>
        <a:bodyPr/>
        <a:lstStyle/>
        <a:p>
          <a:endParaRPr lang="en-US"/>
        </a:p>
      </dgm:t>
    </dgm:pt>
    <dgm:pt modelId="{179092B1-D3A3-470F-832C-A61CB85861C9}" type="sibTrans" cxnId="{C3C59F38-6E94-4115-B4F5-51927F9C1F9B}">
      <dgm:prSet/>
      <dgm:spPr/>
      <dgm:t>
        <a:bodyPr/>
        <a:lstStyle/>
        <a:p>
          <a:endParaRPr lang="en-US"/>
        </a:p>
      </dgm:t>
    </dgm:pt>
    <dgm:pt modelId="{81A5B003-ABE9-450A-B81C-D76291D190EA}">
      <dgm:prSet phldrT="[Text]"/>
      <dgm:spPr/>
      <dgm:t>
        <a:bodyPr/>
        <a:lstStyle/>
        <a:p>
          <a:r>
            <a:rPr lang="en-US" dirty="0"/>
            <a:t>Suggest things a person may like/not like</a:t>
          </a:r>
        </a:p>
      </dgm:t>
    </dgm:pt>
    <dgm:pt modelId="{B5B2C70D-C57F-4776-BB8F-74FAF98F72C1}" type="parTrans" cxnId="{5BE78578-B715-4493-9149-5E5345425A9A}">
      <dgm:prSet/>
      <dgm:spPr/>
      <dgm:t>
        <a:bodyPr/>
        <a:lstStyle/>
        <a:p>
          <a:endParaRPr lang="en-US"/>
        </a:p>
      </dgm:t>
    </dgm:pt>
    <dgm:pt modelId="{E06B2D36-632C-4700-A18F-8C25BA0F84CB}" type="sibTrans" cxnId="{5BE78578-B715-4493-9149-5E5345425A9A}">
      <dgm:prSet/>
      <dgm:spPr/>
      <dgm:t>
        <a:bodyPr/>
        <a:lstStyle/>
        <a:p>
          <a:endParaRPr lang="en-US"/>
        </a:p>
      </dgm:t>
    </dgm:pt>
    <dgm:pt modelId="{167A4CE6-74AB-4246-A28D-A586198DDA51}">
      <dgm:prSet phldrT="[Text]"/>
      <dgm:spPr/>
      <dgm:t>
        <a:bodyPr/>
        <a:lstStyle/>
        <a:p>
          <a:r>
            <a:rPr lang="en-US" dirty="0"/>
            <a:t>“You may also like…,” movies, music, restaurants, products </a:t>
          </a:r>
        </a:p>
      </dgm:t>
    </dgm:pt>
    <dgm:pt modelId="{5DF632F7-E4CD-4F21-BB74-3DC5D7245F5C}" type="parTrans" cxnId="{7F5500CC-1450-49F8-A531-800AFD7FEF23}">
      <dgm:prSet/>
      <dgm:spPr/>
      <dgm:t>
        <a:bodyPr/>
        <a:lstStyle/>
        <a:p>
          <a:endParaRPr lang="en-US"/>
        </a:p>
      </dgm:t>
    </dgm:pt>
    <dgm:pt modelId="{D2001B23-73EF-4C59-9C9D-9EFF9B2BE885}" type="sibTrans" cxnId="{7F5500CC-1450-49F8-A531-800AFD7FEF23}">
      <dgm:prSet/>
      <dgm:spPr/>
      <dgm:t>
        <a:bodyPr/>
        <a:lstStyle/>
        <a:p>
          <a:endParaRPr lang="en-US"/>
        </a:p>
      </dgm:t>
    </dgm:pt>
    <dgm:pt modelId="{8043B4EA-451B-4BA2-9D50-26AD73ED2C1D}" type="pres">
      <dgm:prSet presAssocID="{717788B9-A347-422B-A3DB-C8542182FA47}" presName="vert0" presStyleCnt="0">
        <dgm:presLayoutVars>
          <dgm:dir/>
          <dgm:animOne val="branch"/>
          <dgm:animLvl val="lvl"/>
        </dgm:presLayoutVars>
      </dgm:prSet>
      <dgm:spPr/>
    </dgm:pt>
    <dgm:pt modelId="{EA5FFC89-2F2F-43AA-87C2-A5D6EB9C55BC}" type="pres">
      <dgm:prSet presAssocID="{B867789C-877E-4042-A807-E6E2DE429537}" presName="thickLine" presStyleLbl="alignNode1" presStyleIdx="0" presStyleCnt="5"/>
      <dgm:spPr/>
    </dgm:pt>
    <dgm:pt modelId="{BC15388F-6828-452B-AC43-B9AE0D283C5A}" type="pres">
      <dgm:prSet presAssocID="{B867789C-877E-4042-A807-E6E2DE429537}" presName="horz1" presStyleCnt="0"/>
      <dgm:spPr/>
    </dgm:pt>
    <dgm:pt modelId="{C7C3BF5F-FE82-4812-AC5E-615AB58D6977}" type="pres">
      <dgm:prSet presAssocID="{B867789C-877E-4042-A807-E6E2DE429537}" presName="tx1" presStyleLbl="revTx" presStyleIdx="0" presStyleCnt="15"/>
      <dgm:spPr/>
    </dgm:pt>
    <dgm:pt modelId="{7DC4470C-A134-4AEA-BA58-61574EE97102}" type="pres">
      <dgm:prSet presAssocID="{B867789C-877E-4042-A807-E6E2DE429537}" presName="vert1" presStyleCnt="0"/>
      <dgm:spPr/>
    </dgm:pt>
    <dgm:pt modelId="{81992473-A9BD-4535-AAEB-A76AE4096033}" type="pres">
      <dgm:prSet presAssocID="{E356D7E7-BDEC-42F2-A570-C271FA218CEC}" presName="vertSpace2a" presStyleCnt="0"/>
      <dgm:spPr/>
    </dgm:pt>
    <dgm:pt modelId="{F9CDF213-88DA-4A18-867B-347EAEFA3328}" type="pres">
      <dgm:prSet presAssocID="{E356D7E7-BDEC-42F2-A570-C271FA218CEC}" presName="horz2" presStyleCnt="0"/>
      <dgm:spPr/>
    </dgm:pt>
    <dgm:pt modelId="{0E8D547D-D6EB-4098-80FF-7C0C4A500FCA}" type="pres">
      <dgm:prSet presAssocID="{E356D7E7-BDEC-42F2-A570-C271FA218CEC}" presName="horzSpace2" presStyleCnt="0"/>
      <dgm:spPr/>
    </dgm:pt>
    <dgm:pt modelId="{7C1D6653-A8A1-4719-B949-67A29690AAD0}" type="pres">
      <dgm:prSet presAssocID="{E356D7E7-BDEC-42F2-A570-C271FA218CEC}" presName="tx2" presStyleLbl="revTx" presStyleIdx="1" presStyleCnt="15"/>
      <dgm:spPr/>
    </dgm:pt>
    <dgm:pt modelId="{0651D5CB-85F3-40C3-AFA6-7D2F48E57BD0}" type="pres">
      <dgm:prSet presAssocID="{E356D7E7-BDEC-42F2-A570-C271FA218CEC}" presName="vert2" presStyleCnt="0"/>
      <dgm:spPr/>
    </dgm:pt>
    <dgm:pt modelId="{5670449A-AD84-442F-B921-DD0CCA2C6E62}" type="pres">
      <dgm:prSet presAssocID="{E356D7E7-BDEC-42F2-A570-C271FA218CEC}" presName="thinLine2b" presStyleLbl="callout" presStyleIdx="0" presStyleCnt="10"/>
      <dgm:spPr/>
    </dgm:pt>
    <dgm:pt modelId="{AD4A8145-0443-4C10-9B0A-45287AFC7220}" type="pres">
      <dgm:prSet presAssocID="{E356D7E7-BDEC-42F2-A570-C271FA218CEC}" presName="vertSpace2b" presStyleCnt="0"/>
      <dgm:spPr/>
    </dgm:pt>
    <dgm:pt modelId="{50BF6814-0F11-4E22-8EB7-048F4D067EBF}" type="pres">
      <dgm:prSet presAssocID="{25E6CA4C-D614-4E1C-9D42-9FBEB810B280}" presName="horz2" presStyleCnt="0"/>
      <dgm:spPr/>
    </dgm:pt>
    <dgm:pt modelId="{3AE4888B-56C3-4563-9983-191AC7AFC122}" type="pres">
      <dgm:prSet presAssocID="{25E6CA4C-D614-4E1C-9D42-9FBEB810B280}" presName="horzSpace2" presStyleCnt="0"/>
      <dgm:spPr/>
    </dgm:pt>
    <dgm:pt modelId="{2AFED50C-A80F-4537-BF44-4F2CE17980E6}" type="pres">
      <dgm:prSet presAssocID="{25E6CA4C-D614-4E1C-9D42-9FBEB810B280}" presName="tx2" presStyleLbl="revTx" presStyleIdx="2" presStyleCnt="15"/>
      <dgm:spPr/>
    </dgm:pt>
    <dgm:pt modelId="{E7FE04A5-7559-4B03-BC18-ED137BE1A58A}" type="pres">
      <dgm:prSet presAssocID="{25E6CA4C-D614-4E1C-9D42-9FBEB810B280}" presName="vert2" presStyleCnt="0"/>
      <dgm:spPr/>
    </dgm:pt>
    <dgm:pt modelId="{4349045D-CD36-4246-80A8-714836CE7D9C}" type="pres">
      <dgm:prSet presAssocID="{25E6CA4C-D614-4E1C-9D42-9FBEB810B280}" presName="thinLine2b" presStyleLbl="callout" presStyleIdx="1" presStyleCnt="10"/>
      <dgm:spPr/>
    </dgm:pt>
    <dgm:pt modelId="{30A52C34-605D-46A9-82B5-46976CADBD87}" type="pres">
      <dgm:prSet presAssocID="{25E6CA4C-D614-4E1C-9D42-9FBEB810B280}" presName="vertSpace2b" presStyleCnt="0"/>
      <dgm:spPr/>
    </dgm:pt>
    <dgm:pt modelId="{18B4AC05-918F-4527-BB14-DA9EAD90691C}" type="pres">
      <dgm:prSet presAssocID="{F4FC8F6C-3E1A-40D9-8F77-A0796D66BF3F}" presName="thickLine" presStyleLbl="alignNode1" presStyleIdx="1" presStyleCnt="5"/>
      <dgm:spPr/>
    </dgm:pt>
    <dgm:pt modelId="{AA5E0CCC-1852-4D0D-8725-EAD533C16B42}" type="pres">
      <dgm:prSet presAssocID="{F4FC8F6C-3E1A-40D9-8F77-A0796D66BF3F}" presName="horz1" presStyleCnt="0"/>
      <dgm:spPr/>
    </dgm:pt>
    <dgm:pt modelId="{FC369C28-31C2-4050-9008-F455B23FDC2B}" type="pres">
      <dgm:prSet presAssocID="{F4FC8F6C-3E1A-40D9-8F77-A0796D66BF3F}" presName="tx1" presStyleLbl="revTx" presStyleIdx="3" presStyleCnt="15"/>
      <dgm:spPr/>
    </dgm:pt>
    <dgm:pt modelId="{17DB4CD5-07CF-4334-98CF-0E0F1B4FB812}" type="pres">
      <dgm:prSet presAssocID="{F4FC8F6C-3E1A-40D9-8F77-A0796D66BF3F}" presName="vert1" presStyleCnt="0"/>
      <dgm:spPr/>
    </dgm:pt>
    <dgm:pt modelId="{98D41913-8D90-48BC-9EA4-CC696E416FD6}" type="pres">
      <dgm:prSet presAssocID="{4A5FBA47-0755-4E7D-A227-448CB19EBC0B}" presName="vertSpace2a" presStyleCnt="0"/>
      <dgm:spPr/>
    </dgm:pt>
    <dgm:pt modelId="{A4C4D9E2-1F09-4497-AAE9-57C2DBE2B64F}" type="pres">
      <dgm:prSet presAssocID="{4A5FBA47-0755-4E7D-A227-448CB19EBC0B}" presName="horz2" presStyleCnt="0"/>
      <dgm:spPr/>
    </dgm:pt>
    <dgm:pt modelId="{B1880E49-85D9-43E7-A33F-19912FA58575}" type="pres">
      <dgm:prSet presAssocID="{4A5FBA47-0755-4E7D-A227-448CB19EBC0B}" presName="horzSpace2" presStyleCnt="0"/>
      <dgm:spPr/>
    </dgm:pt>
    <dgm:pt modelId="{A9F4D479-2DE7-4D18-8CD6-EE05EA985B6A}" type="pres">
      <dgm:prSet presAssocID="{4A5FBA47-0755-4E7D-A227-448CB19EBC0B}" presName="tx2" presStyleLbl="revTx" presStyleIdx="4" presStyleCnt="15"/>
      <dgm:spPr/>
    </dgm:pt>
    <dgm:pt modelId="{8DC1F8E2-D267-4B07-B51F-D0EFA36F5047}" type="pres">
      <dgm:prSet presAssocID="{4A5FBA47-0755-4E7D-A227-448CB19EBC0B}" presName="vert2" presStyleCnt="0"/>
      <dgm:spPr/>
    </dgm:pt>
    <dgm:pt modelId="{5D8A5CC6-3E3B-4313-B440-425BC001553F}" type="pres">
      <dgm:prSet presAssocID="{4A5FBA47-0755-4E7D-A227-448CB19EBC0B}" presName="thinLine2b" presStyleLbl="callout" presStyleIdx="2" presStyleCnt="10"/>
      <dgm:spPr/>
    </dgm:pt>
    <dgm:pt modelId="{BA430FE7-93FE-42C1-8A47-F045CD8B2958}" type="pres">
      <dgm:prSet presAssocID="{4A5FBA47-0755-4E7D-A227-448CB19EBC0B}" presName="vertSpace2b" presStyleCnt="0"/>
      <dgm:spPr/>
    </dgm:pt>
    <dgm:pt modelId="{69A6822E-B75E-45F2-8521-0C3960605EC3}" type="pres">
      <dgm:prSet presAssocID="{AF5358BF-0FED-47BB-887E-153A3B6ED2F3}" presName="horz2" presStyleCnt="0"/>
      <dgm:spPr/>
    </dgm:pt>
    <dgm:pt modelId="{1C00444C-6973-430D-91F7-119114F6F72E}" type="pres">
      <dgm:prSet presAssocID="{AF5358BF-0FED-47BB-887E-153A3B6ED2F3}" presName="horzSpace2" presStyleCnt="0"/>
      <dgm:spPr/>
    </dgm:pt>
    <dgm:pt modelId="{EAC37340-0B3A-49FD-ABEA-4BA1491D66B1}" type="pres">
      <dgm:prSet presAssocID="{AF5358BF-0FED-47BB-887E-153A3B6ED2F3}" presName="tx2" presStyleLbl="revTx" presStyleIdx="5" presStyleCnt="15"/>
      <dgm:spPr/>
    </dgm:pt>
    <dgm:pt modelId="{7C17EA34-1E61-46BD-9646-46BD615A77E1}" type="pres">
      <dgm:prSet presAssocID="{AF5358BF-0FED-47BB-887E-153A3B6ED2F3}" presName="vert2" presStyleCnt="0"/>
      <dgm:spPr/>
    </dgm:pt>
    <dgm:pt modelId="{17D77498-BC04-4862-A94A-2E740D995AE0}" type="pres">
      <dgm:prSet presAssocID="{AF5358BF-0FED-47BB-887E-153A3B6ED2F3}" presName="thinLine2b" presStyleLbl="callout" presStyleIdx="3" presStyleCnt="10"/>
      <dgm:spPr/>
    </dgm:pt>
    <dgm:pt modelId="{90A24B4D-09FF-4C55-AA67-0B2C86CA707C}" type="pres">
      <dgm:prSet presAssocID="{AF5358BF-0FED-47BB-887E-153A3B6ED2F3}" presName="vertSpace2b" presStyleCnt="0"/>
      <dgm:spPr/>
    </dgm:pt>
    <dgm:pt modelId="{76FBE298-41AE-435D-B119-655A9FC7EA6F}" type="pres">
      <dgm:prSet presAssocID="{21E1A620-54A3-4DB2-9AA3-BA24A034019A}" presName="thickLine" presStyleLbl="alignNode1" presStyleIdx="2" presStyleCnt="5"/>
      <dgm:spPr/>
    </dgm:pt>
    <dgm:pt modelId="{9563F231-CF56-430D-9ADF-9D24A45446EE}" type="pres">
      <dgm:prSet presAssocID="{21E1A620-54A3-4DB2-9AA3-BA24A034019A}" presName="horz1" presStyleCnt="0"/>
      <dgm:spPr/>
    </dgm:pt>
    <dgm:pt modelId="{5045A0BE-5E58-4665-B42A-96CCD3CBBABD}" type="pres">
      <dgm:prSet presAssocID="{21E1A620-54A3-4DB2-9AA3-BA24A034019A}" presName="tx1" presStyleLbl="revTx" presStyleIdx="6" presStyleCnt="15"/>
      <dgm:spPr/>
    </dgm:pt>
    <dgm:pt modelId="{321C3EA3-0BFC-4A4E-86CB-CDC0B59952AF}" type="pres">
      <dgm:prSet presAssocID="{21E1A620-54A3-4DB2-9AA3-BA24A034019A}" presName="vert1" presStyleCnt="0"/>
      <dgm:spPr/>
    </dgm:pt>
    <dgm:pt modelId="{5C216B71-05B9-4A5B-85E4-F4EA7720786E}" type="pres">
      <dgm:prSet presAssocID="{87692CB7-4016-4452-AD62-62BE841CAAD4}" presName="vertSpace2a" presStyleCnt="0"/>
      <dgm:spPr/>
    </dgm:pt>
    <dgm:pt modelId="{5B4B5A1D-E92C-42CF-9024-5CF3EBBA3942}" type="pres">
      <dgm:prSet presAssocID="{87692CB7-4016-4452-AD62-62BE841CAAD4}" presName="horz2" presStyleCnt="0"/>
      <dgm:spPr/>
    </dgm:pt>
    <dgm:pt modelId="{59B4400F-9C83-481F-B8E5-452144836D68}" type="pres">
      <dgm:prSet presAssocID="{87692CB7-4016-4452-AD62-62BE841CAAD4}" presName="horzSpace2" presStyleCnt="0"/>
      <dgm:spPr/>
    </dgm:pt>
    <dgm:pt modelId="{D6ED2538-B3E5-448E-908B-1A4D5A7CEAA2}" type="pres">
      <dgm:prSet presAssocID="{87692CB7-4016-4452-AD62-62BE841CAAD4}" presName="tx2" presStyleLbl="revTx" presStyleIdx="7" presStyleCnt="15"/>
      <dgm:spPr/>
    </dgm:pt>
    <dgm:pt modelId="{A34EA177-2883-4620-A1DB-9580DE2944F5}" type="pres">
      <dgm:prSet presAssocID="{87692CB7-4016-4452-AD62-62BE841CAAD4}" presName="vert2" presStyleCnt="0"/>
      <dgm:spPr/>
    </dgm:pt>
    <dgm:pt modelId="{826CA122-157D-4FA1-8BB4-3B4192401675}" type="pres">
      <dgm:prSet presAssocID="{87692CB7-4016-4452-AD62-62BE841CAAD4}" presName="thinLine2b" presStyleLbl="callout" presStyleIdx="4" presStyleCnt="10"/>
      <dgm:spPr/>
    </dgm:pt>
    <dgm:pt modelId="{B2A9166D-5B14-4DD8-93EE-0986C42FCDAF}" type="pres">
      <dgm:prSet presAssocID="{87692CB7-4016-4452-AD62-62BE841CAAD4}" presName="vertSpace2b" presStyleCnt="0"/>
      <dgm:spPr/>
    </dgm:pt>
    <dgm:pt modelId="{C217FE95-0963-46BF-B318-EDECB14ECBB8}" type="pres">
      <dgm:prSet presAssocID="{1F0EDA89-1BA4-48A7-80C0-7BC50385A247}" presName="horz2" presStyleCnt="0"/>
      <dgm:spPr/>
    </dgm:pt>
    <dgm:pt modelId="{3A7DD0DC-5F2D-434C-8154-49D86AA3D262}" type="pres">
      <dgm:prSet presAssocID="{1F0EDA89-1BA4-48A7-80C0-7BC50385A247}" presName="horzSpace2" presStyleCnt="0"/>
      <dgm:spPr/>
    </dgm:pt>
    <dgm:pt modelId="{E4E86370-6C6F-4401-A24C-A3699E79AE2C}" type="pres">
      <dgm:prSet presAssocID="{1F0EDA89-1BA4-48A7-80C0-7BC50385A247}" presName="tx2" presStyleLbl="revTx" presStyleIdx="8" presStyleCnt="15"/>
      <dgm:spPr/>
    </dgm:pt>
    <dgm:pt modelId="{DD35EA19-71E6-4F8A-A7A1-B4FFCB98A630}" type="pres">
      <dgm:prSet presAssocID="{1F0EDA89-1BA4-48A7-80C0-7BC50385A247}" presName="vert2" presStyleCnt="0"/>
      <dgm:spPr/>
    </dgm:pt>
    <dgm:pt modelId="{53EFBA17-8393-4B65-9D6B-9E6DE8D4014E}" type="pres">
      <dgm:prSet presAssocID="{1F0EDA89-1BA4-48A7-80C0-7BC50385A247}" presName="thinLine2b" presStyleLbl="callout" presStyleIdx="5" presStyleCnt="10"/>
      <dgm:spPr/>
    </dgm:pt>
    <dgm:pt modelId="{ED77DD88-2010-41BA-9F03-8FDC66B25126}" type="pres">
      <dgm:prSet presAssocID="{1F0EDA89-1BA4-48A7-80C0-7BC50385A247}" presName="vertSpace2b" presStyleCnt="0"/>
      <dgm:spPr/>
    </dgm:pt>
    <dgm:pt modelId="{D083AE01-F82A-4664-96D7-047C8B0F2161}" type="pres">
      <dgm:prSet presAssocID="{C93B732E-9428-4B39-BA52-3A155C8761B6}" presName="thickLine" presStyleLbl="alignNode1" presStyleIdx="3" presStyleCnt="5"/>
      <dgm:spPr/>
    </dgm:pt>
    <dgm:pt modelId="{FFE687A9-27A1-429A-8E43-767B40123836}" type="pres">
      <dgm:prSet presAssocID="{C93B732E-9428-4B39-BA52-3A155C8761B6}" presName="horz1" presStyleCnt="0"/>
      <dgm:spPr/>
    </dgm:pt>
    <dgm:pt modelId="{145A8BD8-11CE-4CBD-8B17-F97363FC65B6}" type="pres">
      <dgm:prSet presAssocID="{C93B732E-9428-4B39-BA52-3A155C8761B6}" presName="tx1" presStyleLbl="revTx" presStyleIdx="9" presStyleCnt="15"/>
      <dgm:spPr/>
    </dgm:pt>
    <dgm:pt modelId="{4D19A322-0236-4F5F-9ADF-938B646968E0}" type="pres">
      <dgm:prSet presAssocID="{C93B732E-9428-4B39-BA52-3A155C8761B6}" presName="vert1" presStyleCnt="0"/>
      <dgm:spPr/>
    </dgm:pt>
    <dgm:pt modelId="{AB9F34EA-2C37-479D-981C-417D35493C6D}" type="pres">
      <dgm:prSet presAssocID="{4933C4B0-F692-4CEC-9667-9BBBF5BD32EA}" presName="vertSpace2a" presStyleCnt="0"/>
      <dgm:spPr/>
    </dgm:pt>
    <dgm:pt modelId="{D3434DC2-59F3-40A6-8814-A5A4141901E8}" type="pres">
      <dgm:prSet presAssocID="{4933C4B0-F692-4CEC-9667-9BBBF5BD32EA}" presName="horz2" presStyleCnt="0"/>
      <dgm:spPr/>
    </dgm:pt>
    <dgm:pt modelId="{C6A266D8-EE7A-467B-8638-CCA92D665CC6}" type="pres">
      <dgm:prSet presAssocID="{4933C4B0-F692-4CEC-9667-9BBBF5BD32EA}" presName="horzSpace2" presStyleCnt="0"/>
      <dgm:spPr/>
    </dgm:pt>
    <dgm:pt modelId="{3BD995D7-8316-47F4-87BB-A8C0E7CEEF63}" type="pres">
      <dgm:prSet presAssocID="{4933C4B0-F692-4CEC-9667-9BBBF5BD32EA}" presName="tx2" presStyleLbl="revTx" presStyleIdx="10" presStyleCnt="15"/>
      <dgm:spPr/>
    </dgm:pt>
    <dgm:pt modelId="{50F3C547-9873-475B-B679-B9F2697C251F}" type="pres">
      <dgm:prSet presAssocID="{4933C4B0-F692-4CEC-9667-9BBBF5BD32EA}" presName="vert2" presStyleCnt="0"/>
      <dgm:spPr/>
    </dgm:pt>
    <dgm:pt modelId="{0A22127D-195B-4F5F-818E-737CCE1EE9C4}" type="pres">
      <dgm:prSet presAssocID="{4933C4B0-F692-4CEC-9667-9BBBF5BD32EA}" presName="thinLine2b" presStyleLbl="callout" presStyleIdx="6" presStyleCnt="10"/>
      <dgm:spPr/>
    </dgm:pt>
    <dgm:pt modelId="{A98BEF16-6B30-40B0-AE9D-66BD9270853E}" type="pres">
      <dgm:prSet presAssocID="{4933C4B0-F692-4CEC-9667-9BBBF5BD32EA}" presName="vertSpace2b" presStyleCnt="0"/>
      <dgm:spPr/>
    </dgm:pt>
    <dgm:pt modelId="{DABF130F-7FAA-4E4C-9D21-F21F1325054C}" type="pres">
      <dgm:prSet presAssocID="{52546290-23EB-486D-8935-4C0E04D5CF47}" presName="horz2" presStyleCnt="0"/>
      <dgm:spPr/>
    </dgm:pt>
    <dgm:pt modelId="{BD532F39-CEF9-4EC1-9C7B-9359BEC7AA94}" type="pres">
      <dgm:prSet presAssocID="{52546290-23EB-486D-8935-4C0E04D5CF47}" presName="horzSpace2" presStyleCnt="0"/>
      <dgm:spPr/>
    </dgm:pt>
    <dgm:pt modelId="{060282C3-D1B4-4A1F-A433-0164CC18A6A3}" type="pres">
      <dgm:prSet presAssocID="{52546290-23EB-486D-8935-4C0E04D5CF47}" presName="tx2" presStyleLbl="revTx" presStyleIdx="11" presStyleCnt="15"/>
      <dgm:spPr/>
    </dgm:pt>
    <dgm:pt modelId="{012036DA-23CB-4AAC-B639-4B5BDDAD5188}" type="pres">
      <dgm:prSet presAssocID="{52546290-23EB-486D-8935-4C0E04D5CF47}" presName="vert2" presStyleCnt="0"/>
      <dgm:spPr/>
    </dgm:pt>
    <dgm:pt modelId="{99E517CA-B7D4-48E9-BF33-D8F3C144C1D4}" type="pres">
      <dgm:prSet presAssocID="{52546290-23EB-486D-8935-4C0E04D5CF47}" presName="thinLine2b" presStyleLbl="callout" presStyleIdx="7" presStyleCnt="10"/>
      <dgm:spPr/>
    </dgm:pt>
    <dgm:pt modelId="{26483BE3-0E7A-47B1-ACB4-A9E7AE03612C}" type="pres">
      <dgm:prSet presAssocID="{52546290-23EB-486D-8935-4C0E04D5CF47}" presName="vertSpace2b" presStyleCnt="0"/>
      <dgm:spPr/>
    </dgm:pt>
    <dgm:pt modelId="{4E143EF5-AF55-449B-8763-724783E73633}" type="pres">
      <dgm:prSet presAssocID="{B5F1879E-7B3B-4766-9CB8-FB48DED3C54A}" presName="thickLine" presStyleLbl="alignNode1" presStyleIdx="4" presStyleCnt="5"/>
      <dgm:spPr/>
    </dgm:pt>
    <dgm:pt modelId="{A449F202-E12A-49B2-9005-33527EF9B3CD}" type="pres">
      <dgm:prSet presAssocID="{B5F1879E-7B3B-4766-9CB8-FB48DED3C54A}" presName="horz1" presStyleCnt="0"/>
      <dgm:spPr/>
    </dgm:pt>
    <dgm:pt modelId="{E7C210BB-01A1-4A63-A19E-B36553009BF3}" type="pres">
      <dgm:prSet presAssocID="{B5F1879E-7B3B-4766-9CB8-FB48DED3C54A}" presName="tx1" presStyleLbl="revTx" presStyleIdx="12" presStyleCnt="15"/>
      <dgm:spPr/>
    </dgm:pt>
    <dgm:pt modelId="{50EB48DF-2B48-4484-B142-C081A9BDEB0A}" type="pres">
      <dgm:prSet presAssocID="{B5F1879E-7B3B-4766-9CB8-FB48DED3C54A}" presName="vert1" presStyleCnt="0"/>
      <dgm:spPr/>
    </dgm:pt>
    <dgm:pt modelId="{55DA96A7-9E38-46E6-8CC7-F3C0EA0E260F}" type="pres">
      <dgm:prSet presAssocID="{81A5B003-ABE9-450A-B81C-D76291D190EA}" presName="vertSpace2a" presStyleCnt="0"/>
      <dgm:spPr/>
    </dgm:pt>
    <dgm:pt modelId="{A76D8C26-3F99-45BF-A761-3F6DA33E9566}" type="pres">
      <dgm:prSet presAssocID="{81A5B003-ABE9-450A-B81C-D76291D190EA}" presName="horz2" presStyleCnt="0"/>
      <dgm:spPr/>
    </dgm:pt>
    <dgm:pt modelId="{AE556045-13BC-42C7-9206-0B2A9D2BF0BD}" type="pres">
      <dgm:prSet presAssocID="{81A5B003-ABE9-450A-B81C-D76291D190EA}" presName="horzSpace2" presStyleCnt="0"/>
      <dgm:spPr/>
    </dgm:pt>
    <dgm:pt modelId="{4CD56F19-DA9B-4674-BCF0-89F28BFD264A}" type="pres">
      <dgm:prSet presAssocID="{81A5B003-ABE9-450A-B81C-D76291D190EA}" presName="tx2" presStyleLbl="revTx" presStyleIdx="13" presStyleCnt="15"/>
      <dgm:spPr/>
    </dgm:pt>
    <dgm:pt modelId="{077E5975-8A88-4ABC-87CF-0BA79A74768A}" type="pres">
      <dgm:prSet presAssocID="{81A5B003-ABE9-450A-B81C-D76291D190EA}" presName="vert2" presStyleCnt="0"/>
      <dgm:spPr/>
    </dgm:pt>
    <dgm:pt modelId="{5E991B07-8C16-4CB7-A9CC-3055D5995AD5}" type="pres">
      <dgm:prSet presAssocID="{81A5B003-ABE9-450A-B81C-D76291D190EA}" presName="thinLine2b" presStyleLbl="callout" presStyleIdx="8" presStyleCnt="10"/>
      <dgm:spPr/>
    </dgm:pt>
    <dgm:pt modelId="{7E3A0947-F246-4D8D-9E5B-B1AEAD2279E4}" type="pres">
      <dgm:prSet presAssocID="{81A5B003-ABE9-450A-B81C-D76291D190EA}" presName="vertSpace2b" presStyleCnt="0"/>
      <dgm:spPr/>
    </dgm:pt>
    <dgm:pt modelId="{3D4B174F-DC3F-4B60-B610-56CFC496956C}" type="pres">
      <dgm:prSet presAssocID="{167A4CE6-74AB-4246-A28D-A586198DDA51}" presName="horz2" presStyleCnt="0"/>
      <dgm:spPr/>
    </dgm:pt>
    <dgm:pt modelId="{5173F66A-697E-4EAC-86F4-10E54B8E015A}" type="pres">
      <dgm:prSet presAssocID="{167A4CE6-74AB-4246-A28D-A586198DDA51}" presName="horzSpace2" presStyleCnt="0"/>
      <dgm:spPr/>
    </dgm:pt>
    <dgm:pt modelId="{134ABD7B-50B3-4DE3-900A-21F9CB213C90}" type="pres">
      <dgm:prSet presAssocID="{167A4CE6-74AB-4246-A28D-A586198DDA51}" presName="tx2" presStyleLbl="revTx" presStyleIdx="14" presStyleCnt="15"/>
      <dgm:spPr/>
    </dgm:pt>
    <dgm:pt modelId="{FEEB39A1-AEBB-42A3-BF2F-DCCF194D5D4F}" type="pres">
      <dgm:prSet presAssocID="{167A4CE6-74AB-4246-A28D-A586198DDA51}" presName="vert2" presStyleCnt="0"/>
      <dgm:spPr/>
    </dgm:pt>
    <dgm:pt modelId="{E62F2E30-392E-4B6D-B77D-4E31A3DD5E11}" type="pres">
      <dgm:prSet presAssocID="{167A4CE6-74AB-4246-A28D-A586198DDA51}" presName="thinLine2b" presStyleLbl="callout" presStyleIdx="9" presStyleCnt="10"/>
      <dgm:spPr/>
    </dgm:pt>
    <dgm:pt modelId="{0FEDA96A-F6B0-48AF-BEB2-5E2FC8603BA0}" type="pres">
      <dgm:prSet presAssocID="{167A4CE6-74AB-4246-A28D-A586198DDA51}" presName="vertSpace2b" presStyleCnt="0"/>
      <dgm:spPr/>
    </dgm:pt>
  </dgm:ptLst>
  <dgm:cxnLst>
    <dgm:cxn modelId="{03FF6705-6C82-4D11-A5AC-1EF6A3FC746B}" type="presOf" srcId="{25E6CA4C-D614-4E1C-9D42-9FBEB810B280}" destId="{2AFED50C-A80F-4537-BF44-4F2CE17980E6}" srcOrd="0" destOrd="0" presId="urn:microsoft.com/office/officeart/2008/layout/LinedList"/>
    <dgm:cxn modelId="{95C55E0F-6EA3-4560-974F-C2265672BCB2}" type="presOf" srcId="{B867789C-877E-4042-A807-E6E2DE429537}" destId="{C7C3BF5F-FE82-4812-AC5E-615AB58D6977}" srcOrd="0" destOrd="0" presId="urn:microsoft.com/office/officeart/2008/layout/LinedList"/>
    <dgm:cxn modelId="{AFD5C41B-21F8-4BBF-94B7-CD06CBDFF116}" srcId="{717788B9-A347-422B-A3DB-C8542182FA47}" destId="{F4FC8F6C-3E1A-40D9-8F77-A0796D66BF3F}" srcOrd="1" destOrd="0" parTransId="{7A2573C4-CF42-42D3-A364-324F5AA549E2}" sibTransId="{B55E12A5-9782-4669-89C4-153AE6703C4F}"/>
    <dgm:cxn modelId="{2BC3D91D-9B27-4F97-B6FE-D19A8E253CAA}" type="presOf" srcId="{167A4CE6-74AB-4246-A28D-A586198DDA51}" destId="{134ABD7B-50B3-4DE3-900A-21F9CB213C90}" srcOrd="0" destOrd="0" presId="urn:microsoft.com/office/officeart/2008/layout/LinedList"/>
    <dgm:cxn modelId="{C3C59F38-6E94-4115-B4F5-51927F9C1F9B}" srcId="{717788B9-A347-422B-A3DB-C8542182FA47}" destId="{B5F1879E-7B3B-4766-9CB8-FB48DED3C54A}" srcOrd="4" destOrd="0" parTransId="{A32CBB55-1309-4382-B917-53D4C6E3287F}" sibTransId="{179092B1-D3A3-470F-832C-A61CB85861C9}"/>
    <dgm:cxn modelId="{1903335B-2163-45E8-A2A9-36065E0A7B18}" srcId="{717788B9-A347-422B-A3DB-C8542182FA47}" destId="{C93B732E-9428-4B39-BA52-3A155C8761B6}" srcOrd="3" destOrd="0" parTransId="{33119C0D-6C55-466A-85C1-15EAF791EA9B}" sibTransId="{546A4263-0528-46AA-9BD6-54EBACB85931}"/>
    <dgm:cxn modelId="{0259464C-0661-4E80-B4D7-C61AFBEDE651}" type="presOf" srcId="{717788B9-A347-422B-A3DB-C8542182FA47}" destId="{8043B4EA-451B-4BA2-9D50-26AD73ED2C1D}" srcOrd="0" destOrd="0" presId="urn:microsoft.com/office/officeart/2008/layout/LinedList"/>
    <dgm:cxn modelId="{643A4B6D-A3F0-4688-85C7-8BFCA20083DF}" type="presOf" srcId="{E356D7E7-BDEC-42F2-A570-C271FA218CEC}" destId="{7C1D6653-A8A1-4719-B949-67A29690AAD0}" srcOrd="0" destOrd="0" presId="urn:microsoft.com/office/officeart/2008/layout/LinedList"/>
    <dgm:cxn modelId="{E0081A6F-D4F3-449E-B07F-9B7309A25B81}" srcId="{B867789C-877E-4042-A807-E6E2DE429537}" destId="{E356D7E7-BDEC-42F2-A570-C271FA218CEC}" srcOrd="0" destOrd="0" parTransId="{EA9DE04D-29F9-4ABD-9BCF-DF0351F5F95F}" sibTransId="{FAA2979E-3CC5-4FDB-A90D-8D78789986F2}"/>
    <dgm:cxn modelId="{0CB03550-3338-4716-89DA-29B14D831943}" type="presOf" srcId="{87692CB7-4016-4452-AD62-62BE841CAAD4}" destId="{D6ED2538-B3E5-448E-908B-1A4D5A7CEAA2}" srcOrd="0" destOrd="0" presId="urn:microsoft.com/office/officeart/2008/layout/LinedList"/>
    <dgm:cxn modelId="{5B898F71-5E16-4C27-A992-B10E922C0BE4}" srcId="{F4FC8F6C-3E1A-40D9-8F77-A0796D66BF3F}" destId="{AF5358BF-0FED-47BB-887E-153A3B6ED2F3}" srcOrd="1" destOrd="0" parTransId="{8A3018E1-55DB-4B70-BE24-1876A76722F6}" sibTransId="{EDD0F71E-41C3-4EB4-B897-65FC7F2DA7C1}"/>
    <dgm:cxn modelId="{5BE78578-B715-4493-9149-5E5345425A9A}" srcId="{B5F1879E-7B3B-4766-9CB8-FB48DED3C54A}" destId="{81A5B003-ABE9-450A-B81C-D76291D190EA}" srcOrd="0" destOrd="0" parTransId="{B5B2C70D-C57F-4776-BB8F-74FAF98F72C1}" sibTransId="{E06B2D36-632C-4700-A18F-8C25BA0F84CB}"/>
    <dgm:cxn modelId="{6C465659-02C2-4936-974E-C9C6EB77F50D}" srcId="{21E1A620-54A3-4DB2-9AA3-BA24A034019A}" destId="{87692CB7-4016-4452-AD62-62BE841CAAD4}" srcOrd="0" destOrd="0" parTransId="{88FCC33B-C015-47E4-BEE9-96660759C777}" sibTransId="{A24BDE0F-C552-46E1-94B8-1CC7F8C61E37}"/>
    <dgm:cxn modelId="{E9028B80-537A-4FE1-9E4B-B56AB67594C0}" type="presOf" srcId="{81A5B003-ABE9-450A-B81C-D76291D190EA}" destId="{4CD56F19-DA9B-4674-BCF0-89F28BFD264A}" srcOrd="0" destOrd="0" presId="urn:microsoft.com/office/officeart/2008/layout/LinedList"/>
    <dgm:cxn modelId="{167F8486-FADD-45FE-A909-AA9B6BF0AA92}" type="presOf" srcId="{AF5358BF-0FED-47BB-887E-153A3B6ED2F3}" destId="{EAC37340-0B3A-49FD-ABEA-4BA1491D66B1}" srcOrd="0" destOrd="0" presId="urn:microsoft.com/office/officeart/2008/layout/LinedList"/>
    <dgm:cxn modelId="{D6E10690-7D65-46FE-A8B3-4F7BD9876189}" type="presOf" srcId="{4933C4B0-F692-4CEC-9667-9BBBF5BD32EA}" destId="{3BD995D7-8316-47F4-87BB-A8C0E7CEEF63}" srcOrd="0" destOrd="0" presId="urn:microsoft.com/office/officeart/2008/layout/LinedList"/>
    <dgm:cxn modelId="{9BF673A1-D9EC-4DEE-8E4A-CB6DCA77DD2F}" type="presOf" srcId="{B5F1879E-7B3B-4766-9CB8-FB48DED3C54A}" destId="{E7C210BB-01A1-4A63-A19E-B36553009BF3}" srcOrd="0" destOrd="0" presId="urn:microsoft.com/office/officeart/2008/layout/LinedList"/>
    <dgm:cxn modelId="{1AB5AAA1-1979-46D6-994D-F044FEEBC6A1}" type="presOf" srcId="{52546290-23EB-486D-8935-4C0E04D5CF47}" destId="{060282C3-D1B4-4A1F-A433-0164CC18A6A3}" srcOrd="0" destOrd="0" presId="urn:microsoft.com/office/officeart/2008/layout/LinedList"/>
    <dgm:cxn modelId="{CEAE2AA9-36B1-4CFB-8C63-CBE94488A8CF}" type="presOf" srcId="{1F0EDA89-1BA4-48A7-80C0-7BC50385A247}" destId="{E4E86370-6C6F-4401-A24C-A3699E79AE2C}" srcOrd="0" destOrd="0" presId="urn:microsoft.com/office/officeart/2008/layout/LinedList"/>
    <dgm:cxn modelId="{77FBA3B1-2C95-4AAE-8406-DA64ED9D6ECC}" srcId="{C93B732E-9428-4B39-BA52-3A155C8761B6}" destId="{52546290-23EB-486D-8935-4C0E04D5CF47}" srcOrd="1" destOrd="0" parTransId="{0B8E8304-FFF2-4D2B-82F2-E3EF55D68D6B}" sibTransId="{9F23E11C-78B3-47E2-B5C6-C93596F8C086}"/>
    <dgm:cxn modelId="{6D7625B5-E0AD-4158-9BF7-3D45336D27CA}" type="presOf" srcId="{21E1A620-54A3-4DB2-9AA3-BA24A034019A}" destId="{5045A0BE-5E58-4665-B42A-96CCD3CBBABD}" srcOrd="0" destOrd="0" presId="urn:microsoft.com/office/officeart/2008/layout/LinedList"/>
    <dgm:cxn modelId="{539BE2BE-9C84-411D-A724-6142C79BC599}" srcId="{717788B9-A347-422B-A3DB-C8542182FA47}" destId="{21E1A620-54A3-4DB2-9AA3-BA24A034019A}" srcOrd="2" destOrd="0" parTransId="{600E5356-B279-4BB9-A686-F69F6E6ACECA}" sibTransId="{9C3E5B85-8CF7-4A9E-B6C1-A96531FE7F08}"/>
    <dgm:cxn modelId="{13B34FCA-6249-4FA9-9EB5-4CA4D9B0FCBC}" srcId="{21E1A620-54A3-4DB2-9AA3-BA24A034019A}" destId="{1F0EDA89-1BA4-48A7-80C0-7BC50385A247}" srcOrd="1" destOrd="0" parTransId="{DDEEC9CF-A5D2-40B5-8581-C9C795CBA83F}" sibTransId="{E083FA0C-7046-41CB-92E2-240AA0673F33}"/>
    <dgm:cxn modelId="{7F5500CC-1450-49F8-A531-800AFD7FEF23}" srcId="{B5F1879E-7B3B-4766-9CB8-FB48DED3C54A}" destId="{167A4CE6-74AB-4246-A28D-A586198DDA51}" srcOrd="1" destOrd="0" parTransId="{5DF632F7-E4CD-4F21-BB74-3DC5D7245F5C}" sibTransId="{D2001B23-73EF-4C59-9C9D-9EFF9B2BE885}"/>
    <dgm:cxn modelId="{528D61CC-3DBF-4A2D-9F1A-87F10EC52904}" srcId="{B867789C-877E-4042-A807-E6E2DE429537}" destId="{25E6CA4C-D614-4E1C-9D42-9FBEB810B280}" srcOrd="1" destOrd="0" parTransId="{69801F45-71B2-461A-BB13-3A9D35862CAE}" sibTransId="{0990F1D5-3944-4404-B231-5473AF002276}"/>
    <dgm:cxn modelId="{E66283CC-2C01-441D-BE27-951AD884214F}" srcId="{F4FC8F6C-3E1A-40D9-8F77-A0796D66BF3F}" destId="{4A5FBA47-0755-4E7D-A227-448CB19EBC0B}" srcOrd="0" destOrd="0" parTransId="{C2B405BC-FD47-4006-8F45-9ACD07431356}" sibTransId="{D19F1DDC-64AD-4E62-96CB-3E2795CE4434}"/>
    <dgm:cxn modelId="{43EAA3D9-751A-4AF4-85DF-6F51610FFA83}" srcId="{C93B732E-9428-4B39-BA52-3A155C8761B6}" destId="{4933C4B0-F692-4CEC-9667-9BBBF5BD32EA}" srcOrd="0" destOrd="0" parTransId="{A131254E-8A10-4D86-9D40-8EFF31023F45}" sibTransId="{E86A7BD4-E7E7-4A4B-8E33-06CE6429DC6C}"/>
    <dgm:cxn modelId="{CC1AFDE0-11A9-4E61-B701-9435A65A40AF}" type="presOf" srcId="{F4FC8F6C-3E1A-40D9-8F77-A0796D66BF3F}" destId="{FC369C28-31C2-4050-9008-F455B23FDC2B}" srcOrd="0" destOrd="0" presId="urn:microsoft.com/office/officeart/2008/layout/LinedList"/>
    <dgm:cxn modelId="{E335EDEB-2F0B-4013-945D-D49A465B9D1C}" type="presOf" srcId="{C93B732E-9428-4B39-BA52-3A155C8761B6}" destId="{145A8BD8-11CE-4CBD-8B17-F97363FC65B6}" srcOrd="0" destOrd="0" presId="urn:microsoft.com/office/officeart/2008/layout/LinedList"/>
    <dgm:cxn modelId="{323CB0EE-ED8E-4C90-ACD5-97B44D30C4DC}" srcId="{717788B9-A347-422B-A3DB-C8542182FA47}" destId="{B867789C-877E-4042-A807-E6E2DE429537}" srcOrd="0" destOrd="0" parTransId="{1B6CBED5-A68B-44F1-94C9-5B4F94124444}" sibTransId="{D4B02D64-0C0C-4D9A-BD7A-A1CA65FB958D}"/>
    <dgm:cxn modelId="{F08939F4-9CA5-4508-B631-A103392428A3}" type="presOf" srcId="{4A5FBA47-0755-4E7D-A227-448CB19EBC0B}" destId="{A9F4D479-2DE7-4D18-8CD6-EE05EA985B6A}" srcOrd="0" destOrd="0" presId="urn:microsoft.com/office/officeart/2008/layout/LinedList"/>
    <dgm:cxn modelId="{533A7F2D-5ABD-4943-A4AA-7159485F2584}" type="presParOf" srcId="{8043B4EA-451B-4BA2-9D50-26AD73ED2C1D}" destId="{EA5FFC89-2F2F-43AA-87C2-A5D6EB9C55BC}" srcOrd="0" destOrd="0" presId="urn:microsoft.com/office/officeart/2008/layout/LinedList"/>
    <dgm:cxn modelId="{9A7522B0-6CCA-451F-9B6D-DAC1CFB3EA1C}" type="presParOf" srcId="{8043B4EA-451B-4BA2-9D50-26AD73ED2C1D}" destId="{BC15388F-6828-452B-AC43-B9AE0D283C5A}" srcOrd="1" destOrd="0" presId="urn:microsoft.com/office/officeart/2008/layout/LinedList"/>
    <dgm:cxn modelId="{47AA41D0-E583-4F48-99CF-FCD9325447BA}" type="presParOf" srcId="{BC15388F-6828-452B-AC43-B9AE0D283C5A}" destId="{C7C3BF5F-FE82-4812-AC5E-615AB58D6977}" srcOrd="0" destOrd="0" presId="urn:microsoft.com/office/officeart/2008/layout/LinedList"/>
    <dgm:cxn modelId="{0725DC93-47D7-489D-9234-88BCF9F784B7}" type="presParOf" srcId="{BC15388F-6828-452B-AC43-B9AE0D283C5A}" destId="{7DC4470C-A134-4AEA-BA58-61574EE97102}" srcOrd="1" destOrd="0" presId="urn:microsoft.com/office/officeart/2008/layout/LinedList"/>
    <dgm:cxn modelId="{74AAFFE1-B482-4B01-B080-995150E5301C}" type="presParOf" srcId="{7DC4470C-A134-4AEA-BA58-61574EE97102}" destId="{81992473-A9BD-4535-AAEB-A76AE4096033}" srcOrd="0" destOrd="0" presId="urn:microsoft.com/office/officeart/2008/layout/LinedList"/>
    <dgm:cxn modelId="{08013198-00CB-4D0B-9362-19D11B569345}" type="presParOf" srcId="{7DC4470C-A134-4AEA-BA58-61574EE97102}" destId="{F9CDF213-88DA-4A18-867B-347EAEFA3328}" srcOrd="1" destOrd="0" presId="urn:microsoft.com/office/officeart/2008/layout/LinedList"/>
    <dgm:cxn modelId="{4822AB59-22A5-4E65-9016-58CC71E8B422}" type="presParOf" srcId="{F9CDF213-88DA-4A18-867B-347EAEFA3328}" destId="{0E8D547D-D6EB-4098-80FF-7C0C4A500FCA}" srcOrd="0" destOrd="0" presId="urn:microsoft.com/office/officeart/2008/layout/LinedList"/>
    <dgm:cxn modelId="{E69CA586-279D-4A74-9BAB-CC66C205D65E}" type="presParOf" srcId="{F9CDF213-88DA-4A18-867B-347EAEFA3328}" destId="{7C1D6653-A8A1-4719-B949-67A29690AAD0}" srcOrd="1" destOrd="0" presId="urn:microsoft.com/office/officeart/2008/layout/LinedList"/>
    <dgm:cxn modelId="{0CF77BC5-6A65-4DFA-B150-34995EC8CF41}" type="presParOf" srcId="{F9CDF213-88DA-4A18-867B-347EAEFA3328}" destId="{0651D5CB-85F3-40C3-AFA6-7D2F48E57BD0}" srcOrd="2" destOrd="0" presId="urn:microsoft.com/office/officeart/2008/layout/LinedList"/>
    <dgm:cxn modelId="{7A2D0C7D-177B-4B6D-88FC-F628BB1961FD}" type="presParOf" srcId="{7DC4470C-A134-4AEA-BA58-61574EE97102}" destId="{5670449A-AD84-442F-B921-DD0CCA2C6E62}" srcOrd="2" destOrd="0" presId="urn:microsoft.com/office/officeart/2008/layout/LinedList"/>
    <dgm:cxn modelId="{57C468D9-1B1D-471E-A8D6-438000EA68D2}" type="presParOf" srcId="{7DC4470C-A134-4AEA-BA58-61574EE97102}" destId="{AD4A8145-0443-4C10-9B0A-45287AFC7220}" srcOrd="3" destOrd="0" presId="urn:microsoft.com/office/officeart/2008/layout/LinedList"/>
    <dgm:cxn modelId="{1033050B-4831-4CEF-9788-CEB787CF9CD1}" type="presParOf" srcId="{7DC4470C-A134-4AEA-BA58-61574EE97102}" destId="{50BF6814-0F11-4E22-8EB7-048F4D067EBF}" srcOrd="4" destOrd="0" presId="urn:microsoft.com/office/officeart/2008/layout/LinedList"/>
    <dgm:cxn modelId="{58C7CA73-265A-455D-B92F-E004F4FAE2C5}" type="presParOf" srcId="{50BF6814-0F11-4E22-8EB7-048F4D067EBF}" destId="{3AE4888B-56C3-4563-9983-191AC7AFC122}" srcOrd="0" destOrd="0" presId="urn:microsoft.com/office/officeart/2008/layout/LinedList"/>
    <dgm:cxn modelId="{F429D9B0-D5BE-4FE8-B37A-B904ED9F6018}" type="presParOf" srcId="{50BF6814-0F11-4E22-8EB7-048F4D067EBF}" destId="{2AFED50C-A80F-4537-BF44-4F2CE17980E6}" srcOrd="1" destOrd="0" presId="urn:microsoft.com/office/officeart/2008/layout/LinedList"/>
    <dgm:cxn modelId="{95E18622-9473-473D-8F93-5BB24E0677B2}" type="presParOf" srcId="{50BF6814-0F11-4E22-8EB7-048F4D067EBF}" destId="{E7FE04A5-7559-4B03-BC18-ED137BE1A58A}" srcOrd="2" destOrd="0" presId="urn:microsoft.com/office/officeart/2008/layout/LinedList"/>
    <dgm:cxn modelId="{A94B7870-6E36-4D18-9996-0097A3894273}" type="presParOf" srcId="{7DC4470C-A134-4AEA-BA58-61574EE97102}" destId="{4349045D-CD36-4246-80A8-714836CE7D9C}" srcOrd="5" destOrd="0" presId="urn:microsoft.com/office/officeart/2008/layout/LinedList"/>
    <dgm:cxn modelId="{880A91AF-0FCC-4664-BB54-D5D97B79142E}" type="presParOf" srcId="{7DC4470C-A134-4AEA-BA58-61574EE97102}" destId="{30A52C34-605D-46A9-82B5-46976CADBD87}" srcOrd="6" destOrd="0" presId="urn:microsoft.com/office/officeart/2008/layout/LinedList"/>
    <dgm:cxn modelId="{6D219981-965D-4012-823B-EBF78FD7326E}" type="presParOf" srcId="{8043B4EA-451B-4BA2-9D50-26AD73ED2C1D}" destId="{18B4AC05-918F-4527-BB14-DA9EAD90691C}" srcOrd="2" destOrd="0" presId="urn:microsoft.com/office/officeart/2008/layout/LinedList"/>
    <dgm:cxn modelId="{B9994AB7-8753-4058-9F3D-4EF794241709}" type="presParOf" srcId="{8043B4EA-451B-4BA2-9D50-26AD73ED2C1D}" destId="{AA5E0CCC-1852-4D0D-8725-EAD533C16B42}" srcOrd="3" destOrd="0" presId="urn:microsoft.com/office/officeart/2008/layout/LinedList"/>
    <dgm:cxn modelId="{EC4EC957-9B19-469E-B080-396151F0C4D3}" type="presParOf" srcId="{AA5E0CCC-1852-4D0D-8725-EAD533C16B42}" destId="{FC369C28-31C2-4050-9008-F455B23FDC2B}" srcOrd="0" destOrd="0" presId="urn:microsoft.com/office/officeart/2008/layout/LinedList"/>
    <dgm:cxn modelId="{DFC9156A-5BAF-45AE-94A2-00FA27C1C45A}" type="presParOf" srcId="{AA5E0CCC-1852-4D0D-8725-EAD533C16B42}" destId="{17DB4CD5-07CF-4334-98CF-0E0F1B4FB812}" srcOrd="1" destOrd="0" presId="urn:microsoft.com/office/officeart/2008/layout/LinedList"/>
    <dgm:cxn modelId="{AFD6F7DC-C2CB-436C-A9F2-42CF372538C0}" type="presParOf" srcId="{17DB4CD5-07CF-4334-98CF-0E0F1B4FB812}" destId="{98D41913-8D90-48BC-9EA4-CC696E416FD6}" srcOrd="0" destOrd="0" presId="urn:microsoft.com/office/officeart/2008/layout/LinedList"/>
    <dgm:cxn modelId="{A98425A4-CC62-4AF1-A3CA-F4BE1A087A41}" type="presParOf" srcId="{17DB4CD5-07CF-4334-98CF-0E0F1B4FB812}" destId="{A4C4D9E2-1F09-4497-AAE9-57C2DBE2B64F}" srcOrd="1" destOrd="0" presId="urn:microsoft.com/office/officeart/2008/layout/LinedList"/>
    <dgm:cxn modelId="{A6814AEA-2628-4B94-9B0D-9F4795DB2B59}" type="presParOf" srcId="{A4C4D9E2-1F09-4497-AAE9-57C2DBE2B64F}" destId="{B1880E49-85D9-43E7-A33F-19912FA58575}" srcOrd="0" destOrd="0" presId="urn:microsoft.com/office/officeart/2008/layout/LinedList"/>
    <dgm:cxn modelId="{1147E2F7-9E69-4F12-A854-CDDD7851C3D2}" type="presParOf" srcId="{A4C4D9E2-1F09-4497-AAE9-57C2DBE2B64F}" destId="{A9F4D479-2DE7-4D18-8CD6-EE05EA985B6A}" srcOrd="1" destOrd="0" presId="urn:microsoft.com/office/officeart/2008/layout/LinedList"/>
    <dgm:cxn modelId="{58F310D7-AA51-4FA6-834E-9B911D414613}" type="presParOf" srcId="{A4C4D9E2-1F09-4497-AAE9-57C2DBE2B64F}" destId="{8DC1F8E2-D267-4B07-B51F-D0EFA36F5047}" srcOrd="2" destOrd="0" presId="urn:microsoft.com/office/officeart/2008/layout/LinedList"/>
    <dgm:cxn modelId="{6DED6FDB-88CA-4657-A175-46FB83358DA6}" type="presParOf" srcId="{17DB4CD5-07CF-4334-98CF-0E0F1B4FB812}" destId="{5D8A5CC6-3E3B-4313-B440-425BC001553F}" srcOrd="2" destOrd="0" presId="urn:microsoft.com/office/officeart/2008/layout/LinedList"/>
    <dgm:cxn modelId="{D3F6D109-73CC-465E-B9C7-BF4A27251421}" type="presParOf" srcId="{17DB4CD5-07CF-4334-98CF-0E0F1B4FB812}" destId="{BA430FE7-93FE-42C1-8A47-F045CD8B2958}" srcOrd="3" destOrd="0" presId="urn:microsoft.com/office/officeart/2008/layout/LinedList"/>
    <dgm:cxn modelId="{5553C065-2F9F-42F1-9713-4269E20A71C3}" type="presParOf" srcId="{17DB4CD5-07CF-4334-98CF-0E0F1B4FB812}" destId="{69A6822E-B75E-45F2-8521-0C3960605EC3}" srcOrd="4" destOrd="0" presId="urn:microsoft.com/office/officeart/2008/layout/LinedList"/>
    <dgm:cxn modelId="{12EF86D3-D8C2-4C16-AED0-83F519ABD624}" type="presParOf" srcId="{69A6822E-B75E-45F2-8521-0C3960605EC3}" destId="{1C00444C-6973-430D-91F7-119114F6F72E}" srcOrd="0" destOrd="0" presId="urn:microsoft.com/office/officeart/2008/layout/LinedList"/>
    <dgm:cxn modelId="{8DF49F96-2543-4AB6-8281-90A827BA86AE}" type="presParOf" srcId="{69A6822E-B75E-45F2-8521-0C3960605EC3}" destId="{EAC37340-0B3A-49FD-ABEA-4BA1491D66B1}" srcOrd="1" destOrd="0" presId="urn:microsoft.com/office/officeart/2008/layout/LinedList"/>
    <dgm:cxn modelId="{65F083E0-D104-416A-A9FB-32A8138C3194}" type="presParOf" srcId="{69A6822E-B75E-45F2-8521-0C3960605EC3}" destId="{7C17EA34-1E61-46BD-9646-46BD615A77E1}" srcOrd="2" destOrd="0" presId="urn:microsoft.com/office/officeart/2008/layout/LinedList"/>
    <dgm:cxn modelId="{830492D8-B2D8-4EAA-8E1A-83EF369AA54B}" type="presParOf" srcId="{17DB4CD5-07CF-4334-98CF-0E0F1B4FB812}" destId="{17D77498-BC04-4862-A94A-2E740D995AE0}" srcOrd="5" destOrd="0" presId="urn:microsoft.com/office/officeart/2008/layout/LinedList"/>
    <dgm:cxn modelId="{20F3CDF1-B48F-4223-B9CC-E0FC0A291208}" type="presParOf" srcId="{17DB4CD5-07CF-4334-98CF-0E0F1B4FB812}" destId="{90A24B4D-09FF-4C55-AA67-0B2C86CA707C}" srcOrd="6" destOrd="0" presId="urn:microsoft.com/office/officeart/2008/layout/LinedList"/>
    <dgm:cxn modelId="{408BBE32-FA7F-4084-B0F9-66C495E4FE45}" type="presParOf" srcId="{8043B4EA-451B-4BA2-9D50-26AD73ED2C1D}" destId="{76FBE298-41AE-435D-B119-655A9FC7EA6F}" srcOrd="4" destOrd="0" presId="urn:microsoft.com/office/officeart/2008/layout/LinedList"/>
    <dgm:cxn modelId="{2EFFB72B-36C1-4356-81E5-AC208D7D57D5}" type="presParOf" srcId="{8043B4EA-451B-4BA2-9D50-26AD73ED2C1D}" destId="{9563F231-CF56-430D-9ADF-9D24A45446EE}" srcOrd="5" destOrd="0" presId="urn:microsoft.com/office/officeart/2008/layout/LinedList"/>
    <dgm:cxn modelId="{E46D9FBB-8110-46F6-A535-1A874CAC3794}" type="presParOf" srcId="{9563F231-CF56-430D-9ADF-9D24A45446EE}" destId="{5045A0BE-5E58-4665-B42A-96CCD3CBBABD}" srcOrd="0" destOrd="0" presId="urn:microsoft.com/office/officeart/2008/layout/LinedList"/>
    <dgm:cxn modelId="{040575EE-357A-469C-A4AD-69AF88132E17}" type="presParOf" srcId="{9563F231-CF56-430D-9ADF-9D24A45446EE}" destId="{321C3EA3-0BFC-4A4E-86CB-CDC0B59952AF}" srcOrd="1" destOrd="0" presId="urn:microsoft.com/office/officeart/2008/layout/LinedList"/>
    <dgm:cxn modelId="{18A0C0C3-9D08-4DDD-8DB5-B86B2E6242CA}" type="presParOf" srcId="{321C3EA3-0BFC-4A4E-86CB-CDC0B59952AF}" destId="{5C216B71-05B9-4A5B-85E4-F4EA7720786E}" srcOrd="0" destOrd="0" presId="urn:microsoft.com/office/officeart/2008/layout/LinedList"/>
    <dgm:cxn modelId="{83445B10-53F3-45ED-B1B1-FAF9C1EA2FC4}" type="presParOf" srcId="{321C3EA3-0BFC-4A4E-86CB-CDC0B59952AF}" destId="{5B4B5A1D-E92C-42CF-9024-5CF3EBBA3942}" srcOrd="1" destOrd="0" presId="urn:microsoft.com/office/officeart/2008/layout/LinedList"/>
    <dgm:cxn modelId="{543C16BC-AFF0-4F6F-8FAA-F7A33A9DC174}" type="presParOf" srcId="{5B4B5A1D-E92C-42CF-9024-5CF3EBBA3942}" destId="{59B4400F-9C83-481F-B8E5-452144836D68}" srcOrd="0" destOrd="0" presId="urn:microsoft.com/office/officeart/2008/layout/LinedList"/>
    <dgm:cxn modelId="{34E1892F-0134-4A43-85CD-44A002FAA8B1}" type="presParOf" srcId="{5B4B5A1D-E92C-42CF-9024-5CF3EBBA3942}" destId="{D6ED2538-B3E5-448E-908B-1A4D5A7CEAA2}" srcOrd="1" destOrd="0" presId="urn:microsoft.com/office/officeart/2008/layout/LinedList"/>
    <dgm:cxn modelId="{ED833D68-7557-4034-8E4D-DEAEA1DE59B6}" type="presParOf" srcId="{5B4B5A1D-E92C-42CF-9024-5CF3EBBA3942}" destId="{A34EA177-2883-4620-A1DB-9580DE2944F5}" srcOrd="2" destOrd="0" presId="urn:microsoft.com/office/officeart/2008/layout/LinedList"/>
    <dgm:cxn modelId="{5584B1AD-0AE4-4AF6-BCAF-9D908340052C}" type="presParOf" srcId="{321C3EA3-0BFC-4A4E-86CB-CDC0B59952AF}" destId="{826CA122-157D-4FA1-8BB4-3B4192401675}" srcOrd="2" destOrd="0" presId="urn:microsoft.com/office/officeart/2008/layout/LinedList"/>
    <dgm:cxn modelId="{47177EBA-1B1C-46B2-92BD-E27D2B737BEE}" type="presParOf" srcId="{321C3EA3-0BFC-4A4E-86CB-CDC0B59952AF}" destId="{B2A9166D-5B14-4DD8-93EE-0986C42FCDAF}" srcOrd="3" destOrd="0" presId="urn:microsoft.com/office/officeart/2008/layout/LinedList"/>
    <dgm:cxn modelId="{E1D102C2-0A5B-4372-8595-125F4FA7B228}" type="presParOf" srcId="{321C3EA3-0BFC-4A4E-86CB-CDC0B59952AF}" destId="{C217FE95-0963-46BF-B318-EDECB14ECBB8}" srcOrd="4" destOrd="0" presId="urn:microsoft.com/office/officeart/2008/layout/LinedList"/>
    <dgm:cxn modelId="{7FBCC90E-ABC7-45BF-9A6A-D4995A82BE85}" type="presParOf" srcId="{C217FE95-0963-46BF-B318-EDECB14ECBB8}" destId="{3A7DD0DC-5F2D-434C-8154-49D86AA3D262}" srcOrd="0" destOrd="0" presId="urn:microsoft.com/office/officeart/2008/layout/LinedList"/>
    <dgm:cxn modelId="{7E163A22-4724-4235-B286-886319E580E3}" type="presParOf" srcId="{C217FE95-0963-46BF-B318-EDECB14ECBB8}" destId="{E4E86370-6C6F-4401-A24C-A3699E79AE2C}" srcOrd="1" destOrd="0" presId="urn:microsoft.com/office/officeart/2008/layout/LinedList"/>
    <dgm:cxn modelId="{FEE2D3C1-BE7C-4897-9E54-E75C045D77EB}" type="presParOf" srcId="{C217FE95-0963-46BF-B318-EDECB14ECBB8}" destId="{DD35EA19-71E6-4F8A-A7A1-B4FFCB98A630}" srcOrd="2" destOrd="0" presId="urn:microsoft.com/office/officeart/2008/layout/LinedList"/>
    <dgm:cxn modelId="{A8235DC6-1E2E-49B5-A603-6A98CA76A74B}" type="presParOf" srcId="{321C3EA3-0BFC-4A4E-86CB-CDC0B59952AF}" destId="{53EFBA17-8393-4B65-9D6B-9E6DE8D4014E}" srcOrd="5" destOrd="0" presId="urn:microsoft.com/office/officeart/2008/layout/LinedList"/>
    <dgm:cxn modelId="{9AFC3A4A-184D-49C7-85CD-928D365691C5}" type="presParOf" srcId="{321C3EA3-0BFC-4A4E-86CB-CDC0B59952AF}" destId="{ED77DD88-2010-41BA-9F03-8FDC66B25126}" srcOrd="6" destOrd="0" presId="urn:microsoft.com/office/officeart/2008/layout/LinedList"/>
    <dgm:cxn modelId="{F9E03539-366B-4FCC-975E-98EB087415E5}" type="presParOf" srcId="{8043B4EA-451B-4BA2-9D50-26AD73ED2C1D}" destId="{D083AE01-F82A-4664-96D7-047C8B0F2161}" srcOrd="6" destOrd="0" presId="urn:microsoft.com/office/officeart/2008/layout/LinedList"/>
    <dgm:cxn modelId="{F8C0C61F-82E6-476D-B407-1A3266033148}" type="presParOf" srcId="{8043B4EA-451B-4BA2-9D50-26AD73ED2C1D}" destId="{FFE687A9-27A1-429A-8E43-767B40123836}" srcOrd="7" destOrd="0" presId="urn:microsoft.com/office/officeart/2008/layout/LinedList"/>
    <dgm:cxn modelId="{47F02C95-9C67-4C73-BA45-6A8D34D5B746}" type="presParOf" srcId="{FFE687A9-27A1-429A-8E43-767B40123836}" destId="{145A8BD8-11CE-4CBD-8B17-F97363FC65B6}" srcOrd="0" destOrd="0" presId="urn:microsoft.com/office/officeart/2008/layout/LinedList"/>
    <dgm:cxn modelId="{B850C21E-441E-4A12-830A-D1797DFFEFFC}" type="presParOf" srcId="{FFE687A9-27A1-429A-8E43-767B40123836}" destId="{4D19A322-0236-4F5F-9ADF-938B646968E0}" srcOrd="1" destOrd="0" presId="urn:microsoft.com/office/officeart/2008/layout/LinedList"/>
    <dgm:cxn modelId="{AE3E966B-33D9-46D3-97A1-873BF89CFA50}" type="presParOf" srcId="{4D19A322-0236-4F5F-9ADF-938B646968E0}" destId="{AB9F34EA-2C37-479D-981C-417D35493C6D}" srcOrd="0" destOrd="0" presId="urn:microsoft.com/office/officeart/2008/layout/LinedList"/>
    <dgm:cxn modelId="{A0489024-BDED-4A12-83CB-8FF0BF009A1B}" type="presParOf" srcId="{4D19A322-0236-4F5F-9ADF-938B646968E0}" destId="{D3434DC2-59F3-40A6-8814-A5A4141901E8}" srcOrd="1" destOrd="0" presId="urn:microsoft.com/office/officeart/2008/layout/LinedList"/>
    <dgm:cxn modelId="{20B9ACCB-BCBD-45A8-9A1A-BD790BC29CCE}" type="presParOf" srcId="{D3434DC2-59F3-40A6-8814-A5A4141901E8}" destId="{C6A266D8-EE7A-467B-8638-CCA92D665CC6}" srcOrd="0" destOrd="0" presId="urn:microsoft.com/office/officeart/2008/layout/LinedList"/>
    <dgm:cxn modelId="{72010A90-94EF-4012-B9B3-DEDA5952C1D6}" type="presParOf" srcId="{D3434DC2-59F3-40A6-8814-A5A4141901E8}" destId="{3BD995D7-8316-47F4-87BB-A8C0E7CEEF63}" srcOrd="1" destOrd="0" presId="urn:microsoft.com/office/officeart/2008/layout/LinedList"/>
    <dgm:cxn modelId="{0FB8FA4B-7D7F-4BE3-BB66-952B0AC3DB2C}" type="presParOf" srcId="{D3434DC2-59F3-40A6-8814-A5A4141901E8}" destId="{50F3C547-9873-475B-B679-B9F2697C251F}" srcOrd="2" destOrd="0" presId="urn:microsoft.com/office/officeart/2008/layout/LinedList"/>
    <dgm:cxn modelId="{0CB65BDC-5C96-4EBD-B3E2-56E3107F9051}" type="presParOf" srcId="{4D19A322-0236-4F5F-9ADF-938B646968E0}" destId="{0A22127D-195B-4F5F-818E-737CCE1EE9C4}" srcOrd="2" destOrd="0" presId="urn:microsoft.com/office/officeart/2008/layout/LinedList"/>
    <dgm:cxn modelId="{400290D3-ECDB-46A6-AAE3-B4BC68EDA197}" type="presParOf" srcId="{4D19A322-0236-4F5F-9ADF-938B646968E0}" destId="{A98BEF16-6B30-40B0-AE9D-66BD9270853E}" srcOrd="3" destOrd="0" presId="urn:microsoft.com/office/officeart/2008/layout/LinedList"/>
    <dgm:cxn modelId="{E9D17C05-C877-42E2-A08C-E0EAB954EC14}" type="presParOf" srcId="{4D19A322-0236-4F5F-9ADF-938B646968E0}" destId="{DABF130F-7FAA-4E4C-9D21-F21F1325054C}" srcOrd="4" destOrd="0" presId="urn:microsoft.com/office/officeart/2008/layout/LinedList"/>
    <dgm:cxn modelId="{B00D1AED-FB66-486D-BD46-151AC6BD6CB9}" type="presParOf" srcId="{DABF130F-7FAA-4E4C-9D21-F21F1325054C}" destId="{BD532F39-CEF9-4EC1-9C7B-9359BEC7AA94}" srcOrd="0" destOrd="0" presId="urn:microsoft.com/office/officeart/2008/layout/LinedList"/>
    <dgm:cxn modelId="{7FE50745-0643-4D66-AA2E-3F44D0B8E0E2}" type="presParOf" srcId="{DABF130F-7FAA-4E4C-9D21-F21F1325054C}" destId="{060282C3-D1B4-4A1F-A433-0164CC18A6A3}" srcOrd="1" destOrd="0" presId="urn:microsoft.com/office/officeart/2008/layout/LinedList"/>
    <dgm:cxn modelId="{D9345DBF-1E5F-4588-9B25-66F8CA640CCF}" type="presParOf" srcId="{DABF130F-7FAA-4E4C-9D21-F21F1325054C}" destId="{012036DA-23CB-4AAC-B639-4B5BDDAD5188}" srcOrd="2" destOrd="0" presId="urn:microsoft.com/office/officeart/2008/layout/LinedList"/>
    <dgm:cxn modelId="{F3774482-D9F7-4276-9025-FB4D6BECC062}" type="presParOf" srcId="{4D19A322-0236-4F5F-9ADF-938B646968E0}" destId="{99E517CA-B7D4-48E9-BF33-D8F3C144C1D4}" srcOrd="5" destOrd="0" presId="urn:microsoft.com/office/officeart/2008/layout/LinedList"/>
    <dgm:cxn modelId="{36BBFAC1-B242-4D65-A17A-C6A3FD8DF6DD}" type="presParOf" srcId="{4D19A322-0236-4F5F-9ADF-938B646968E0}" destId="{26483BE3-0E7A-47B1-ACB4-A9E7AE03612C}" srcOrd="6" destOrd="0" presId="urn:microsoft.com/office/officeart/2008/layout/LinedList"/>
    <dgm:cxn modelId="{0FC918C3-A9DB-4421-A514-6F0BFBA5153E}" type="presParOf" srcId="{8043B4EA-451B-4BA2-9D50-26AD73ED2C1D}" destId="{4E143EF5-AF55-449B-8763-724783E73633}" srcOrd="8" destOrd="0" presId="urn:microsoft.com/office/officeart/2008/layout/LinedList"/>
    <dgm:cxn modelId="{BD35097B-A4D8-4304-8183-9BD00B7918B7}" type="presParOf" srcId="{8043B4EA-451B-4BA2-9D50-26AD73ED2C1D}" destId="{A449F202-E12A-49B2-9005-33527EF9B3CD}" srcOrd="9" destOrd="0" presId="urn:microsoft.com/office/officeart/2008/layout/LinedList"/>
    <dgm:cxn modelId="{1184421A-1C0D-4048-BF0C-CE6BD376F53D}" type="presParOf" srcId="{A449F202-E12A-49B2-9005-33527EF9B3CD}" destId="{E7C210BB-01A1-4A63-A19E-B36553009BF3}" srcOrd="0" destOrd="0" presId="urn:microsoft.com/office/officeart/2008/layout/LinedList"/>
    <dgm:cxn modelId="{7158286C-257E-4430-9189-50FCD2B9CFE4}" type="presParOf" srcId="{A449F202-E12A-49B2-9005-33527EF9B3CD}" destId="{50EB48DF-2B48-4484-B142-C081A9BDEB0A}" srcOrd="1" destOrd="0" presId="urn:microsoft.com/office/officeart/2008/layout/LinedList"/>
    <dgm:cxn modelId="{A6D93914-CFA4-4EC9-8556-BB880EEC9924}" type="presParOf" srcId="{50EB48DF-2B48-4484-B142-C081A9BDEB0A}" destId="{55DA96A7-9E38-46E6-8CC7-F3C0EA0E260F}" srcOrd="0" destOrd="0" presId="urn:microsoft.com/office/officeart/2008/layout/LinedList"/>
    <dgm:cxn modelId="{72B5C608-154F-479E-BF12-C1E720A3E024}" type="presParOf" srcId="{50EB48DF-2B48-4484-B142-C081A9BDEB0A}" destId="{A76D8C26-3F99-45BF-A761-3F6DA33E9566}" srcOrd="1" destOrd="0" presId="urn:microsoft.com/office/officeart/2008/layout/LinedList"/>
    <dgm:cxn modelId="{94303FC6-2E3B-461C-A910-E73C4E7617A3}" type="presParOf" srcId="{A76D8C26-3F99-45BF-A761-3F6DA33E9566}" destId="{AE556045-13BC-42C7-9206-0B2A9D2BF0BD}" srcOrd="0" destOrd="0" presId="urn:microsoft.com/office/officeart/2008/layout/LinedList"/>
    <dgm:cxn modelId="{AF815988-5561-404D-A9FF-4CF738CFF8FD}" type="presParOf" srcId="{A76D8C26-3F99-45BF-A761-3F6DA33E9566}" destId="{4CD56F19-DA9B-4674-BCF0-89F28BFD264A}" srcOrd="1" destOrd="0" presId="urn:microsoft.com/office/officeart/2008/layout/LinedList"/>
    <dgm:cxn modelId="{2E580759-C381-4EF1-8972-B79C87E17E8B}" type="presParOf" srcId="{A76D8C26-3F99-45BF-A761-3F6DA33E9566}" destId="{077E5975-8A88-4ABC-87CF-0BA79A74768A}" srcOrd="2" destOrd="0" presId="urn:microsoft.com/office/officeart/2008/layout/LinedList"/>
    <dgm:cxn modelId="{8590EF5B-B506-4582-AED9-E35425331870}" type="presParOf" srcId="{50EB48DF-2B48-4484-B142-C081A9BDEB0A}" destId="{5E991B07-8C16-4CB7-A9CC-3055D5995AD5}" srcOrd="2" destOrd="0" presId="urn:microsoft.com/office/officeart/2008/layout/LinedList"/>
    <dgm:cxn modelId="{659E5BDD-102B-4DC8-9EB9-B6C8360D3843}" type="presParOf" srcId="{50EB48DF-2B48-4484-B142-C081A9BDEB0A}" destId="{7E3A0947-F246-4D8D-9E5B-B1AEAD2279E4}" srcOrd="3" destOrd="0" presId="urn:microsoft.com/office/officeart/2008/layout/LinedList"/>
    <dgm:cxn modelId="{3C525DA3-4AEC-4219-A82A-292B1CCDF706}" type="presParOf" srcId="{50EB48DF-2B48-4484-B142-C081A9BDEB0A}" destId="{3D4B174F-DC3F-4B60-B610-56CFC496956C}" srcOrd="4" destOrd="0" presId="urn:microsoft.com/office/officeart/2008/layout/LinedList"/>
    <dgm:cxn modelId="{4282AE18-1249-4792-9E30-B1BE91C02B88}" type="presParOf" srcId="{3D4B174F-DC3F-4B60-B610-56CFC496956C}" destId="{5173F66A-697E-4EAC-86F4-10E54B8E015A}" srcOrd="0" destOrd="0" presId="urn:microsoft.com/office/officeart/2008/layout/LinedList"/>
    <dgm:cxn modelId="{806CFD34-DF3E-46F7-8892-19A8380E5CD8}" type="presParOf" srcId="{3D4B174F-DC3F-4B60-B610-56CFC496956C}" destId="{134ABD7B-50B3-4DE3-900A-21F9CB213C90}" srcOrd="1" destOrd="0" presId="urn:microsoft.com/office/officeart/2008/layout/LinedList"/>
    <dgm:cxn modelId="{67A1E9A1-0FAE-48B2-90A4-E02C33ABCC9A}" type="presParOf" srcId="{3D4B174F-DC3F-4B60-B610-56CFC496956C}" destId="{FEEB39A1-AEBB-42A3-BF2F-DCCF194D5D4F}" srcOrd="2" destOrd="0" presId="urn:microsoft.com/office/officeart/2008/layout/LinedList"/>
    <dgm:cxn modelId="{9ED9ADB3-0EF3-4C23-8F8F-EF9D752DF8A0}" type="presParOf" srcId="{50EB48DF-2B48-4484-B142-C081A9BDEB0A}" destId="{E62F2E30-392E-4B6D-B77D-4E31A3DD5E11}" srcOrd="5" destOrd="0" presId="urn:microsoft.com/office/officeart/2008/layout/LinedList"/>
    <dgm:cxn modelId="{A21016BB-A24C-48A6-9274-E0B874CE5B2D}" type="presParOf" srcId="{50EB48DF-2B48-4484-B142-C081A9BDEB0A}" destId="{0FEDA96A-F6B0-48AF-BEB2-5E2FC8603BA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FFC89-2F2F-43AA-87C2-A5D6EB9C55BC}">
      <dsp:nvSpPr>
        <dsp:cNvPr id="0" name=""/>
        <dsp:cNvSpPr/>
      </dsp:nvSpPr>
      <dsp:spPr>
        <a:xfrm>
          <a:off x="0" y="531"/>
          <a:ext cx="8107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3BF5F-FE82-4812-AC5E-615AB58D6977}">
      <dsp:nvSpPr>
        <dsp:cNvPr id="0" name=""/>
        <dsp:cNvSpPr/>
      </dsp:nvSpPr>
      <dsp:spPr>
        <a:xfrm>
          <a:off x="0" y="531"/>
          <a:ext cx="1621572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Regression</a:t>
          </a:r>
        </a:p>
      </dsp:txBody>
      <dsp:txXfrm>
        <a:off x="0" y="531"/>
        <a:ext cx="1621572" cy="870055"/>
      </dsp:txXfrm>
    </dsp:sp>
    <dsp:sp modelId="{7C1D6653-A8A1-4719-B949-67A29690AAD0}">
      <dsp:nvSpPr>
        <dsp:cNvPr id="0" name=""/>
        <dsp:cNvSpPr/>
      </dsp:nvSpPr>
      <dsp:spPr>
        <a:xfrm>
          <a:off x="1743190" y="20753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Predict a value</a:t>
          </a:r>
        </a:p>
      </dsp:txBody>
      <dsp:txXfrm>
        <a:off x="1743190" y="20753"/>
        <a:ext cx="6364672" cy="404439"/>
      </dsp:txXfrm>
    </dsp:sp>
    <dsp:sp modelId="{5670449A-AD84-442F-B921-DD0CCA2C6E62}">
      <dsp:nvSpPr>
        <dsp:cNvPr id="0" name=""/>
        <dsp:cNvSpPr/>
      </dsp:nvSpPr>
      <dsp:spPr>
        <a:xfrm>
          <a:off x="1621572" y="425192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D50C-A80F-4537-BF44-4F2CE17980E6}">
      <dsp:nvSpPr>
        <dsp:cNvPr id="0" name=""/>
        <dsp:cNvSpPr/>
      </dsp:nvSpPr>
      <dsp:spPr>
        <a:xfrm>
          <a:off x="1743190" y="445414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MPG, new building utility usage, temperature </a:t>
          </a:r>
        </a:p>
      </dsp:txBody>
      <dsp:txXfrm>
        <a:off x="1743190" y="445414"/>
        <a:ext cx="6364672" cy="404439"/>
      </dsp:txXfrm>
    </dsp:sp>
    <dsp:sp modelId="{4349045D-CD36-4246-80A8-714836CE7D9C}">
      <dsp:nvSpPr>
        <dsp:cNvPr id="0" name=""/>
        <dsp:cNvSpPr/>
      </dsp:nvSpPr>
      <dsp:spPr>
        <a:xfrm>
          <a:off x="1621572" y="849854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4AC05-918F-4527-BB14-DA9EAD90691C}">
      <dsp:nvSpPr>
        <dsp:cNvPr id="0" name=""/>
        <dsp:cNvSpPr/>
      </dsp:nvSpPr>
      <dsp:spPr>
        <a:xfrm>
          <a:off x="0" y="870586"/>
          <a:ext cx="8107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69C28-31C2-4050-9008-F455B23FDC2B}">
      <dsp:nvSpPr>
        <dsp:cNvPr id="0" name=""/>
        <dsp:cNvSpPr/>
      </dsp:nvSpPr>
      <dsp:spPr>
        <a:xfrm>
          <a:off x="0" y="870586"/>
          <a:ext cx="1621572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Classification</a:t>
          </a:r>
        </a:p>
      </dsp:txBody>
      <dsp:txXfrm>
        <a:off x="0" y="870586"/>
        <a:ext cx="1621572" cy="870055"/>
      </dsp:txXfrm>
    </dsp:sp>
    <dsp:sp modelId="{A9F4D479-2DE7-4D18-8CD6-EE05EA985B6A}">
      <dsp:nvSpPr>
        <dsp:cNvPr id="0" name=""/>
        <dsp:cNvSpPr/>
      </dsp:nvSpPr>
      <dsp:spPr>
        <a:xfrm>
          <a:off x="1743190" y="890808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Binary outcome or category</a:t>
          </a:r>
        </a:p>
      </dsp:txBody>
      <dsp:txXfrm>
        <a:off x="1743190" y="890808"/>
        <a:ext cx="6364672" cy="404439"/>
      </dsp:txXfrm>
    </dsp:sp>
    <dsp:sp modelId="{5D8A5CC6-3E3B-4313-B440-425BC001553F}">
      <dsp:nvSpPr>
        <dsp:cNvPr id="0" name=""/>
        <dsp:cNvSpPr/>
      </dsp:nvSpPr>
      <dsp:spPr>
        <a:xfrm>
          <a:off x="1621572" y="1295247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37340-0B3A-49FD-ABEA-4BA1491D66B1}">
      <dsp:nvSpPr>
        <dsp:cNvPr id="0" name=""/>
        <dsp:cNvSpPr/>
      </dsp:nvSpPr>
      <dsp:spPr>
        <a:xfrm>
          <a:off x="1743190" y="1315469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Spam, will a customer buy/leave, movie rating</a:t>
          </a:r>
        </a:p>
      </dsp:txBody>
      <dsp:txXfrm>
        <a:off x="1743190" y="1315469"/>
        <a:ext cx="6364672" cy="404439"/>
      </dsp:txXfrm>
    </dsp:sp>
    <dsp:sp modelId="{17D77498-BC04-4862-A94A-2E740D995AE0}">
      <dsp:nvSpPr>
        <dsp:cNvPr id="0" name=""/>
        <dsp:cNvSpPr/>
      </dsp:nvSpPr>
      <dsp:spPr>
        <a:xfrm>
          <a:off x="1621572" y="1719909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BE298-41AE-435D-B119-655A9FC7EA6F}">
      <dsp:nvSpPr>
        <dsp:cNvPr id="0" name=""/>
        <dsp:cNvSpPr/>
      </dsp:nvSpPr>
      <dsp:spPr>
        <a:xfrm>
          <a:off x="0" y="1740641"/>
          <a:ext cx="8107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5A0BE-5E58-4665-B42A-96CCD3CBBABD}">
      <dsp:nvSpPr>
        <dsp:cNvPr id="0" name=""/>
        <dsp:cNvSpPr/>
      </dsp:nvSpPr>
      <dsp:spPr>
        <a:xfrm>
          <a:off x="0" y="1740641"/>
          <a:ext cx="1621572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Anomaly Detection</a:t>
          </a:r>
        </a:p>
      </dsp:txBody>
      <dsp:txXfrm>
        <a:off x="0" y="1740641"/>
        <a:ext cx="1621572" cy="870055"/>
      </dsp:txXfrm>
    </dsp:sp>
    <dsp:sp modelId="{D6ED2538-B3E5-448E-908B-1A4D5A7CEAA2}">
      <dsp:nvSpPr>
        <dsp:cNvPr id="0" name=""/>
        <dsp:cNvSpPr/>
      </dsp:nvSpPr>
      <dsp:spPr>
        <a:xfrm>
          <a:off x="1743190" y="1760863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Identify and predict rare events</a:t>
          </a:r>
        </a:p>
      </dsp:txBody>
      <dsp:txXfrm>
        <a:off x="1743190" y="1760863"/>
        <a:ext cx="6364672" cy="404439"/>
      </dsp:txXfrm>
    </dsp:sp>
    <dsp:sp modelId="{826CA122-157D-4FA1-8BB4-3B4192401675}">
      <dsp:nvSpPr>
        <dsp:cNvPr id="0" name=""/>
        <dsp:cNvSpPr/>
      </dsp:nvSpPr>
      <dsp:spPr>
        <a:xfrm>
          <a:off x="1621572" y="2165303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86370-6C6F-4401-A24C-A3699E79AE2C}">
      <dsp:nvSpPr>
        <dsp:cNvPr id="0" name=""/>
        <dsp:cNvSpPr/>
      </dsp:nvSpPr>
      <dsp:spPr>
        <a:xfrm>
          <a:off x="1743190" y="2185525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Fraudulent transactions, test-taking patterns</a:t>
          </a:r>
        </a:p>
      </dsp:txBody>
      <dsp:txXfrm>
        <a:off x="1743190" y="2185525"/>
        <a:ext cx="6364672" cy="404439"/>
      </dsp:txXfrm>
    </dsp:sp>
    <dsp:sp modelId="{53EFBA17-8393-4B65-9D6B-9E6DE8D4014E}">
      <dsp:nvSpPr>
        <dsp:cNvPr id="0" name=""/>
        <dsp:cNvSpPr/>
      </dsp:nvSpPr>
      <dsp:spPr>
        <a:xfrm>
          <a:off x="1621572" y="2589964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3AE01-F82A-4664-96D7-047C8B0F2161}">
      <dsp:nvSpPr>
        <dsp:cNvPr id="0" name=""/>
        <dsp:cNvSpPr/>
      </dsp:nvSpPr>
      <dsp:spPr>
        <a:xfrm>
          <a:off x="0" y="2610696"/>
          <a:ext cx="8107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A8BD8-11CE-4CBD-8B17-F97363FC65B6}">
      <dsp:nvSpPr>
        <dsp:cNvPr id="0" name=""/>
        <dsp:cNvSpPr/>
      </dsp:nvSpPr>
      <dsp:spPr>
        <a:xfrm>
          <a:off x="0" y="2610696"/>
          <a:ext cx="1621572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Clustering</a:t>
          </a:r>
        </a:p>
      </dsp:txBody>
      <dsp:txXfrm>
        <a:off x="0" y="2610696"/>
        <a:ext cx="1621572" cy="870055"/>
      </dsp:txXfrm>
    </dsp:sp>
    <dsp:sp modelId="{3BD995D7-8316-47F4-87BB-A8C0E7CEEF63}">
      <dsp:nvSpPr>
        <dsp:cNvPr id="0" name=""/>
        <dsp:cNvSpPr/>
      </dsp:nvSpPr>
      <dsp:spPr>
        <a:xfrm>
          <a:off x="1743190" y="2630918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Group items based on common features</a:t>
          </a:r>
        </a:p>
      </dsp:txBody>
      <dsp:txXfrm>
        <a:off x="1743190" y="2630918"/>
        <a:ext cx="6364672" cy="404439"/>
      </dsp:txXfrm>
    </dsp:sp>
    <dsp:sp modelId="{0A22127D-195B-4F5F-818E-737CCE1EE9C4}">
      <dsp:nvSpPr>
        <dsp:cNvPr id="0" name=""/>
        <dsp:cNvSpPr/>
      </dsp:nvSpPr>
      <dsp:spPr>
        <a:xfrm>
          <a:off x="1621572" y="3035358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282C3-D1B4-4A1F-A433-0164CC18A6A3}">
      <dsp:nvSpPr>
        <dsp:cNvPr id="0" name=""/>
        <dsp:cNvSpPr/>
      </dsp:nvSpPr>
      <dsp:spPr>
        <a:xfrm>
          <a:off x="1743190" y="3055580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Customers with similar buying patterns</a:t>
          </a:r>
        </a:p>
      </dsp:txBody>
      <dsp:txXfrm>
        <a:off x="1743190" y="3055580"/>
        <a:ext cx="6364672" cy="404439"/>
      </dsp:txXfrm>
    </dsp:sp>
    <dsp:sp modelId="{99E517CA-B7D4-48E9-BF33-D8F3C144C1D4}">
      <dsp:nvSpPr>
        <dsp:cNvPr id="0" name=""/>
        <dsp:cNvSpPr/>
      </dsp:nvSpPr>
      <dsp:spPr>
        <a:xfrm>
          <a:off x="1621572" y="3460019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3EF5-AF55-449B-8763-724783E73633}">
      <dsp:nvSpPr>
        <dsp:cNvPr id="0" name=""/>
        <dsp:cNvSpPr/>
      </dsp:nvSpPr>
      <dsp:spPr>
        <a:xfrm>
          <a:off x="0" y="3480751"/>
          <a:ext cx="8107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210BB-01A1-4A63-A19E-B36553009BF3}">
      <dsp:nvSpPr>
        <dsp:cNvPr id="0" name=""/>
        <dsp:cNvSpPr/>
      </dsp:nvSpPr>
      <dsp:spPr>
        <a:xfrm>
          <a:off x="0" y="3480751"/>
          <a:ext cx="1621572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Recommendation</a:t>
          </a:r>
        </a:p>
      </dsp:txBody>
      <dsp:txXfrm>
        <a:off x="0" y="3480751"/>
        <a:ext cx="1621572" cy="870055"/>
      </dsp:txXfrm>
    </dsp:sp>
    <dsp:sp modelId="{4CD56F19-DA9B-4674-BCF0-89F28BFD264A}">
      <dsp:nvSpPr>
        <dsp:cNvPr id="0" name=""/>
        <dsp:cNvSpPr/>
      </dsp:nvSpPr>
      <dsp:spPr>
        <a:xfrm>
          <a:off x="1743190" y="3500973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Suggest things a person may like/not like</a:t>
          </a:r>
        </a:p>
      </dsp:txBody>
      <dsp:txXfrm>
        <a:off x="1743190" y="3500973"/>
        <a:ext cx="6364672" cy="404439"/>
      </dsp:txXfrm>
    </dsp:sp>
    <dsp:sp modelId="{5E991B07-8C16-4CB7-A9CC-3055D5995AD5}">
      <dsp:nvSpPr>
        <dsp:cNvPr id="0" name=""/>
        <dsp:cNvSpPr/>
      </dsp:nvSpPr>
      <dsp:spPr>
        <a:xfrm>
          <a:off x="1621572" y="3905413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ABD7B-50B3-4DE3-900A-21F9CB213C90}">
      <dsp:nvSpPr>
        <dsp:cNvPr id="0" name=""/>
        <dsp:cNvSpPr/>
      </dsp:nvSpPr>
      <dsp:spPr>
        <a:xfrm>
          <a:off x="1743190" y="3925635"/>
          <a:ext cx="6364672" cy="40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“You may also like…,” movies, music, restaurants, products </a:t>
          </a:r>
        </a:p>
      </dsp:txBody>
      <dsp:txXfrm>
        <a:off x="1743190" y="3925635"/>
        <a:ext cx="6364672" cy="404439"/>
      </dsp:txXfrm>
    </dsp:sp>
    <dsp:sp modelId="{E62F2E30-392E-4B6D-B77D-4E31A3DD5E11}">
      <dsp:nvSpPr>
        <dsp:cNvPr id="0" name=""/>
        <dsp:cNvSpPr/>
      </dsp:nvSpPr>
      <dsp:spPr>
        <a:xfrm>
          <a:off x="1621572" y="4330075"/>
          <a:ext cx="6486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152D-AE30-4939-966F-641DF1C2C51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D41F-2FE6-4798-89CB-EA3188E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1E2A0C-6D21-4658-9413-B9E90F5F3A99}" type="datetimeFigureOut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4728D5-99D5-4B27-8F03-9C83ED48E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7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5C96-5797-487E-BEDE-62978D670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7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4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5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Studio is a workbench environment that you access by using a web browser. Machine Learning Studio hosts a pallet of modules in a visual composition interface that helps you build an end-to-end, data-science workflow in the form of an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5C96-5797-487E-BEDE-62978D670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0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5C96-5797-487E-BEDE-62978D670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2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"/>
            <a:ext cx="9144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51117"/>
            <a:ext cx="9144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73809" y="4523017"/>
            <a:ext cx="7733195" cy="1543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[Name], [email], [Twitter]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673895" y="1158878"/>
            <a:ext cx="7733110" cy="3078163"/>
          </a:xfrm>
        </p:spPr>
        <p:txBody>
          <a:bodyPr/>
          <a:lstStyle>
            <a:lvl1pPr marL="0" indent="0">
              <a:buNone/>
              <a:defRPr lang="en-US" sz="6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</p:spTree>
    <p:extLst>
      <p:ext uri="{BB962C8B-B14F-4D97-AF65-F5344CB8AC3E}">
        <p14:creationId xmlns:p14="http://schemas.microsoft.com/office/powerpoint/2010/main" val="147029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2/26/2009</a:t>
            </a:r>
            <a:endParaRPr lang="en-US" sz="105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Performance Tuning a Data Warehouse – Adam Jorgensen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2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5391" y="1122363"/>
            <a:ext cx="8691327" cy="2387600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35389" y="3583931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1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5391" y="1122363"/>
            <a:ext cx="8691327" cy="2387600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35389" y="3583931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3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5391" y="1122363"/>
            <a:ext cx="8691327" cy="2387600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35389" y="3583931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2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5391" y="1122363"/>
            <a:ext cx="8691327" cy="2387600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35389" y="3583931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3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5391" y="1122363"/>
            <a:ext cx="8691327" cy="2387600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35389" y="3583931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0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39553" y="2132860"/>
            <a:ext cx="8329612" cy="616739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320"/>
              </a:lnSpc>
              <a:spcBef>
                <a:spcPts val="0"/>
              </a:spcBef>
              <a:buNone/>
              <a:defRPr lang="en-US" sz="36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539554" y="2636916"/>
            <a:ext cx="3024188" cy="576263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320"/>
              </a:lnSpc>
              <a:spcBef>
                <a:spcPts val="0"/>
              </a:spcBef>
              <a:buNone/>
              <a:defRPr lang="en-US" sz="12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>
          <a:xfrm>
            <a:off x="467546" y="3501009"/>
            <a:ext cx="8018463" cy="1223963"/>
          </a:xfrm>
        </p:spPr>
        <p:txBody>
          <a:bodyPr/>
          <a:lstStyle>
            <a:lvl1pPr marL="0" indent="0" algn="just" defTabSz="6858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44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79" y="1825625"/>
            <a:ext cx="4178073" cy="4351338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lang="en-US" sz="27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>
              <a:buNone/>
              <a:defRPr lang="en-US" sz="18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35198" cy="4351338"/>
          </a:xfrm>
        </p:spPr>
        <p:txBody>
          <a:bodyPr/>
          <a:lstStyle>
            <a:lvl1pPr marL="0" indent="0">
              <a:buNone/>
              <a:defRPr lang="en-US" sz="27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>
              <a:buNone/>
              <a:defRPr lang="en-US" sz="18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</a:pPr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6A64D2C6-07BE-41C8-AB2B-C6FEA24C4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8638" y="103873"/>
            <a:ext cx="7886700" cy="1063625"/>
          </a:xfrm>
        </p:spPr>
        <p:txBody>
          <a:bodyPr>
            <a:normAutofit/>
          </a:bodyPr>
          <a:lstStyle>
            <a:lvl1pPr>
              <a:defRPr lang="en-US" sz="405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15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15923" y="1457166"/>
            <a:ext cx="6729944" cy="385010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5923" y="601254"/>
            <a:ext cx="8487445" cy="50832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5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"/>
            <a:ext cx="9144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51117"/>
            <a:ext cx="9144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8571" y="751116"/>
            <a:ext cx="3824968" cy="50958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 picture of yourself so people in virtual sessions know what you look like.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99017" y="751115"/>
            <a:ext cx="4483214" cy="106952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lang="en-US" sz="2700" b="1" kern="1200" cap="all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ea typeface="+mj-ea"/>
              </a:rPr>
              <a:t>[Your Name]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99017" y="1901827"/>
            <a:ext cx="4483214" cy="3945165"/>
          </a:xfrm>
        </p:spPr>
        <p:txBody>
          <a:bodyPr>
            <a:normAutofit/>
          </a:bodyPr>
          <a:lstStyle>
            <a:lvl1pPr>
              <a:defRPr lang="en-US" sz="210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Details about yourself. Explain why you are a credible resource.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751117"/>
            <a:ext cx="9144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6778" y="1825625"/>
            <a:ext cx="4178073" cy="4351338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lang="en-US" sz="27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>
              <a:buNone/>
              <a:defRPr lang="en-US" sz="18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List the 3 or 4 big topics you will discuss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4035198" cy="4351338"/>
          </a:xfrm>
        </p:spPr>
        <p:txBody>
          <a:bodyPr/>
          <a:lstStyle>
            <a:lvl1pPr marL="0" indent="0">
              <a:buNone/>
              <a:defRPr lang="en-US" sz="27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>
              <a:buNone/>
              <a:defRPr lang="en-US" sz="18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</a:pPr>
            <a:r>
              <a:rPr lang="en-US" dirty="0"/>
              <a:t>Optional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89859" y="187780"/>
            <a:ext cx="7898947" cy="6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5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87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3"/>
            <a:ext cx="9143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43003"/>
            <a:ext cx="9144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" y="3"/>
            <a:ext cx="9143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43003"/>
            <a:ext cx="9144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673808" y="1669491"/>
            <a:ext cx="7733110" cy="939111"/>
          </a:xfrm>
        </p:spPr>
        <p:txBody>
          <a:bodyPr>
            <a:normAutofit/>
          </a:bodyPr>
          <a:lstStyle>
            <a:lvl1pPr marL="0" indent="0">
              <a:buNone/>
              <a:defRPr lang="en-US" sz="4050" b="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2" hasCustomPrompt="1"/>
          </p:nvPr>
        </p:nvSpPr>
        <p:spPr>
          <a:xfrm>
            <a:off x="673809" y="2743200"/>
            <a:ext cx="7733110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2700" b="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</p:spTree>
    <p:extLst>
      <p:ext uri="{BB962C8B-B14F-4D97-AF65-F5344CB8AC3E}">
        <p14:creationId xmlns:p14="http://schemas.microsoft.com/office/powerpoint/2010/main" val="35099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78" y="1825625"/>
            <a:ext cx="4178073" cy="4351338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lang="en-US" sz="27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>
              <a:buNone/>
              <a:defRPr lang="en-US" sz="18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35198" cy="4351338"/>
          </a:xfrm>
        </p:spPr>
        <p:txBody>
          <a:bodyPr/>
          <a:lstStyle>
            <a:lvl1pPr marL="0" indent="0">
              <a:buNone/>
              <a:defRPr lang="en-US" sz="27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>
              <a:buNone/>
              <a:defRPr lang="en-US" sz="18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</a:pPr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8638" y="103871"/>
            <a:ext cx="7886700" cy="1063625"/>
          </a:xfrm>
        </p:spPr>
        <p:txBody>
          <a:bodyPr>
            <a:normAutofit/>
          </a:bodyPr>
          <a:lstStyle>
            <a:lvl1pPr>
              <a:defRPr lang="en-US" sz="405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96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78" y="1825625"/>
            <a:ext cx="8327571" cy="4351338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lang="en-US" sz="27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>
              <a:buNone/>
              <a:defRPr lang="en-US" sz="18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8638" y="103871"/>
            <a:ext cx="7886700" cy="1063625"/>
          </a:xfrm>
        </p:spPr>
        <p:txBody>
          <a:bodyPr>
            <a:normAutofit/>
          </a:bodyPr>
          <a:lstStyle>
            <a:lvl1pPr>
              <a:defRPr lang="en-US" sz="405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0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3"/>
            <a:ext cx="9143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43003"/>
            <a:ext cx="9144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7345" y="2449969"/>
            <a:ext cx="5047060" cy="346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350" dirty="0">
                <a:ea typeface="+mj-ea"/>
              </a:rPr>
              <a:t>Demo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0314" y="2898323"/>
            <a:ext cx="6926206" cy="1551215"/>
          </a:xfrm>
        </p:spPr>
        <p:txBody>
          <a:bodyPr anchor="t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[Short Demo Description]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3"/>
            <a:ext cx="9143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43003"/>
            <a:ext cx="9144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7345" y="2449969"/>
            <a:ext cx="5047060" cy="346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350" dirty="0">
                <a:ea typeface="+mj-ea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8446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PW-ppt-opening-slide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9" y="685814"/>
            <a:ext cx="8551940" cy="45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W-logo-text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07" y="206378"/>
            <a:ext cx="157757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80894" y="5236950"/>
            <a:ext cx="3589055" cy="1543784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lang="en-US" sz="1350" b="1" kern="1200" dirty="0" smtClean="0">
                <a:solidFill>
                  <a:srgbClr val="595959"/>
                </a:solidFill>
                <a:latin typeface="Century Gothic"/>
                <a:ea typeface="Microsoft JhengHei" panose="020B0604030504040204" pitchFamily="34" charset="-120"/>
                <a:cs typeface="Century Gothic"/>
              </a:defRPr>
            </a:lvl1pPr>
          </a:lstStyle>
          <a:p>
            <a:pPr lvl="0"/>
            <a:r>
              <a:rPr lang="en-US" dirty="0"/>
              <a:t>[Speaker 1 Contact Details]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686130" y="5236950"/>
            <a:ext cx="3589055" cy="1543784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lang="en-US" sz="1350" b="1" kern="1200" dirty="0" smtClean="0">
                <a:solidFill>
                  <a:srgbClr val="595959"/>
                </a:solidFill>
                <a:latin typeface="Century Gothic"/>
                <a:ea typeface="Microsoft JhengHei" panose="020B0604030504040204" pitchFamily="34" charset="-120"/>
                <a:cs typeface="Century Gothic"/>
              </a:defRPr>
            </a:lvl1pPr>
          </a:lstStyle>
          <a:p>
            <a:pPr lvl="0"/>
            <a:r>
              <a:rPr lang="en-US" dirty="0"/>
              <a:t>[Speaker 2 Contact Details]</a:t>
            </a:r>
          </a:p>
        </p:txBody>
      </p:sp>
      <p:sp>
        <p:nvSpPr>
          <p:cNvPr id="7" name="Rectangle 6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PW-ppt-opening-slide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9" y="685814"/>
            <a:ext cx="8551940" cy="45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W-logo-text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07" y="206378"/>
            <a:ext cx="157757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82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W-ppt-questions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65"/>
            <a:ext cx="9144000" cy="73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W-ppt-questions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65"/>
            <a:ext cx="9144000" cy="73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"/>
            <a:ext cx="9144000" cy="1203325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799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9" name="Picture 3" descr="PW-logo-text-RGB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" y="6367916"/>
            <a:ext cx="1224056" cy="3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310755" y="6229347"/>
            <a:ext cx="8371964" cy="17912"/>
          </a:xfrm>
          <a:prstGeom prst="line">
            <a:avLst/>
          </a:prstGeom>
          <a:ln>
            <a:solidFill>
              <a:srgbClr val="D4D6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537" y="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"/>
            <a:ext cx="9144000" cy="1203325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3" descr="PW-logo-text-RGB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" y="6367916"/>
            <a:ext cx="1224056" cy="3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10755" y="6229347"/>
            <a:ext cx="8371964" cy="17912"/>
          </a:xfrm>
          <a:prstGeom prst="line">
            <a:avLst/>
          </a:prstGeom>
          <a:ln>
            <a:solidFill>
              <a:srgbClr val="D4D6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5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52" r:id="rId6"/>
    <p:sldLayoutId id="2147484126" r:id="rId7"/>
    <p:sldLayoutId id="2147484127" r:id="rId8"/>
    <p:sldLayoutId id="2147484128" r:id="rId9"/>
    <p:sldLayoutId id="2147484129" r:id="rId10"/>
    <p:sldLayoutId id="2147484131" r:id="rId11"/>
    <p:sldLayoutId id="2147484132" r:id="rId12"/>
    <p:sldLayoutId id="2147484133" r:id="rId13"/>
    <p:sldLayoutId id="2147484135" r:id="rId14"/>
    <p:sldLayoutId id="2147484136" r:id="rId15"/>
    <p:sldLayoutId id="2147484151" r:id="rId16"/>
    <p:sldLayoutId id="2147484153" r:id="rId17"/>
    <p:sldLayoutId id="214748415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73894" y="3974306"/>
            <a:ext cx="7733195" cy="1567635"/>
          </a:xfrm>
        </p:spPr>
        <p:txBody>
          <a:bodyPr/>
          <a:lstStyle/>
          <a:p>
            <a:r>
              <a:rPr lang="en-US" dirty="0"/>
              <a:t>Manuel Quintana</a:t>
            </a:r>
          </a:p>
          <a:p>
            <a:endParaRPr lang="en-US" dirty="0"/>
          </a:p>
          <a:p>
            <a:r>
              <a:rPr lang="en-US" dirty="0"/>
              <a:t>Email :		Mquintana@pragmaticworks.com</a:t>
            </a:r>
          </a:p>
          <a:p>
            <a:r>
              <a:rPr lang="en-US" dirty="0"/>
              <a:t>Blog:		Wordpress.sqlrican.com</a:t>
            </a:r>
          </a:p>
          <a:p>
            <a:r>
              <a:rPr lang="en-US" dirty="0"/>
              <a:t>Twitter:	@</a:t>
            </a:r>
            <a:r>
              <a:rPr lang="en-US" dirty="0" err="1"/>
              <a:t>Sqlrican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Introduction to Azure Machine Learning Studio</a:t>
            </a:r>
          </a:p>
        </p:txBody>
      </p:sp>
    </p:spTree>
    <p:extLst>
      <p:ext uri="{BB962C8B-B14F-4D97-AF65-F5344CB8AC3E}">
        <p14:creationId xmlns:p14="http://schemas.microsoft.com/office/powerpoint/2010/main" val="91357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ML Experiment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75CF03-AE83-4371-B9BD-96C0D309B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8359548" cy="47291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 Acceleration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Make/Model, horsepower, weight, MPG,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Supervised Learning – we know acceleration for training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Regression – Predicting a value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450243-981B-4679-98CF-3E0277014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16" y="3048000"/>
            <a:ext cx="2667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9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97BE7-E621-40D3-8FEE-D167385C4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0314" y="2898323"/>
            <a:ext cx="6926206" cy="1826077"/>
          </a:xfrm>
        </p:spPr>
        <p:txBody>
          <a:bodyPr/>
          <a:lstStyle/>
          <a:p>
            <a:r>
              <a:rPr lang="en-US" dirty="0"/>
              <a:t>Azure Machine Learning Environment</a:t>
            </a:r>
          </a:p>
          <a:p>
            <a:r>
              <a:rPr lang="en-US" dirty="0"/>
              <a:t>Predicting Automobile Acceleration with </a:t>
            </a:r>
          </a:p>
          <a:p>
            <a:r>
              <a:rPr lang="en-US" dirty="0"/>
              <a:t>Azure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9018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3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8600" y="1457325"/>
            <a:ext cx="8674099" cy="38496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38138" indent="-338138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Azure Machine Learning product overview</a:t>
            </a:r>
          </a:p>
          <a:p>
            <a:pPr marL="338138" indent="-338138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5959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38138" indent="-338138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Azure ML development process</a:t>
            </a:r>
          </a:p>
          <a:p>
            <a:pPr marL="338138" indent="-338138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5959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38138" indent="-338138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Demo – build and deploy a predictive model</a:t>
            </a:r>
          </a:p>
          <a:p>
            <a:pPr marL="338138" indent="-338138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5959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altLang="en-US" sz="3600" b="1" u="sng" dirty="0">
              <a:solidFill>
                <a:srgbClr val="5959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454779F3-BBE3-4CC0-A1A8-C746F3903D2F}"/>
              </a:ext>
            </a:extLst>
          </p:cNvPr>
          <p:cNvSpPr txBox="1">
            <a:spLocks/>
          </p:cNvSpPr>
          <p:nvPr/>
        </p:nvSpPr>
        <p:spPr>
          <a:xfrm>
            <a:off x="528638" y="103873"/>
            <a:ext cx="7886700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5231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485187" y="2286000"/>
            <a:ext cx="8486775" cy="38496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38138" indent="-338138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Training Content Manager</a:t>
            </a:r>
          </a:p>
          <a:p>
            <a:pPr marL="338138" indent="-338138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US" altLang="en-US" sz="3600" dirty="0" err="1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SQLRican</a:t>
            </a:r>
            <a:endParaRPr lang="en-US" altLang="en-US" sz="3600" dirty="0">
              <a:solidFill>
                <a:srgbClr val="5959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38138" indent="-338138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59595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Sqlrican.wordpress.com</a:t>
            </a:r>
          </a:p>
          <a:p>
            <a:pPr marL="0" indent="0">
              <a:buNone/>
              <a:defRPr/>
            </a:pPr>
            <a:endParaRPr lang="en-US" altLang="en-US" sz="3600" dirty="0">
              <a:solidFill>
                <a:srgbClr val="5959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38138" indent="-338138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rgbClr val="5959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altLang="en-US" sz="3600" b="1" u="sng" dirty="0">
              <a:solidFill>
                <a:srgbClr val="59595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454779F3-BBE3-4CC0-A1A8-C746F3903D2F}"/>
              </a:ext>
            </a:extLst>
          </p:cNvPr>
          <p:cNvSpPr txBox="1">
            <a:spLocks/>
          </p:cNvSpPr>
          <p:nvPr/>
        </p:nvSpPr>
        <p:spPr>
          <a:xfrm>
            <a:off x="528638" y="103873"/>
            <a:ext cx="7886700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Manuel Quintana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768EA-AF18-4FC1-BE8B-1D4545272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905000"/>
            <a:ext cx="19492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7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7"/>
          <a:stretch/>
        </p:blipFill>
        <p:spPr>
          <a:xfrm>
            <a:off x="381000" y="1447800"/>
            <a:ext cx="8444906" cy="37338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ML Basic Workflow</a:t>
            </a:r>
          </a:p>
        </p:txBody>
      </p:sp>
    </p:spTree>
    <p:extLst>
      <p:ext uri="{BB962C8B-B14F-4D97-AF65-F5344CB8AC3E}">
        <p14:creationId xmlns:p14="http://schemas.microsoft.com/office/powerpoint/2010/main" val="7257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450D16-E508-45ED-BF19-833B496D0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779" y="1371601"/>
            <a:ext cx="8078559" cy="4572000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dirty="0"/>
              <a:t>Machine Learning Workspace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dirty="0"/>
              <a:t>Storage (</a:t>
            </a:r>
            <a:r>
              <a:rPr lang="en-US" sz="4400" dirty="0" err="1"/>
              <a:t>req’d</a:t>
            </a:r>
            <a:r>
              <a:rPr lang="en-US" sz="4400" dirty="0"/>
              <a:t> for Workspace)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400" dirty="0"/>
              <a:t>Web Service / API</a:t>
            </a:r>
          </a:p>
          <a:p>
            <a:endParaRPr lang="en-US" sz="4400" dirty="0"/>
          </a:p>
          <a:p>
            <a:r>
              <a:rPr lang="en-US" sz="3000" dirty="0"/>
              <a:t>* Free Workspace also available </a:t>
            </a: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78DEF-242E-4CEA-AC7D-6E076625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510883"/>
            <a:ext cx="2347968" cy="26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9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3729" y="1910098"/>
            <a:ext cx="3986129" cy="3579875"/>
          </a:xfrm>
        </p:spPr>
        <p:txBody>
          <a:bodyPr/>
          <a:lstStyle/>
          <a:p>
            <a:r>
              <a:rPr lang="en-US" dirty="0"/>
              <a:t>https://studio.azureml.net/</a:t>
            </a:r>
          </a:p>
          <a:p>
            <a:r>
              <a:rPr lang="en-US" dirty="0"/>
              <a:t>Links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Help</a:t>
            </a:r>
          </a:p>
          <a:p>
            <a:r>
              <a:rPr lang="en-US" dirty="0"/>
              <a:t>Forums</a:t>
            </a:r>
          </a:p>
          <a:p>
            <a:r>
              <a:rPr lang="en-US" dirty="0"/>
              <a:t>Other Resources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ML Home Page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17C109-185A-4407-B4DF-89351916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59" y="1910098"/>
            <a:ext cx="5010411" cy="22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1014" y="1857640"/>
            <a:ext cx="8491985" cy="3323960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400" dirty="0"/>
              <a:t>Data Science</a:t>
            </a:r>
          </a:p>
          <a:p>
            <a:pPr lvl="1"/>
            <a:r>
              <a:rPr lang="en-US" sz="1500" dirty="0"/>
              <a:t>Extracting knowledge from data</a:t>
            </a:r>
          </a:p>
          <a:p>
            <a:r>
              <a:rPr lang="en-US" sz="2400" dirty="0"/>
              <a:t>Statistics</a:t>
            </a:r>
          </a:p>
          <a:p>
            <a:pPr lvl="1"/>
            <a:r>
              <a:rPr lang="en-US" sz="1500" dirty="0"/>
              <a:t>Collecting and analyzing numerical </a:t>
            </a:r>
            <a:r>
              <a:rPr lang="en-US" sz="1500"/>
              <a:t>data </a:t>
            </a:r>
            <a:br>
              <a:rPr lang="en-US" sz="1500"/>
            </a:br>
            <a:r>
              <a:rPr lang="en-US" sz="1500"/>
              <a:t>for </a:t>
            </a:r>
            <a:r>
              <a:rPr lang="en-US" sz="1500" dirty="0"/>
              <a:t>the purpose of inferring proportions in a whole from those in a representative sample.</a:t>
            </a:r>
          </a:p>
          <a:p>
            <a:pPr lvl="1"/>
            <a:endParaRPr lang="en-US" sz="1500" dirty="0"/>
          </a:p>
          <a:p>
            <a:r>
              <a:rPr lang="en-US" sz="2400" dirty="0"/>
              <a:t>Machine Learning Algorithms</a:t>
            </a:r>
          </a:p>
          <a:p>
            <a:pPr lvl="1"/>
            <a:r>
              <a:rPr lang="en-US" sz="1500" dirty="0"/>
              <a:t>Computer algorithms that can grow and </a:t>
            </a:r>
            <a:br>
              <a:rPr lang="en-US" sz="1500" dirty="0"/>
            </a:br>
            <a:r>
              <a:rPr lang="en-US" sz="1500" dirty="0"/>
              <a:t>change when exposed to new data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Predictive Analytics</a:t>
            </a:r>
          </a:p>
          <a:p>
            <a:pPr lvl="1"/>
            <a:r>
              <a:rPr lang="en-US" sz="1500" dirty="0"/>
              <a:t>Practice of extracting information from existing data sets in order to determine patterns and predict future outcomes and trends</a:t>
            </a:r>
          </a:p>
          <a:p>
            <a:r>
              <a:rPr lang="en-US" sz="2400" dirty="0"/>
              <a:t>Descriptive Analytics</a:t>
            </a:r>
          </a:p>
          <a:p>
            <a:pPr lvl="1"/>
            <a:r>
              <a:rPr lang="en-US" sz="1500" dirty="0"/>
              <a:t>Looks at data and analyzes past events for insight as to how to approach the future</a:t>
            </a:r>
          </a:p>
          <a:p>
            <a:endParaRPr lang="en-US" sz="750" dirty="0"/>
          </a:p>
          <a:p>
            <a:r>
              <a:rPr lang="en-US" sz="2400" dirty="0"/>
              <a:t>Model</a:t>
            </a:r>
          </a:p>
          <a:p>
            <a:pPr lvl="1"/>
            <a:r>
              <a:rPr lang="en-US" sz="1500" dirty="0"/>
              <a:t>A set of data, statistics, and patterns that can be applied to new data to generate predictions and make inferences about relationships.  A representation of reality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Terms</a:t>
            </a:r>
          </a:p>
        </p:txBody>
      </p:sp>
    </p:spTree>
    <p:extLst>
      <p:ext uri="{BB962C8B-B14F-4D97-AF65-F5344CB8AC3E}">
        <p14:creationId xmlns:p14="http://schemas.microsoft.com/office/powerpoint/2010/main" val="370971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Types in Azure ML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9D0DBF-BF8B-4C7D-805B-79C85EE87B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981747"/>
              </p:ext>
            </p:extLst>
          </p:nvPr>
        </p:nvGraphicFramePr>
        <p:xfrm>
          <a:off x="528638" y="1600200"/>
          <a:ext cx="81078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664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4935" y="1974023"/>
            <a:ext cx="7880354" cy="3434088"/>
          </a:xfrm>
        </p:spPr>
        <p:txBody>
          <a:bodyPr>
            <a:normAutofit/>
          </a:bodyPr>
          <a:lstStyle/>
          <a:p>
            <a:pPr marL="457200" lvl="1" indent="-342900">
              <a:buFont typeface="+mj-lt"/>
              <a:buAutoNum type="arabicPeriod"/>
            </a:pPr>
            <a:r>
              <a:rPr lang="en-US" sz="2800" dirty="0"/>
              <a:t>Get the Data</a:t>
            </a:r>
          </a:p>
          <a:p>
            <a:pPr marL="457200" lvl="1" indent="-342900">
              <a:buFont typeface="+mj-lt"/>
              <a:buAutoNum type="arabicPeriod"/>
            </a:pPr>
            <a:r>
              <a:rPr lang="en-US" sz="2800" dirty="0"/>
              <a:t>Clean the Data</a:t>
            </a:r>
          </a:p>
          <a:p>
            <a:pPr marL="457200" lvl="1" indent="-342900">
              <a:buFont typeface="+mj-lt"/>
              <a:buAutoNum type="arabicPeriod"/>
            </a:pPr>
            <a:r>
              <a:rPr lang="en-US" sz="2800" dirty="0"/>
              <a:t>Transform the Data</a:t>
            </a:r>
          </a:p>
          <a:p>
            <a:pPr marL="457200" lvl="1" indent="-342900">
              <a:buFont typeface="+mj-lt"/>
              <a:buAutoNum type="arabicPeriod"/>
            </a:pPr>
            <a:r>
              <a:rPr lang="en-US" sz="2800" dirty="0"/>
              <a:t>Model the Data</a:t>
            </a:r>
          </a:p>
          <a:p>
            <a:pPr marL="457200" lvl="1" indent="-342900">
              <a:buFont typeface="+mj-lt"/>
              <a:buAutoNum type="arabicPeriod"/>
            </a:pPr>
            <a:r>
              <a:rPr lang="en-US" sz="2800" dirty="0"/>
              <a:t>Score and Evaluate the Model</a:t>
            </a:r>
          </a:p>
          <a:p>
            <a:pPr marL="457200" lvl="1" indent="-342900">
              <a:buFont typeface="+mj-lt"/>
              <a:buAutoNum type="arabicPeriod"/>
            </a:pPr>
            <a:r>
              <a:rPr lang="en-US" sz="2800" dirty="0"/>
              <a:t>Deploy the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Steps to Machine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524050"/>
            <a:ext cx="1428950" cy="14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14" y="3524050"/>
            <a:ext cx="1428950" cy="1428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714" y="1974023"/>
            <a:ext cx="1428950" cy="142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974023"/>
            <a:ext cx="1428950" cy="14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14698"/>
      </p:ext>
    </p:extLst>
  </p:cSld>
  <p:clrMapOvr>
    <a:masterClrMapping/>
  </p:clrMapOvr>
</p:sld>
</file>

<file path=ppt/theme/theme1.xml><?xml version="1.0" encoding="utf-8"?>
<a:theme xmlns:a="http://schemas.openxmlformats.org/drawingml/2006/main" name="t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457200" indent="-457200" eaLnBrk="1" hangingPunct="1">
          <a:spcBef>
            <a:spcPct val="20000"/>
          </a:spcBef>
          <a:buFont typeface="Arial" panose="020B0604020202020204" pitchFamily="34" charset="0"/>
          <a:buChar char="•"/>
          <a:defRPr sz="2800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 Query Slides - Virtual Training.pptx [Read-Only]" id="{5BF64AC6-3005-4DCF-9F19-4DC3DDC8B6D0}" vid="{E2B1A029-F6AA-40B3-9102-5E26E2C078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104D56024B3408FEF76CC1C44E603" ma:contentTypeVersion="1" ma:contentTypeDescription="Create a new document." ma:contentTypeScope="" ma:versionID="21cd57c94579e5bbaae225a54360622e">
  <xsd:schema xmlns:xsd="http://www.w3.org/2001/XMLSchema" xmlns:xs="http://www.w3.org/2001/XMLSchema" xmlns:p="http://schemas.microsoft.com/office/2006/metadata/properties" xmlns:ns2="7ff72690-fc7e-43c6-88bb-7f682485c161" targetNamespace="http://schemas.microsoft.com/office/2006/metadata/properties" ma:root="true" ma:fieldsID="f22779eb5498424a8f6874b798ce069f" ns2:_="">
    <xsd:import namespace="7ff72690-fc7e-43c6-88bb-7f682485c161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72690-fc7e-43c6-88bb-7f682485c161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7ff72690-fc7e-43c6-88bb-7f682485c161" xsi:nil="true"/>
  </documentManagement>
</p:properties>
</file>

<file path=customXml/itemProps1.xml><?xml version="1.0" encoding="utf-8"?>
<ds:datastoreItem xmlns:ds="http://schemas.openxmlformats.org/officeDocument/2006/customXml" ds:itemID="{11D501A1-989B-40C5-8172-63A164B65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f72690-fc7e-43c6-88bb-7f682485c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5C1244-988B-4127-BB78-156A6A30494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93FF35F-3A72-4E63-AF1A-CB335EB2DC1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407ECAC-1B6F-4C64-9A12-FEE5D8164200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7ff72690-fc7e-43c6-88bb-7f682485c16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2 - .Net Integration</Template>
  <TotalTime>0</TotalTime>
  <Words>295</Words>
  <Application>Microsoft Office PowerPoint</Application>
  <PresentationFormat>On-screen Show (4:3)</PresentationFormat>
  <Paragraphs>88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JhengHei</vt:lpstr>
      <vt:lpstr>ＭＳ Ｐゴシック</vt:lpstr>
      <vt:lpstr>ＭＳ Ｐゴシック</vt:lpstr>
      <vt:lpstr>Arial</vt:lpstr>
      <vt:lpstr>Calibri</vt:lpstr>
      <vt:lpstr>Calibri Light</vt:lpstr>
      <vt:lpstr>Century Gothic</vt:lpstr>
      <vt:lpstr>Segoe UI</vt:lpstr>
      <vt:lpstr>Segoe UI Light</vt:lpstr>
      <vt:lpstr>test</vt:lpstr>
      <vt:lpstr>PowerPoint Presentation</vt:lpstr>
      <vt:lpstr>PowerPoint Presentation</vt:lpstr>
      <vt:lpstr>PowerPoint Presentation</vt:lpstr>
      <vt:lpstr>Azure ML Basic Workflow</vt:lpstr>
      <vt:lpstr>Cost</vt:lpstr>
      <vt:lpstr>Azure ML Home Page</vt:lpstr>
      <vt:lpstr>Data Science Terms</vt:lpstr>
      <vt:lpstr>Model Types in Azure ML</vt:lpstr>
      <vt:lpstr>6 Steps to Machine Learning</vt:lpstr>
      <vt:lpstr>Demo ML Experiment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2009-02-23T13:47:22Z</dcterms:created>
  <dcterms:modified xsi:type="dcterms:W3CDTF">2018-09-19T18:00:48Z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TC101671261033</vt:lpwstr>
  </property>
  <property fmtid="{D5CDD505-2E9C-101B-9397-08002B2CF9AE}" pid="3" name="ContentTypeId">
    <vt:lpwstr>0x010100CE8104D56024B3408FEF76CC1C44E603</vt:lpwstr>
  </property>
</Properties>
</file>