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99" r:id="rId3"/>
    <p:sldMasterId id="2147483719" r:id="rId4"/>
  </p:sldMasterIdLst>
  <p:notesMasterIdLst>
    <p:notesMasterId r:id="rId32"/>
  </p:notesMasterIdLst>
  <p:sldIdLst>
    <p:sldId id="256" r:id="rId5"/>
    <p:sldId id="292" r:id="rId6"/>
    <p:sldId id="359" r:id="rId7"/>
    <p:sldId id="293" r:id="rId8"/>
    <p:sldId id="360" r:id="rId9"/>
    <p:sldId id="307" r:id="rId10"/>
    <p:sldId id="308" r:id="rId11"/>
    <p:sldId id="305" r:id="rId12"/>
    <p:sldId id="297" r:id="rId13"/>
    <p:sldId id="309" r:id="rId14"/>
    <p:sldId id="298" r:id="rId15"/>
    <p:sldId id="310" r:id="rId16"/>
    <p:sldId id="299" r:id="rId17"/>
    <p:sldId id="306" r:id="rId18"/>
    <p:sldId id="312" r:id="rId19"/>
    <p:sldId id="300" r:id="rId20"/>
    <p:sldId id="353" r:id="rId21"/>
    <p:sldId id="355" r:id="rId22"/>
    <p:sldId id="302" r:id="rId23"/>
    <p:sldId id="356" r:id="rId24"/>
    <p:sldId id="303" r:id="rId25"/>
    <p:sldId id="357" r:id="rId26"/>
    <p:sldId id="358" r:id="rId27"/>
    <p:sldId id="304" r:id="rId28"/>
    <p:sldId id="301" r:id="rId29"/>
    <p:sldId id="311" r:id="rId30"/>
    <p:sldId id="287" r:id="rId31"/>
  </p:sldIdLst>
  <p:sldSz cx="12192000" cy="6858000"/>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D6FEA7-8CC7-4B9C-90B3-4D04F819DA45}" v="110" dt="2018-06-19T15:37:31.5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0165" autoAdjust="0"/>
  </p:normalViewPr>
  <p:slideViewPr>
    <p:cSldViewPr snapToGrid="0">
      <p:cViewPr varScale="1">
        <p:scale>
          <a:sx n="62" d="100"/>
          <a:sy n="62" d="100"/>
        </p:scale>
        <p:origin x="10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C45318-ED66-4C6C-9F4B-6012E1D6A9A2}" type="doc">
      <dgm:prSet loTypeId="urn:microsoft.com/office/officeart/2005/8/layout/hProcess7" loCatId="list" qsTypeId="urn:microsoft.com/office/officeart/2005/8/quickstyle/simple2" qsCatId="simple" csTypeId="urn:microsoft.com/office/officeart/2005/8/colors/accent2_3" csCatId="accent2" phldr="1"/>
      <dgm:spPr/>
      <dgm:t>
        <a:bodyPr/>
        <a:lstStyle/>
        <a:p>
          <a:endParaRPr lang="en-US"/>
        </a:p>
      </dgm:t>
    </dgm:pt>
    <dgm:pt modelId="{E2D518A1-FB9A-4846-8DC9-D16615642B17}">
      <dgm:prSet phldrT="[Text]"/>
      <dgm:spPr>
        <a:solidFill>
          <a:srgbClr val="FFB900"/>
        </a:solidFill>
      </dgm:spPr>
      <dgm:t>
        <a:bodyPr anchor="ctr"/>
        <a:lstStyle/>
        <a:p>
          <a:endParaRPr lang="en-US"/>
        </a:p>
      </dgm:t>
    </dgm:pt>
    <dgm:pt modelId="{1AD8ADC0-CB53-48F1-B426-FBF214806FAF}" type="parTrans" cxnId="{F7D4D81E-396A-4428-AC77-018B77B0FFD1}">
      <dgm:prSet/>
      <dgm:spPr/>
      <dgm:t>
        <a:bodyPr/>
        <a:lstStyle/>
        <a:p>
          <a:endParaRPr lang="en-US"/>
        </a:p>
      </dgm:t>
    </dgm:pt>
    <dgm:pt modelId="{E59FCEA5-9044-4341-9057-41F838E16E5B}" type="sibTrans" cxnId="{F7D4D81E-396A-4428-AC77-018B77B0FFD1}">
      <dgm:prSet/>
      <dgm:spPr/>
      <dgm:t>
        <a:bodyPr/>
        <a:lstStyle/>
        <a:p>
          <a:endParaRPr lang="en-US"/>
        </a:p>
      </dgm:t>
    </dgm:pt>
    <dgm:pt modelId="{27ED2F8F-C1D1-4EBE-A547-0255D7A78087}">
      <dgm:prSet phldrT="[Text]"/>
      <dgm:spPr/>
      <dgm:t>
        <a:bodyPr anchor="ctr"/>
        <a:lstStyle/>
        <a:p>
          <a:r>
            <a:rPr lang="en-US" b="1">
              <a:latin typeface="+mn-lt"/>
            </a:rPr>
            <a:t>Data Sources</a:t>
          </a:r>
        </a:p>
      </dgm:t>
    </dgm:pt>
    <dgm:pt modelId="{EE5277FE-B233-4AC9-AF3E-CE16BDFF02FD}" type="parTrans" cxnId="{AC76AC16-28D4-4307-B18F-2B679095CBBC}">
      <dgm:prSet/>
      <dgm:spPr/>
      <dgm:t>
        <a:bodyPr/>
        <a:lstStyle/>
        <a:p>
          <a:endParaRPr lang="en-US"/>
        </a:p>
      </dgm:t>
    </dgm:pt>
    <dgm:pt modelId="{852FFA9B-ADD0-42AA-850A-37D7DDD88993}" type="sibTrans" cxnId="{AC76AC16-28D4-4307-B18F-2B679095CBBC}">
      <dgm:prSet/>
      <dgm:spPr/>
      <dgm:t>
        <a:bodyPr/>
        <a:lstStyle/>
        <a:p>
          <a:endParaRPr lang="en-US"/>
        </a:p>
      </dgm:t>
    </dgm:pt>
    <dgm:pt modelId="{9966886C-9FBB-496F-B447-BD7236DA470A}">
      <dgm:prSet phldrT="[Text]"/>
      <dgm:spPr/>
      <dgm:t>
        <a:bodyPr anchor="ctr"/>
        <a:lstStyle/>
        <a:p>
          <a:pPr algn="l"/>
          <a:r>
            <a:rPr lang="en-US" b="1">
              <a:latin typeface="+mn-lt"/>
            </a:rPr>
            <a:t>Reports</a:t>
          </a:r>
        </a:p>
      </dgm:t>
    </dgm:pt>
    <dgm:pt modelId="{4483F940-E9CD-4770-BF15-0A992785DA29}" type="parTrans" cxnId="{F1FCC837-B83A-49D1-BFC4-20571C32B515}">
      <dgm:prSet/>
      <dgm:spPr/>
      <dgm:t>
        <a:bodyPr/>
        <a:lstStyle/>
        <a:p>
          <a:endParaRPr lang="en-US"/>
        </a:p>
      </dgm:t>
    </dgm:pt>
    <dgm:pt modelId="{B342B9E7-4F20-4402-84C4-E680AD4739B1}" type="sibTrans" cxnId="{F1FCC837-B83A-49D1-BFC4-20571C32B515}">
      <dgm:prSet/>
      <dgm:spPr/>
      <dgm:t>
        <a:bodyPr/>
        <a:lstStyle/>
        <a:p>
          <a:endParaRPr lang="en-US"/>
        </a:p>
      </dgm:t>
    </dgm:pt>
    <dgm:pt modelId="{1BA56055-C192-412A-8D16-F00668ACCE6A}">
      <dgm:prSet phldrT="[Text]"/>
      <dgm:spPr/>
      <dgm:t>
        <a:bodyPr anchor="ctr"/>
        <a:lstStyle/>
        <a:p>
          <a:pPr algn="l"/>
          <a:r>
            <a:rPr lang="en-US" b="1">
              <a:latin typeface="+mn-lt"/>
            </a:rPr>
            <a:t>Dashboards</a:t>
          </a:r>
        </a:p>
      </dgm:t>
    </dgm:pt>
    <dgm:pt modelId="{D2C9C347-FC7C-4E87-AE23-636522E1A18F}" type="parTrans" cxnId="{7FF95517-2C15-4660-93F0-3D48E955F0DA}">
      <dgm:prSet/>
      <dgm:spPr/>
      <dgm:t>
        <a:bodyPr/>
        <a:lstStyle/>
        <a:p>
          <a:endParaRPr lang="en-US"/>
        </a:p>
      </dgm:t>
    </dgm:pt>
    <dgm:pt modelId="{3A5E9613-0EE1-4BBA-A329-7C5253EA3F3F}" type="sibTrans" cxnId="{7FF95517-2C15-4660-93F0-3D48E955F0DA}">
      <dgm:prSet/>
      <dgm:spPr/>
      <dgm:t>
        <a:bodyPr/>
        <a:lstStyle/>
        <a:p>
          <a:endParaRPr lang="en-US"/>
        </a:p>
      </dgm:t>
    </dgm:pt>
    <dgm:pt modelId="{61AC3B3A-4D99-4149-9578-81E797CA755F}">
      <dgm:prSet phldrT="[Text]"/>
      <dgm:spPr>
        <a:solidFill>
          <a:srgbClr val="FFB900"/>
        </a:solidFill>
      </dgm:spPr>
      <dgm:t>
        <a:bodyPr anchor="ctr"/>
        <a:lstStyle/>
        <a:p>
          <a:endParaRPr lang="en-US"/>
        </a:p>
      </dgm:t>
    </dgm:pt>
    <dgm:pt modelId="{12E05639-9758-4DE0-9838-563A2BCAD3E9}" type="parTrans" cxnId="{CE86A336-5C53-4214-A91F-EE1CAF478C13}">
      <dgm:prSet/>
      <dgm:spPr/>
      <dgm:t>
        <a:bodyPr/>
        <a:lstStyle/>
        <a:p>
          <a:endParaRPr lang="en-US"/>
        </a:p>
      </dgm:t>
    </dgm:pt>
    <dgm:pt modelId="{5DB441FA-D5FD-43BC-98B9-4E775E0606B3}" type="sibTrans" cxnId="{CE86A336-5C53-4214-A91F-EE1CAF478C13}">
      <dgm:prSet/>
      <dgm:spPr/>
      <dgm:t>
        <a:bodyPr/>
        <a:lstStyle/>
        <a:p>
          <a:endParaRPr lang="en-US"/>
        </a:p>
      </dgm:t>
    </dgm:pt>
    <dgm:pt modelId="{7F22FD8C-2BAD-462D-B4CD-E9D43BC12F97}">
      <dgm:prSet phldrT="[Text]"/>
      <dgm:spPr>
        <a:solidFill>
          <a:srgbClr val="FFB900"/>
        </a:solidFill>
      </dgm:spPr>
      <dgm:t>
        <a:bodyPr anchor="ctr"/>
        <a:lstStyle/>
        <a:p>
          <a:endParaRPr lang="en-US"/>
        </a:p>
      </dgm:t>
    </dgm:pt>
    <dgm:pt modelId="{E9F59D29-6005-4306-B7F9-82A8DE48DB44}" type="parTrans" cxnId="{B1973CBE-FFBA-45B8-BA61-B326ABCB73FE}">
      <dgm:prSet/>
      <dgm:spPr/>
      <dgm:t>
        <a:bodyPr/>
        <a:lstStyle/>
        <a:p>
          <a:endParaRPr lang="en-US"/>
        </a:p>
      </dgm:t>
    </dgm:pt>
    <dgm:pt modelId="{D59D18E9-8815-4FF1-8244-F21DBEED01B7}" type="sibTrans" cxnId="{B1973CBE-FFBA-45B8-BA61-B326ABCB73FE}">
      <dgm:prSet/>
      <dgm:spPr/>
      <dgm:t>
        <a:bodyPr/>
        <a:lstStyle/>
        <a:p>
          <a:endParaRPr lang="en-US"/>
        </a:p>
      </dgm:t>
    </dgm:pt>
    <dgm:pt modelId="{FDC4A4F2-1893-4C20-B9BC-ED9EC4C6CD3C}" type="pres">
      <dgm:prSet presAssocID="{7AC45318-ED66-4C6C-9F4B-6012E1D6A9A2}" presName="Name0" presStyleCnt="0">
        <dgm:presLayoutVars>
          <dgm:dir/>
          <dgm:animLvl val="lvl"/>
          <dgm:resizeHandles val="exact"/>
        </dgm:presLayoutVars>
      </dgm:prSet>
      <dgm:spPr/>
    </dgm:pt>
    <dgm:pt modelId="{4A667E59-D910-4DB3-953F-F6F355F6B36D}" type="pres">
      <dgm:prSet presAssocID="{E2D518A1-FB9A-4846-8DC9-D16615642B17}" presName="compositeNode" presStyleCnt="0">
        <dgm:presLayoutVars>
          <dgm:bulletEnabled val="1"/>
        </dgm:presLayoutVars>
      </dgm:prSet>
      <dgm:spPr/>
    </dgm:pt>
    <dgm:pt modelId="{3FF4FFDB-DD94-4D9C-BA6D-E56AAD861F9B}" type="pres">
      <dgm:prSet presAssocID="{E2D518A1-FB9A-4846-8DC9-D16615642B17}" presName="bgRect" presStyleLbl="node1" presStyleIdx="0" presStyleCnt="3"/>
      <dgm:spPr/>
    </dgm:pt>
    <dgm:pt modelId="{50848262-FE53-4FB2-9689-E8563F95DE17}" type="pres">
      <dgm:prSet presAssocID="{E2D518A1-FB9A-4846-8DC9-D16615642B17}" presName="parentNode" presStyleLbl="node1" presStyleIdx="0" presStyleCnt="3">
        <dgm:presLayoutVars>
          <dgm:chMax val="0"/>
          <dgm:bulletEnabled val="1"/>
        </dgm:presLayoutVars>
      </dgm:prSet>
      <dgm:spPr/>
    </dgm:pt>
    <dgm:pt modelId="{E5BA564B-A7BE-41DC-897B-B85E384E9AA9}" type="pres">
      <dgm:prSet presAssocID="{E2D518A1-FB9A-4846-8DC9-D16615642B17}" presName="childNode" presStyleLbl="node1" presStyleIdx="0" presStyleCnt="3">
        <dgm:presLayoutVars>
          <dgm:bulletEnabled val="1"/>
        </dgm:presLayoutVars>
      </dgm:prSet>
      <dgm:spPr/>
    </dgm:pt>
    <dgm:pt modelId="{564505E0-A9FD-4EE7-8B26-86C9ECAF9908}" type="pres">
      <dgm:prSet presAssocID="{E59FCEA5-9044-4341-9057-41F838E16E5B}" presName="hSp" presStyleCnt="0"/>
      <dgm:spPr/>
    </dgm:pt>
    <dgm:pt modelId="{1928358D-28C8-41DD-A4F0-18FFFAF38AE5}" type="pres">
      <dgm:prSet presAssocID="{E59FCEA5-9044-4341-9057-41F838E16E5B}" presName="vProcSp" presStyleCnt="0"/>
      <dgm:spPr/>
    </dgm:pt>
    <dgm:pt modelId="{51F03281-39C9-49A2-946C-8210B4722970}" type="pres">
      <dgm:prSet presAssocID="{E59FCEA5-9044-4341-9057-41F838E16E5B}" presName="vSp1" presStyleCnt="0"/>
      <dgm:spPr/>
    </dgm:pt>
    <dgm:pt modelId="{A63ACDFD-A8C1-4679-96A6-275EC2C7D567}" type="pres">
      <dgm:prSet presAssocID="{E59FCEA5-9044-4341-9057-41F838E16E5B}" presName="simulatedConn" presStyleLbl="solidFgAcc1" presStyleIdx="0" presStyleCnt="2"/>
      <dgm:spPr>
        <a:ln w="28575">
          <a:solidFill>
            <a:schemeClr val="bg1"/>
          </a:solidFill>
        </a:ln>
      </dgm:spPr>
    </dgm:pt>
    <dgm:pt modelId="{863390E5-7F0D-42A0-A262-D785B4386ECC}" type="pres">
      <dgm:prSet presAssocID="{E59FCEA5-9044-4341-9057-41F838E16E5B}" presName="vSp2" presStyleCnt="0"/>
      <dgm:spPr/>
    </dgm:pt>
    <dgm:pt modelId="{46258C1E-C449-4431-9B37-9BE1821B99F6}" type="pres">
      <dgm:prSet presAssocID="{E59FCEA5-9044-4341-9057-41F838E16E5B}" presName="sibTrans" presStyleCnt="0"/>
      <dgm:spPr/>
    </dgm:pt>
    <dgm:pt modelId="{1D26FEB1-7C93-4FD3-8817-80C1BC635520}" type="pres">
      <dgm:prSet presAssocID="{7F22FD8C-2BAD-462D-B4CD-E9D43BC12F97}" presName="compositeNode" presStyleCnt="0">
        <dgm:presLayoutVars>
          <dgm:bulletEnabled val="1"/>
        </dgm:presLayoutVars>
      </dgm:prSet>
      <dgm:spPr/>
    </dgm:pt>
    <dgm:pt modelId="{338ACD30-DD70-4A3A-866A-906D06A06680}" type="pres">
      <dgm:prSet presAssocID="{7F22FD8C-2BAD-462D-B4CD-E9D43BC12F97}" presName="bgRect" presStyleLbl="node1" presStyleIdx="1" presStyleCnt="3"/>
      <dgm:spPr/>
    </dgm:pt>
    <dgm:pt modelId="{89ABB6B1-A05B-426A-81E8-B5018CA5DB40}" type="pres">
      <dgm:prSet presAssocID="{7F22FD8C-2BAD-462D-B4CD-E9D43BC12F97}" presName="parentNode" presStyleLbl="node1" presStyleIdx="1" presStyleCnt="3">
        <dgm:presLayoutVars>
          <dgm:chMax val="0"/>
          <dgm:bulletEnabled val="1"/>
        </dgm:presLayoutVars>
      </dgm:prSet>
      <dgm:spPr/>
    </dgm:pt>
    <dgm:pt modelId="{4794F17A-857E-42F6-8804-F599D4AA7FDF}" type="pres">
      <dgm:prSet presAssocID="{7F22FD8C-2BAD-462D-B4CD-E9D43BC12F97}" presName="childNode" presStyleLbl="node1" presStyleIdx="1" presStyleCnt="3">
        <dgm:presLayoutVars>
          <dgm:bulletEnabled val="1"/>
        </dgm:presLayoutVars>
      </dgm:prSet>
      <dgm:spPr/>
    </dgm:pt>
    <dgm:pt modelId="{0FB374EF-117A-4817-AAFD-883B71795718}" type="pres">
      <dgm:prSet presAssocID="{D59D18E9-8815-4FF1-8244-F21DBEED01B7}" presName="hSp" presStyleCnt="0"/>
      <dgm:spPr/>
    </dgm:pt>
    <dgm:pt modelId="{57F0917F-37D3-4434-AEF2-53B5F14BEA86}" type="pres">
      <dgm:prSet presAssocID="{D59D18E9-8815-4FF1-8244-F21DBEED01B7}" presName="vProcSp" presStyleCnt="0"/>
      <dgm:spPr/>
    </dgm:pt>
    <dgm:pt modelId="{2CFEB57A-8CF4-45EB-9FBE-89385E1040EC}" type="pres">
      <dgm:prSet presAssocID="{D59D18E9-8815-4FF1-8244-F21DBEED01B7}" presName="vSp1" presStyleCnt="0"/>
      <dgm:spPr/>
    </dgm:pt>
    <dgm:pt modelId="{2EF2A687-4F14-48C0-AF7A-EA7B6501E663}" type="pres">
      <dgm:prSet presAssocID="{D59D18E9-8815-4FF1-8244-F21DBEED01B7}" presName="simulatedConn" presStyleLbl="solidFgAcc1" presStyleIdx="1" presStyleCnt="2"/>
      <dgm:spPr>
        <a:ln w="28575">
          <a:solidFill>
            <a:schemeClr val="bg1"/>
          </a:solidFill>
        </a:ln>
      </dgm:spPr>
    </dgm:pt>
    <dgm:pt modelId="{48B34862-547D-4B8B-8A9C-528F30962264}" type="pres">
      <dgm:prSet presAssocID="{D59D18E9-8815-4FF1-8244-F21DBEED01B7}" presName="vSp2" presStyleCnt="0"/>
      <dgm:spPr/>
    </dgm:pt>
    <dgm:pt modelId="{C39B99A0-8C18-4A63-8096-CC2571429137}" type="pres">
      <dgm:prSet presAssocID="{D59D18E9-8815-4FF1-8244-F21DBEED01B7}" presName="sibTrans" presStyleCnt="0"/>
      <dgm:spPr/>
    </dgm:pt>
    <dgm:pt modelId="{0A4C8B94-6F70-4FDB-90B2-A7B58AB5EB19}" type="pres">
      <dgm:prSet presAssocID="{61AC3B3A-4D99-4149-9578-81E797CA755F}" presName="compositeNode" presStyleCnt="0">
        <dgm:presLayoutVars>
          <dgm:bulletEnabled val="1"/>
        </dgm:presLayoutVars>
      </dgm:prSet>
      <dgm:spPr/>
    </dgm:pt>
    <dgm:pt modelId="{463FD1EC-C2FE-48CE-9764-04F320B2DC6F}" type="pres">
      <dgm:prSet presAssocID="{61AC3B3A-4D99-4149-9578-81E797CA755F}" presName="bgRect" presStyleLbl="node1" presStyleIdx="2" presStyleCnt="3"/>
      <dgm:spPr/>
    </dgm:pt>
    <dgm:pt modelId="{F2BDB493-06EC-4977-BEFF-A6595E0974F9}" type="pres">
      <dgm:prSet presAssocID="{61AC3B3A-4D99-4149-9578-81E797CA755F}" presName="parentNode" presStyleLbl="node1" presStyleIdx="2" presStyleCnt="3">
        <dgm:presLayoutVars>
          <dgm:chMax val="0"/>
          <dgm:bulletEnabled val="1"/>
        </dgm:presLayoutVars>
      </dgm:prSet>
      <dgm:spPr/>
    </dgm:pt>
    <dgm:pt modelId="{8FD9C412-A42A-4DE9-BEEF-14EBF8C2F750}" type="pres">
      <dgm:prSet presAssocID="{61AC3B3A-4D99-4149-9578-81E797CA755F}" presName="childNode" presStyleLbl="node1" presStyleIdx="2" presStyleCnt="3">
        <dgm:presLayoutVars>
          <dgm:bulletEnabled val="1"/>
        </dgm:presLayoutVars>
      </dgm:prSet>
      <dgm:spPr/>
    </dgm:pt>
  </dgm:ptLst>
  <dgm:cxnLst>
    <dgm:cxn modelId="{2B96170A-3A53-4117-B6C8-4A0124D2BFC1}" type="presOf" srcId="{9966886C-9FBB-496F-B447-BD7236DA470A}" destId="{4794F17A-857E-42F6-8804-F599D4AA7FDF}" srcOrd="0" destOrd="0" presId="urn:microsoft.com/office/officeart/2005/8/layout/hProcess7"/>
    <dgm:cxn modelId="{AC76AC16-28D4-4307-B18F-2B679095CBBC}" srcId="{E2D518A1-FB9A-4846-8DC9-D16615642B17}" destId="{27ED2F8F-C1D1-4EBE-A547-0255D7A78087}" srcOrd="0" destOrd="0" parTransId="{EE5277FE-B233-4AC9-AF3E-CE16BDFF02FD}" sibTransId="{852FFA9B-ADD0-42AA-850A-37D7DDD88993}"/>
    <dgm:cxn modelId="{7FF95517-2C15-4660-93F0-3D48E955F0DA}" srcId="{61AC3B3A-4D99-4149-9578-81E797CA755F}" destId="{1BA56055-C192-412A-8D16-F00668ACCE6A}" srcOrd="0" destOrd="0" parTransId="{D2C9C347-FC7C-4E87-AE23-636522E1A18F}" sibTransId="{3A5E9613-0EE1-4BBA-A329-7C5253EA3F3F}"/>
    <dgm:cxn modelId="{F7D4D81E-396A-4428-AC77-018B77B0FFD1}" srcId="{7AC45318-ED66-4C6C-9F4B-6012E1D6A9A2}" destId="{E2D518A1-FB9A-4846-8DC9-D16615642B17}" srcOrd="0" destOrd="0" parTransId="{1AD8ADC0-CB53-48F1-B426-FBF214806FAF}" sibTransId="{E59FCEA5-9044-4341-9057-41F838E16E5B}"/>
    <dgm:cxn modelId="{CE86A336-5C53-4214-A91F-EE1CAF478C13}" srcId="{7AC45318-ED66-4C6C-9F4B-6012E1D6A9A2}" destId="{61AC3B3A-4D99-4149-9578-81E797CA755F}" srcOrd="2" destOrd="0" parTransId="{12E05639-9758-4DE0-9838-563A2BCAD3E9}" sibTransId="{5DB441FA-D5FD-43BC-98B9-4E775E0606B3}"/>
    <dgm:cxn modelId="{B5AD7837-95F5-4665-B6D3-5BE39BF8DE3A}" type="presOf" srcId="{27ED2F8F-C1D1-4EBE-A547-0255D7A78087}" destId="{E5BA564B-A7BE-41DC-897B-B85E384E9AA9}" srcOrd="0" destOrd="0" presId="urn:microsoft.com/office/officeart/2005/8/layout/hProcess7"/>
    <dgm:cxn modelId="{F1FCC837-B83A-49D1-BFC4-20571C32B515}" srcId="{7F22FD8C-2BAD-462D-B4CD-E9D43BC12F97}" destId="{9966886C-9FBB-496F-B447-BD7236DA470A}" srcOrd="0" destOrd="0" parTransId="{4483F940-E9CD-4770-BF15-0A992785DA29}" sibTransId="{B342B9E7-4F20-4402-84C4-E680AD4739B1}"/>
    <dgm:cxn modelId="{58C0A25B-039D-4BA4-958C-9745AF277816}" type="presOf" srcId="{61AC3B3A-4D99-4149-9578-81E797CA755F}" destId="{463FD1EC-C2FE-48CE-9764-04F320B2DC6F}" srcOrd="0" destOrd="0" presId="urn:microsoft.com/office/officeart/2005/8/layout/hProcess7"/>
    <dgm:cxn modelId="{B51CC87F-376B-423D-87B4-5607AD83501C}" type="presOf" srcId="{61AC3B3A-4D99-4149-9578-81E797CA755F}" destId="{F2BDB493-06EC-4977-BEFF-A6595E0974F9}" srcOrd="1" destOrd="0" presId="urn:microsoft.com/office/officeart/2005/8/layout/hProcess7"/>
    <dgm:cxn modelId="{49A20689-5510-414B-BCAB-81D2DCE4EDBB}" type="presOf" srcId="{E2D518A1-FB9A-4846-8DC9-D16615642B17}" destId="{3FF4FFDB-DD94-4D9C-BA6D-E56AAD861F9B}" srcOrd="0" destOrd="0" presId="urn:microsoft.com/office/officeart/2005/8/layout/hProcess7"/>
    <dgm:cxn modelId="{A6BD8D8D-8C5D-46F3-B29C-384A966DF747}" type="presOf" srcId="{E2D518A1-FB9A-4846-8DC9-D16615642B17}" destId="{50848262-FE53-4FB2-9689-E8563F95DE17}" srcOrd="1" destOrd="0" presId="urn:microsoft.com/office/officeart/2005/8/layout/hProcess7"/>
    <dgm:cxn modelId="{3A2F48A4-00F2-4D25-A826-D4002F9D8209}" type="presOf" srcId="{1BA56055-C192-412A-8D16-F00668ACCE6A}" destId="{8FD9C412-A42A-4DE9-BEEF-14EBF8C2F750}" srcOrd="0" destOrd="0" presId="urn:microsoft.com/office/officeart/2005/8/layout/hProcess7"/>
    <dgm:cxn modelId="{B1973CBE-FFBA-45B8-BA61-B326ABCB73FE}" srcId="{7AC45318-ED66-4C6C-9F4B-6012E1D6A9A2}" destId="{7F22FD8C-2BAD-462D-B4CD-E9D43BC12F97}" srcOrd="1" destOrd="0" parTransId="{E9F59D29-6005-4306-B7F9-82A8DE48DB44}" sibTransId="{D59D18E9-8815-4FF1-8244-F21DBEED01B7}"/>
    <dgm:cxn modelId="{BEB978BE-AE13-410B-B2A5-AB908CF80AEE}" type="presOf" srcId="{7AC45318-ED66-4C6C-9F4B-6012E1D6A9A2}" destId="{FDC4A4F2-1893-4C20-B9BC-ED9EC4C6CD3C}" srcOrd="0" destOrd="0" presId="urn:microsoft.com/office/officeart/2005/8/layout/hProcess7"/>
    <dgm:cxn modelId="{F7D95EED-2220-4ADB-B096-AB2A3E2F0601}" type="presOf" srcId="{7F22FD8C-2BAD-462D-B4CD-E9D43BC12F97}" destId="{338ACD30-DD70-4A3A-866A-906D06A06680}" srcOrd="0" destOrd="0" presId="urn:microsoft.com/office/officeart/2005/8/layout/hProcess7"/>
    <dgm:cxn modelId="{A1CBBEFC-9AC8-4B91-86B8-52F7A7C0A914}" type="presOf" srcId="{7F22FD8C-2BAD-462D-B4CD-E9D43BC12F97}" destId="{89ABB6B1-A05B-426A-81E8-B5018CA5DB40}" srcOrd="1" destOrd="0" presId="urn:microsoft.com/office/officeart/2005/8/layout/hProcess7"/>
    <dgm:cxn modelId="{19E0AE2D-7526-4BAE-91BB-450FCFAED62B}" type="presParOf" srcId="{FDC4A4F2-1893-4C20-B9BC-ED9EC4C6CD3C}" destId="{4A667E59-D910-4DB3-953F-F6F355F6B36D}" srcOrd="0" destOrd="0" presId="urn:microsoft.com/office/officeart/2005/8/layout/hProcess7"/>
    <dgm:cxn modelId="{E448BD6D-ADB9-4B9E-8FA0-9968B96EA71F}" type="presParOf" srcId="{4A667E59-D910-4DB3-953F-F6F355F6B36D}" destId="{3FF4FFDB-DD94-4D9C-BA6D-E56AAD861F9B}" srcOrd="0" destOrd="0" presId="urn:microsoft.com/office/officeart/2005/8/layout/hProcess7"/>
    <dgm:cxn modelId="{AF9E2AD2-8D2F-4E1A-B8BD-2EF7E230F41A}" type="presParOf" srcId="{4A667E59-D910-4DB3-953F-F6F355F6B36D}" destId="{50848262-FE53-4FB2-9689-E8563F95DE17}" srcOrd="1" destOrd="0" presId="urn:microsoft.com/office/officeart/2005/8/layout/hProcess7"/>
    <dgm:cxn modelId="{484B221F-C1D0-48F2-A971-CE065ED3FDAB}" type="presParOf" srcId="{4A667E59-D910-4DB3-953F-F6F355F6B36D}" destId="{E5BA564B-A7BE-41DC-897B-B85E384E9AA9}" srcOrd="2" destOrd="0" presId="urn:microsoft.com/office/officeart/2005/8/layout/hProcess7"/>
    <dgm:cxn modelId="{794AE260-96B1-4FDA-967E-AE3F56C6035B}" type="presParOf" srcId="{FDC4A4F2-1893-4C20-B9BC-ED9EC4C6CD3C}" destId="{564505E0-A9FD-4EE7-8B26-86C9ECAF9908}" srcOrd="1" destOrd="0" presId="urn:microsoft.com/office/officeart/2005/8/layout/hProcess7"/>
    <dgm:cxn modelId="{AE994069-E646-437C-B801-70B284DA81F2}" type="presParOf" srcId="{FDC4A4F2-1893-4C20-B9BC-ED9EC4C6CD3C}" destId="{1928358D-28C8-41DD-A4F0-18FFFAF38AE5}" srcOrd="2" destOrd="0" presId="urn:microsoft.com/office/officeart/2005/8/layout/hProcess7"/>
    <dgm:cxn modelId="{39587427-88E5-45A2-914D-60ACFE02EFF2}" type="presParOf" srcId="{1928358D-28C8-41DD-A4F0-18FFFAF38AE5}" destId="{51F03281-39C9-49A2-946C-8210B4722970}" srcOrd="0" destOrd="0" presId="urn:microsoft.com/office/officeart/2005/8/layout/hProcess7"/>
    <dgm:cxn modelId="{94092A0B-99E1-480C-BBF2-163301DDDFB9}" type="presParOf" srcId="{1928358D-28C8-41DD-A4F0-18FFFAF38AE5}" destId="{A63ACDFD-A8C1-4679-96A6-275EC2C7D567}" srcOrd="1" destOrd="0" presId="urn:microsoft.com/office/officeart/2005/8/layout/hProcess7"/>
    <dgm:cxn modelId="{291262F2-B1D7-4078-9D4C-2FCA3140642C}" type="presParOf" srcId="{1928358D-28C8-41DD-A4F0-18FFFAF38AE5}" destId="{863390E5-7F0D-42A0-A262-D785B4386ECC}" srcOrd="2" destOrd="0" presId="urn:microsoft.com/office/officeart/2005/8/layout/hProcess7"/>
    <dgm:cxn modelId="{B5C79F4E-8887-485C-BD69-64AA9C887986}" type="presParOf" srcId="{FDC4A4F2-1893-4C20-B9BC-ED9EC4C6CD3C}" destId="{46258C1E-C449-4431-9B37-9BE1821B99F6}" srcOrd="3" destOrd="0" presId="urn:microsoft.com/office/officeart/2005/8/layout/hProcess7"/>
    <dgm:cxn modelId="{CB5741C6-23FA-470F-AF6D-4111DBDA79A4}" type="presParOf" srcId="{FDC4A4F2-1893-4C20-B9BC-ED9EC4C6CD3C}" destId="{1D26FEB1-7C93-4FD3-8817-80C1BC635520}" srcOrd="4" destOrd="0" presId="urn:microsoft.com/office/officeart/2005/8/layout/hProcess7"/>
    <dgm:cxn modelId="{3CD8AEB0-501F-4838-88DF-C50CCFEEB353}" type="presParOf" srcId="{1D26FEB1-7C93-4FD3-8817-80C1BC635520}" destId="{338ACD30-DD70-4A3A-866A-906D06A06680}" srcOrd="0" destOrd="0" presId="urn:microsoft.com/office/officeart/2005/8/layout/hProcess7"/>
    <dgm:cxn modelId="{C5CD2105-6579-4965-9150-8389C4242A70}" type="presParOf" srcId="{1D26FEB1-7C93-4FD3-8817-80C1BC635520}" destId="{89ABB6B1-A05B-426A-81E8-B5018CA5DB40}" srcOrd="1" destOrd="0" presId="urn:microsoft.com/office/officeart/2005/8/layout/hProcess7"/>
    <dgm:cxn modelId="{A452BE7C-18F6-49F4-8E97-BA16F3765F89}" type="presParOf" srcId="{1D26FEB1-7C93-4FD3-8817-80C1BC635520}" destId="{4794F17A-857E-42F6-8804-F599D4AA7FDF}" srcOrd="2" destOrd="0" presId="urn:microsoft.com/office/officeart/2005/8/layout/hProcess7"/>
    <dgm:cxn modelId="{7D93BB39-8142-4014-AEBC-652C8CD21F7B}" type="presParOf" srcId="{FDC4A4F2-1893-4C20-B9BC-ED9EC4C6CD3C}" destId="{0FB374EF-117A-4817-AAFD-883B71795718}" srcOrd="5" destOrd="0" presId="urn:microsoft.com/office/officeart/2005/8/layout/hProcess7"/>
    <dgm:cxn modelId="{C7C2214A-007C-482D-9AC6-D32C40F41706}" type="presParOf" srcId="{FDC4A4F2-1893-4C20-B9BC-ED9EC4C6CD3C}" destId="{57F0917F-37D3-4434-AEF2-53B5F14BEA86}" srcOrd="6" destOrd="0" presId="urn:microsoft.com/office/officeart/2005/8/layout/hProcess7"/>
    <dgm:cxn modelId="{EE4F391E-A019-42F4-81B0-6324C154C103}" type="presParOf" srcId="{57F0917F-37D3-4434-AEF2-53B5F14BEA86}" destId="{2CFEB57A-8CF4-45EB-9FBE-89385E1040EC}" srcOrd="0" destOrd="0" presId="urn:microsoft.com/office/officeart/2005/8/layout/hProcess7"/>
    <dgm:cxn modelId="{760E02D8-D7F2-41FD-B647-A8477D3EBD43}" type="presParOf" srcId="{57F0917F-37D3-4434-AEF2-53B5F14BEA86}" destId="{2EF2A687-4F14-48C0-AF7A-EA7B6501E663}" srcOrd="1" destOrd="0" presId="urn:microsoft.com/office/officeart/2005/8/layout/hProcess7"/>
    <dgm:cxn modelId="{14D8D6DE-CB6D-4BEB-8051-A8865A32D0A2}" type="presParOf" srcId="{57F0917F-37D3-4434-AEF2-53B5F14BEA86}" destId="{48B34862-547D-4B8B-8A9C-528F30962264}" srcOrd="2" destOrd="0" presId="urn:microsoft.com/office/officeart/2005/8/layout/hProcess7"/>
    <dgm:cxn modelId="{280A1BC9-3CE5-42FB-9B3A-374BFCFE1C4A}" type="presParOf" srcId="{FDC4A4F2-1893-4C20-B9BC-ED9EC4C6CD3C}" destId="{C39B99A0-8C18-4A63-8096-CC2571429137}" srcOrd="7" destOrd="0" presId="urn:microsoft.com/office/officeart/2005/8/layout/hProcess7"/>
    <dgm:cxn modelId="{016621CD-A7CB-4E3C-A57C-CF2AE09A245B}" type="presParOf" srcId="{FDC4A4F2-1893-4C20-B9BC-ED9EC4C6CD3C}" destId="{0A4C8B94-6F70-4FDB-90B2-A7B58AB5EB19}" srcOrd="8" destOrd="0" presId="urn:microsoft.com/office/officeart/2005/8/layout/hProcess7"/>
    <dgm:cxn modelId="{89AB6A42-7999-4709-9F3D-3353D4741E6C}" type="presParOf" srcId="{0A4C8B94-6F70-4FDB-90B2-A7B58AB5EB19}" destId="{463FD1EC-C2FE-48CE-9764-04F320B2DC6F}" srcOrd="0" destOrd="0" presId="urn:microsoft.com/office/officeart/2005/8/layout/hProcess7"/>
    <dgm:cxn modelId="{0B5F3210-F579-43B2-976E-D525C32001FE}" type="presParOf" srcId="{0A4C8B94-6F70-4FDB-90B2-A7B58AB5EB19}" destId="{F2BDB493-06EC-4977-BEFF-A6595E0974F9}" srcOrd="1" destOrd="0" presId="urn:microsoft.com/office/officeart/2005/8/layout/hProcess7"/>
    <dgm:cxn modelId="{6DE13EAB-5856-4D77-B346-EC2709301439}" type="presParOf" srcId="{0A4C8B94-6F70-4FDB-90B2-A7B58AB5EB19}" destId="{8FD9C412-A42A-4DE9-BEEF-14EBF8C2F750}"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C45318-ED66-4C6C-9F4B-6012E1D6A9A2}" type="doc">
      <dgm:prSet loTypeId="urn:microsoft.com/office/officeart/2005/8/layout/hProcess7" loCatId="list" qsTypeId="urn:microsoft.com/office/officeart/2005/8/quickstyle/simple2" qsCatId="simple" csTypeId="urn:microsoft.com/office/officeart/2005/8/colors/accent2_3" csCatId="accent2" phldr="1"/>
      <dgm:spPr/>
      <dgm:t>
        <a:bodyPr/>
        <a:lstStyle/>
        <a:p>
          <a:endParaRPr lang="en-US"/>
        </a:p>
      </dgm:t>
    </dgm:pt>
    <dgm:pt modelId="{9966886C-9FBB-496F-B447-BD7236DA470A}">
      <dgm:prSet phldrT="[Text]"/>
      <dgm:spPr>
        <a:ln>
          <a:solidFill>
            <a:schemeClr val="tx1"/>
          </a:solidFill>
        </a:ln>
      </dgm:spPr>
      <dgm:t>
        <a:bodyPr anchor="ctr"/>
        <a:lstStyle/>
        <a:p>
          <a:pPr algn="l"/>
          <a:r>
            <a:rPr lang="en-US" b="1">
              <a:solidFill>
                <a:sysClr val="windowText" lastClr="000000"/>
              </a:solidFill>
              <a:latin typeface="+mn-lt"/>
            </a:rPr>
            <a:t>Reports</a:t>
          </a:r>
        </a:p>
      </dgm:t>
    </dgm:pt>
    <dgm:pt modelId="{4483F940-E9CD-4770-BF15-0A992785DA29}" type="parTrans" cxnId="{F1FCC837-B83A-49D1-BFC4-20571C32B515}">
      <dgm:prSet/>
      <dgm:spPr/>
      <dgm:t>
        <a:bodyPr/>
        <a:lstStyle/>
        <a:p>
          <a:endParaRPr lang="en-US"/>
        </a:p>
      </dgm:t>
    </dgm:pt>
    <dgm:pt modelId="{B342B9E7-4F20-4402-84C4-E680AD4739B1}" type="sibTrans" cxnId="{F1FCC837-B83A-49D1-BFC4-20571C32B515}">
      <dgm:prSet/>
      <dgm:spPr/>
      <dgm:t>
        <a:bodyPr/>
        <a:lstStyle/>
        <a:p>
          <a:endParaRPr lang="en-US"/>
        </a:p>
      </dgm:t>
    </dgm:pt>
    <dgm:pt modelId="{1BA56055-C192-412A-8D16-F00668ACCE6A}">
      <dgm:prSet phldrT="[Text]"/>
      <dgm:spPr/>
      <dgm:t>
        <a:bodyPr anchor="ctr"/>
        <a:lstStyle/>
        <a:p>
          <a:pPr algn="l"/>
          <a:r>
            <a:rPr lang="en-US" b="1">
              <a:solidFill>
                <a:sysClr val="windowText" lastClr="000000"/>
              </a:solidFill>
              <a:latin typeface="+mn-lt"/>
            </a:rPr>
            <a:t>Dashboards</a:t>
          </a:r>
        </a:p>
      </dgm:t>
    </dgm:pt>
    <dgm:pt modelId="{3A5E9613-0EE1-4BBA-A329-7C5253EA3F3F}" type="sibTrans" cxnId="{7FF95517-2C15-4660-93F0-3D48E955F0DA}">
      <dgm:prSet/>
      <dgm:spPr/>
      <dgm:t>
        <a:bodyPr/>
        <a:lstStyle/>
        <a:p>
          <a:endParaRPr lang="en-US"/>
        </a:p>
      </dgm:t>
    </dgm:pt>
    <dgm:pt modelId="{D2C9C347-FC7C-4E87-AE23-636522E1A18F}" type="parTrans" cxnId="{7FF95517-2C15-4660-93F0-3D48E955F0DA}">
      <dgm:prSet/>
      <dgm:spPr/>
      <dgm:t>
        <a:bodyPr/>
        <a:lstStyle/>
        <a:p>
          <a:endParaRPr lang="en-US"/>
        </a:p>
      </dgm:t>
    </dgm:pt>
    <dgm:pt modelId="{7F22FD8C-2BAD-462D-B4CD-E9D43BC12F97}">
      <dgm:prSet phldrT="[Text]"/>
      <dgm:spPr>
        <a:solidFill>
          <a:schemeClr val="bg1"/>
        </a:solidFill>
        <a:ln>
          <a:noFill/>
        </a:ln>
      </dgm:spPr>
      <dgm:t>
        <a:bodyPr anchor="ctr"/>
        <a:lstStyle/>
        <a:p>
          <a:endParaRPr lang="en-US">
            <a:solidFill>
              <a:schemeClr val="accent1"/>
            </a:solidFill>
          </a:endParaRPr>
        </a:p>
      </dgm:t>
    </dgm:pt>
    <dgm:pt modelId="{D59D18E9-8815-4FF1-8244-F21DBEED01B7}" type="sibTrans" cxnId="{B1973CBE-FFBA-45B8-BA61-B326ABCB73FE}">
      <dgm:prSet/>
      <dgm:spPr/>
      <dgm:t>
        <a:bodyPr/>
        <a:lstStyle/>
        <a:p>
          <a:endParaRPr lang="en-US"/>
        </a:p>
      </dgm:t>
    </dgm:pt>
    <dgm:pt modelId="{E9F59D29-6005-4306-B7F9-82A8DE48DB44}" type="parTrans" cxnId="{B1973CBE-FFBA-45B8-BA61-B326ABCB73FE}">
      <dgm:prSet/>
      <dgm:spPr/>
      <dgm:t>
        <a:bodyPr/>
        <a:lstStyle/>
        <a:p>
          <a:endParaRPr lang="en-US"/>
        </a:p>
      </dgm:t>
    </dgm:pt>
    <dgm:pt modelId="{61AC3B3A-4D99-4149-9578-81E797CA755F}">
      <dgm:prSet phldrT="[Text]"/>
      <dgm:spPr>
        <a:solidFill>
          <a:schemeClr val="bg1"/>
        </a:solidFill>
        <a:ln>
          <a:noFill/>
        </a:ln>
      </dgm:spPr>
      <dgm:t>
        <a:bodyPr anchor="ctr"/>
        <a:lstStyle/>
        <a:p>
          <a:endParaRPr lang="en-US">
            <a:solidFill>
              <a:schemeClr val="accent1"/>
            </a:solidFill>
          </a:endParaRPr>
        </a:p>
      </dgm:t>
    </dgm:pt>
    <dgm:pt modelId="{5DB441FA-D5FD-43BC-98B9-4E775E0606B3}" type="sibTrans" cxnId="{CE86A336-5C53-4214-A91F-EE1CAF478C13}">
      <dgm:prSet/>
      <dgm:spPr/>
      <dgm:t>
        <a:bodyPr/>
        <a:lstStyle/>
        <a:p>
          <a:endParaRPr lang="en-US"/>
        </a:p>
      </dgm:t>
    </dgm:pt>
    <dgm:pt modelId="{12E05639-9758-4DE0-9838-563A2BCAD3E9}" type="parTrans" cxnId="{CE86A336-5C53-4214-A91F-EE1CAF478C13}">
      <dgm:prSet/>
      <dgm:spPr/>
      <dgm:t>
        <a:bodyPr/>
        <a:lstStyle/>
        <a:p>
          <a:endParaRPr lang="en-US"/>
        </a:p>
      </dgm:t>
    </dgm:pt>
    <dgm:pt modelId="{FDC4A4F2-1893-4C20-B9BC-ED9EC4C6CD3C}" type="pres">
      <dgm:prSet presAssocID="{7AC45318-ED66-4C6C-9F4B-6012E1D6A9A2}" presName="Name0" presStyleCnt="0">
        <dgm:presLayoutVars>
          <dgm:dir/>
          <dgm:animLvl val="lvl"/>
          <dgm:resizeHandles val="exact"/>
        </dgm:presLayoutVars>
      </dgm:prSet>
      <dgm:spPr/>
    </dgm:pt>
    <dgm:pt modelId="{1D26FEB1-7C93-4FD3-8817-80C1BC635520}" type="pres">
      <dgm:prSet presAssocID="{7F22FD8C-2BAD-462D-B4CD-E9D43BC12F97}" presName="compositeNode" presStyleCnt="0">
        <dgm:presLayoutVars>
          <dgm:bulletEnabled val="1"/>
        </dgm:presLayoutVars>
      </dgm:prSet>
      <dgm:spPr/>
    </dgm:pt>
    <dgm:pt modelId="{338ACD30-DD70-4A3A-866A-906D06A06680}" type="pres">
      <dgm:prSet presAssocID="{7F22FD8C-2BAD-462D-B4CD-E9D43BC12F97}" presName="bgRect" presStyleLbl="node1" presStyleIdx="0" presStyleCnt="2"/>
      <dgm:spPr/>
    </dgm:pt>
    <dgm:pt modelId="{89ABB6B1-A05B-426A-81E8-B5018CA5DB40}" type="pres">
      <dgm:prSet presAssocID="{7F22FD8C-2BAD-462D-B4CD-E9D43BC12F97}" presName="parentNode" presStyleLbl="node1" presStyleIdx="0" presStyleCnt="2">
        <dgm:presLayoutVars>
          <dgm:chMax val="0"/>
          <dgm:bulletEnabled val="1"/>
        </dgm:presLayoutVars>
      </dgm:prSet>
      <dgm:spPr/>
    </dgm:pt>
    <dgm:pt modelId="{4794F17A-857E-42F6-8804-F599D4AA7FDF}" type="pres">
      <dgm:prSet presAssocID="{7F22FD8C-2BAD-462D-B4CD-E9D43BC12F97}" presName="childNode" presStyleLbl="node1" presStyleIdx="0" presStyleCnt="2">
        <dgm:presLayoutVars>
          <dgm:bulletEnabled val="1"/>
        </dgm:presLayoutVars>
      </dgm:prSet>
      <dgm:spPr/>
    </dgm:pt>
    <dgm:pt modelId="{0FB374EF-117A-4817-AAFD-883B71795718}" type="pres">
      <dgm:prSet presAssocID="{D59D18E9-8815-4FF1-8244-F21DBEED01B7}" presName="hSp" presStyleCnt="0"/>
      <dgm:spPr/>
    </dgm:pt>
    <dgm:pt modelId="{57F0917F-37D3-4434-AEF2-53B5F14BEA86}" type="pres">
      <dgm:prSet presAssocID="{D59D18E9-8815-4FF1-8244-F21DBEED01B7}" presName="vProcSp" presStyleCnt="0"/>
      <dgm:spPr/>
    </dgm:pt>
    <dgm:pt modelId="{2CFEB57A-8CF4-45EB-9FBE-89385E1040EC}" type="pres">
      <dgm:prSet presAssocID="{D59D18E9-8815-4FF1-8244-F21DBEED01B7}" presName="vSp1" presStyleCnt="0"/>
      <dgm:spPr/>
    </dgm:pt>
    <dgm:pt modelId="{2EF2A687-4F14-48C0-AF7A-EA7B6501E663}" type="pres">
      <dgm:prSet presAssocID="{D59D18E9-8815-4FF1-8244-F21DBEED01B7}" presName="simulatedConn" presStyleLbl="solidFgAcc1" presStyleIdx="0" presStyleCnt="1" custScaleX="133968" custScaleY="367807" custLinFactNeighborY="-93498"/>
      <dgm:spPr>
        <a:solidFill>
          <a:srgbClr val="FFB900"/>
        </a:solidFill>
        <a:ln w="28575">
          <a:noFill/>
        </a:ln>
      </dgm:spPr>
    </dgm:pt>
    <dgm:pt modelId="{48B34862-547D-4B8B-8A9C-528F30962264}" type="pres">
      <dgm:prSet presAssocID="{D59D18E9-8815-4FF1-8244-F21DBEED01B7}" presName="vSp2" presStyleCnt="0"/>
      <dgm:spPr/>
    </dgm:pt>
    <dgm:pt modelId="{C39B99A0-8C18-4A63-8096-CC2571429137}" type="pres">
      <dgm:prSet presAssocID="{D59D18E9-8815-4FF1-8244-F21DBEED01B7}" presName="sibTrans" presStyleCnt="0"/>
      <dgm:spPr/>
    </dgm:pt>
    <dgm:pt modelId="{0A4C8B94-6F70-4FDB-90B2-A7B58AB5EB19}" type="pres">
      <dgm:prSet presAssocID="{61AC3B3A-4D99-4149-9578-81E797CA755F}" presName="compositeNode" presStyleCnt="0">
        <dgm:presLayoutVars>
          <dgm:bulletEnabled val="1"/>
        </dgm:presLayoutVars>
      </dgm:prSet>
      <dgm:spPr/>
    </dgm:pt>
    <dgm:pt modelId="{463FD1EC-C2FE-48CE-9764-04F320B2DC6F}" type="pres">
      <dgm:prSet presAssocID="{61AC3B3A-4D99-4149-9578-81E797CA755F}" presName="bgRect" presStyleLbl="node1" presStyleIdx="1" presStyleCnt="2"/>
      <dgm:spPr/>
    </dgm:pt>
    <dgm:pt modelId="{F2BDB493-06EC-4977-BEFF-A6595E0974F9}" type="pres">
      <dgm:prSet presAssocID="{61AC3B3A-4D99-4149-9578-81E797CA755F}" presName="parentNode" presStyleLbl="node1" presStyleIdx="1" presStyleCnt="2">
        <dgm:presLayoutVars>
          <dgm:chMax val="0"/>
          <dgm:bulletEnabled val="1"/>
        </dgm:presLayoutVars>
      </dgm:prSet>
      <dgm:spPr/>
    </dgm:pt>
    <dgm:pt modelId="{8FD9C412-A42A-4DE9-BEEF-14EBF8C2F750}" type="pres">
      <dgm:prSet presAssocID="{61AC3B3A-4D99-4149-9578-81E797CA755F}" presName="childNode" presStyleLbl="node1" presStyleIdx="1" presStyleCnt="2">
        <dgm:presLayoutVars>
          <dgm:bulletEnabled val="1"/>
        </dgm:presLayoutVars>
      </dgm:prSet>
      <dgm:spPr/>
    </dgm:pt>
  </dgm:ptLst>
  <dgm:cxnLst>
    <dgm:cxn modelId="{2B96170A-3A53-4117-B6C8-4A0124D2BFC1}" type="presOf" srcId="{9966886C-9FBB-496F-B447-BD7236DA470A}" destId="{4794F17A-857E-42F6-8804-F599D4AA7FDF}" srcOrd="0" destOrd="0" presId="urn:microsoft.com/office/officeart/2005/8/layout/hProcess7"/>
    <dgm:cxn modelId="{7FF95517-2C15-4660-93F0-3D48E955F0DA}" srcId="{61AC3B3A-4D99-4149-9578-81E797CA755F}" destId="{1BA56055-C192-412A-8D16-F00668ACCE6A}" srcOrd="0" destOrd="0" parTransId="{D2C9C347-FC7C-4E87-AE23-636522E1A18F}" sibTransId="{3A5E9613-0EE1-4BBA-A329-7C5253EA3F3F}"/>
    <dgm:cxn modelId="{CE86A336-5C53-4214-A91F-EE1CAF478C13}" srcId="{7AC45318-ED66-4C6C-9F4B-6012E1D6A9A2}" destId="{61AC3B3A-4D99-4149-9578-81E797CA755F}" srcOrd="1" destOrd="0" parTransId="{12E05639-9758-4DE0-9838-563A2BCAD3E9}" sibTransId="{5DB441FA-D5FD-43BC-98B9-4E775E0606B3}"/>
    <dgm:cxn modelId="{F1FCC837-B83A-49D1-BFC4-20571C32B515}" srcId="{7F22FD8C-2BAD-462D-B4CD-E9D43BC12F97}" destId="{9966886C-9FBB-496F-B447-BD7236DA470A}" srcOrd="0" destOrd="0" parTransId="{4483F940-E9CD-4770-BF15-0A992785DA29}" sibTransId="{B342B9E7-4F20-4402-84C4-E680AD4739B1}"/>
    <dgm:cxn modelId="{58C0A25B-039D-4BA4-958C-9745AF277816}" type="presOf" srcId="{61AC3B3A-4D99-4149-9578-81E797CA755F}" destId="{463FD1EC-C2FE-48CE-9764-04F320B2DC6F}" srcOrd="0" destOrd="0" presId="urn:microsoft.com/office/officeart/2005/8/layout/hProcess7"/>
    <dgm:cxn modelId="{B51CC87F-376B-423D-87B4-5607AD83501C}" type="presOf" srcId="{61AC3B3A-4D99-4149-9578-81E797CA755F}" destId="{F2BDB493-06EC-4977-BEFF-A6595E0974F9}" srcOrd="1" destOrd="0" presId="urn:microsoft.com/office/officeart/2005/8/layout/hProcess7"/>
    <dgm:cxn modelId="{3A2F48A4-00F2-4D25-A826-D4002F9D8209}" type="presOf" srcId="{1BA56055-C192-412A-8D16-F00668ACCE6A}" destId="{8FD9C412-A42A-4DE9-BEEF-14EBF8C2F750}" srcOrd="0" destOrd="0" presId="urn:microsoft.com/office/officeart/2005/8/layout/hProcess7"/>
    <dgm:cxn modelId="{B1973CBE-FFBA-45B8-BA61-B326ABCB73FE}" srcId="{7AC45318-ED66-4C6C-9F4B-6012E1D6A9A2}" destId="{7F22FD8C-2BAD-462D-B4CD-E9D43BC12F97}" srcOrd="0" destOrd="0" parTransId="{E9F59D29-6005-4306-B7F9-82A8DE48DB44}" sibTransId="{D59D18E9-8815-4FF1-8244-F21DBEED01B7}"/>
    <dgm:cxn modelId="{BEB978BE-AE13-410B-B2A5-AB908CF80AEE}" type="presOf" srcId="{7AC45318-ED66-4C6C-9F4B-6012E1D6A9A2}" destId="{FDC4A4F2-1893-4C20-B9BC-ED9EC4C6CD3C}" srcOrd="0" destOrd="0" presId="urn:microsoft.com/office/officeart/2005/8/layout/hProcess7"/>
    <dgm:cxn modelId="{F7D95EED-2220-4ADB-B096-AB2A3E2F0601}" type="presOf" srcId="{7F22FD8C-2BAD-462D-B4CD-E9D43BC12F97}" destId="{338ACD30-DD70-4A3A-866A-906D06A06680}" srcOrd="0" destOrd="0" presId="urn:microsoft.com/office/officeart/2005/8/layout/hProcess7"/>
    <dgm:cxn modelId="{A1CBBEFC-9AC8-4B91-86B8-52F7A7C0A914}" type="presOf" srcId="{7F22FD8C-2BAD-462D-B4CD-E9D43BC12F97}" destId="{89ABB6B1-A05B-426A-81E8-B5018CA5DB40}" srcOrd="1" destOrd="0" presId="urn:microsoft.com/office/officeart/2005/8/layout/hProcess7"/>
    <dgm:cxn modelId="{CB5741C6-23FA-470F-AF6D-4111DBDA79A4}" type="presParOf" srcId="{FDC4A4F2-1893-4C20-B9BC-ED9EC4C6CD3C}" destId="{1D26FEB1-7C93-4FD3-8817-80C1BC635520}" srcOrd="0" destOrd="0" presId="urn:microsoft.com/office/officeart/2005/8/layout/hProcess7"/>
    <dgm:cxn modelId="{3CD8AEB0-501F-4838-88DF-C50CCFEEB353}" type="presParOf" srcId="{1D26FEB1-7C93-4FD3-8817-80C1BC635520}" destId="{338ACD30-DD70-4A3A-866A-906D06A06680}" srcOrd="0" destOrd="0" presId="urn:microsoft.com/office/officeart/2005/8/layout/hProcess7"/>
    <dgm:cxn modelId="{C5CD2105-6579-4965-9150-8389C4242A70}" type="presParOf" srcId="{1D26FEB1-7C93-4FD3-8817-80C1BC635520}" destId="{89ABB6B1-A05B-426A-81E8-B5018CA5DB40}" srcOrd="1" destOrd="0" presId="urn:microsoft.com/office/officeart/2005/8/layout/hProcess7"/>
    <dgm:cxn modelId="{A452BE7C-18F6-49F4-8E97-BA16F3765F89}" type="presParOf" srcId="{1D26FEB1-7C93-4FD3-8817-80C1BC635520}" destId="{4794F17A-857E-42F6-8804-F599D4AA7FDF}" srcOrd="2" destOrd="0" presId="urn:microsoft.com/office/officeart/2005/8/layout/hProcess7"/>
    <dgm:cxn modelId="{7D93BB39-8142-4014-AEBC-652C8CD21F7B}" type="presParOf" srcId="{FDC4A4F2-1893-4C20-B9BC-ED9EC4C6CD3C}" destId="{0FB374EF-117A-4817-AAFD-883B71795718}" srcOrd="1" destOrd="0" presId="urn:microsoft.com/office/officeart/2005/8/layout/hProcess7"/>
    <dgm:cxn modelId="{C7C2214A-007C-482D-9AC6-D32C40F41706}" type="presParOf" srcId="{FDC4A4F2-1893-4C20-B9BC-ED9EC4C6CD3C}" destId="{57F0917F-37D3-4434-AEF2-53B5F14BEA86}" srcOrd="2" destOrd="0" presId="urn:microsoft.com/office/officeart/2005/8/layout/hProcess7"/>
    <dgm:cxn modelId="{EE4F391E-A019-42F4-81B0-6324C154C103}" type="presParOf" srcId="{57F0917F-37D3-4434-AEF2-53B5F14BEA86}" destId="{2CFEB57A-8CF4-45EB-9FBE-89385E1040EC}" srcOrd="0" destOrd="0" presId="urn:microsoft.com/office/officeart/2005/8/layout/hProcess7"/>
    <dgm:cxn modelId="{760E02D8-D7F2-41FD-B647-A8477D3EBD43}" type="presParOf" srcId="{57F0917F-37D3-4434-AEF2-53B5F14BEA86}" destId="{2EF2A687-4F14-48C0-AF7A-EA7B6501E663}" srcOrd="1" destOrd="0" presId="urn:microsoft.com/office/officeart/2005/8/layout/hProcess7"/>
    <dgm:cxn modelId="{14D8D6DE-CB6D-4BEB-8051-A8865A32D0A2}" type="presParOf" srcId="{57F0917F-37D3-4434-AEF2-53B5F14BEA86}" destId="{48B34862-547D-4B8B-8A9C-528F30962264}" srcOrd="2" destOrd="0" presId="urn:microsoft.com/office/officeart/2005/8/layout/hProcess7"/>
    <dgm:cxn modelId="{280A1BC9-3CE5-42FB-9B3A-374BFCFE1C4A}" type="presParOf" srcId="{FDC4A4F2-1893-4C20-B9BC-ED9EC4C6CD3C}" destId="{C39B99A0-8C18-4A63-8096-CC2571429137}" srcOrd="3" destOrd="0" presId="urn:microsoft.com/office/officeart/2005/8/layout/hProcess7"/>
    <dgm:cxn modelId="{016621CD-A7CB-4E3C-A57C-CF2AE09A245B}" type="presParOf" srcId="{FDC4A4F2-1893-4C20-B9BC-ED9EC4C6CD3C}" destId="{0A4C8B94-6F70-4FDB-90B2-A7B58AB5EB19}" srcOrd="4" destOrd="0" presId="urn:microsoft.com/office/officeart/2005/8/layout/hProcess7"/>
    <dgm:cxn modelId="{89AB6A42-7999-4709-9F3D-3353D4741E6C}" type="presParOf" srcId="{0A4C8B94-6F70-4FDB-90B2-A7B58AB5EB19}" destId="{463FD1EC-C2FE-48CE-9764-04F320B2DC6F}" srcOrd="0" destOrd="0" presId="urn:microsoft.com/office/officeart/2005/8/layout/hProcess7"/>
    <dgm:cxn modelId="{0B5F3210-F579-43B2-976E-D525C32001FE}" type="presParOf" srcId="{0A4C8B94-6F70-4FDB-90B2-A7B58AB5EB19}" destId="{F2BDB493-06EC-4977-BEFF-A6595E0974F9}" srcOrd="1" destOrd="0" presId="urn:microsoft.com/office/officeart/2005/8/layout/hProcess7"/>
    <dgm:cxn modelId="{6DE13EAB-5856-4D77-B346-EC2709301439}" type="presParOf" srcId="{0A4C8B94-6F70-4FDB-90B2-A7B58AB5EB19}" destId="{8FD9C412-A42A-4DE9-BEEF-14EBF8C2F750}" srcOrd="2" destOrd="0" presId="urn:microsoft.com/office/officeart/2005/8/layout/hProcess7"/>
  </dgm:cxnLst>
  <dgm:bg>
    <a:solidFill>
      <a:srgbClr val="FFB900"/>
    </a:solidFill>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4FFDB-DD94-4D9C-BA6D-E56AAD861F9B}">
      <dsp:nvSpPr>
        <dsp:cNvPr id="0" name=""/>
        <dsp:cNvSpPr/>
      </dsp:nvSpPr>
      <dsp:spPr>
        <a:xfrm>
          <a:off x="302" y="188663"/>
          <a:ext cx="1302336" cy="1562803"/>
        </a:xfrm>
        <a:prstGeom prst="roundRect">
          <a:avLst>
            <a:gd name="adj" fmla="val 5000"/>
          </a:avLst>
        </a:prstGeom>
        <a:solidFill>
          <a:srgbClr val="FFB900"/>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44577" rIns="57785" bIns="0" numCol="1" spcCol="1270" anchor="ctr" anchorCtr="0">
          <a:noAutofit/>
        </a:bodyPr>
        <a:lstStyle/>
        <a:p>
          <a:pPr marL="0" lvl="0" indent="0" algn="r" defTabSz="577850">
            <a:lnSpc>
              <a:spcPct val="90000"/>
            </a:lnSpc>
            <a:spcBef>
              <a:spcPct val="0"/>
            </a:spcBef>
            <a:spcAft>
              <a:spcPct val="35000"/>
            </a:spcAft>
            <a:buNone/>
          </a:pPr>
          <a:endParaRPr lang="en-US" sz="1300" kern="1200"/>
        </a:p>
      </dsp:txBody>
      <dsp:txXfrm rot="16200000">
        <a:off x="-510213" y="699179"/>
        <a:ext cx="1281499" cy="260467"/>
      </dsp:txXfrm>
    </dsp:sp>
    <dsp:sp modelId="{E5BA564B-A7BE-41DC-897B-B85E384E9AA9}">
      <dsp:nvSpPr>
        <dsp:cNvPr id="0" name=""/>
        <dsp:cNvSpPr/>
      </dsp:nvSpPr>
      <dsp:spPr>
        <a:xfrm>
          <a:off x="260769" y="188663"/>
          <a:ext cx="970240" cy="1562803"/>
        </a:xfrm>
        <a:prstGeom prst="rect">
          <a:avLst/>
        </a:prstGeom>
        <a:noFill/>
        <a:ln w="17145" cap="flat" cmpd="sng" algn="ctr">
          <a:noFill/>
          <a:prstDash val="solid"/>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51435" rIns="0" bIns="0" numCol="1" spcCol="1270" anchor="ctr" anchorCtr="0">
          <a:noAutofit/>
        </a:bodyPr>
        <a:lstStyle/>
        <a:p>
          <a:pPr marL="0" lvl="0" indent="0" algn="l" defTabSz="666750">
            <a:lnSpc>
              <a:spcPct val="90000"/>
            </a:lnSpc>
            <a:spcBef>
              <a:spcPct val="0"/>
            </a:spcBef>
            <a:spcAft>
              <a:spcPct val="35000"/>
            </a:spcAft>
            <a:buNone/>
          </a:pPr>
          <a:r>
            <a:rPr lang="en-US" sz="1500" b="1" kern="1200">
              <a:latin typeface="+mn-lt"/>
            </a:rPr>
            <a:t>Data Sources</a:t>
          </a:r>
        </a:p>
      </dsp:txBody>
      <dsp:txXfrm>
        <a:off x="260769" y="188663"/>
        <a:ext cx="970240" cy="1562803"/>
      </dsp:txXfrm>
    </dsp:sp>
    <dsp:sp modelId="{338ACD30-DD70-4A3A-866A-906D06A06680}">
      <dsp:nvSpPr>
        <dsp:cNvPr id="0" name=""/>
        <dsp:cNvSpPr/>
      </dsp:nvSpPr>
      <dsp:spPr>
        <a:xfrm>
          <a:off x="1348220" y="188663"/>
          <a:ext cx="1302336" cy="1562803"/>
        </a:xfrm>
        <a:prstGeom prst="roundRect">
          <a:avLst>
            <a:gd name="adj" fmla="val 5000"/>
          </a:avLst>
        </a:prstGeom>
        <a:solidFill>
          <a:srgbClr val="FFB900"/>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44577" rIns="57785" bIns="0" numCol="1" spcCol="1270" anchor="ctr" anchorCtr="0">
          <a:noAutofit/>
        </a:bodyPr>
        <a:lstStyle/>
        <a:p>
          <a:pPr marL="0" lvl="0" indent="0" algn="r" defTabSz="577850">
            <a:lnSpc>
              <a:spcPct val="90000"/>
            </a:lnSpc>
            <a:spcBef>
              <a:spcPct val="0"/>
            </a:spcBef>
            <a:spcAft>
              <a:spcPct val="35000"/>
            </a:spcAft>
            <a:buNone/>
          </a:pPr>
          <a:endParaRPr lang="en-US" sz="1300" kern="1200"/>
        </a:p>
      </dsp:txBody>
      <dsp:txXfrm rot="16200000">
        <a:off x="837704" y="699179"/>
        <a:ext cx="1281499" cy="260467"/>
      </dsp:txXfrm>
    </dsp:sp>
    <dsp:sp modelId="{A63ACDFD-A8C1-4679-96A6-275EC2C7D567}">
      <dsp:nvSpPr>
        <dsp:cNvPr id="0" name=""/>
        <dsp:cNvSpPr/>
      </dsp:nvSpPr>
      <dsp:spPr>
        <a:xfrm rot="5400000">
          <a:off x="1239958" y="1430021"/>
          <a:ext cx="229548" cy="195350"/>
        </a:xfrm>
        <a:prstGeom prst="flowChartExtract">
          <a:avLst/>
        </a:prstGeom>
        <a:solidFill>
          <a:schemeClr val="lt1">
            <a:hueOff val="0"/>
            <a:satOff val="0"/>
            <a:lumOff val="0"/>
            <a:alphaOff val="0"/>
          </a:schemeClr>
        </a:solidFill>
        <a:ln w="28575"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4794F17A-857E-42F6-8804-F599D4AA7FDF}">
      <dsp:nvSpPr>
        <dsp:cNvPr id="0" name=""/>
        <dsp:cNvSpPr/>
      </dsp:nvSpPr>
      <dsp:spPr>
        <a:xfrm>
          <a:off x="1608688" y="188663"/>
          <a:ext cx="970240" cy="1562803"/>
        </a:xfrm>
        <a:prstGeom prst="rect">
          <a:avLst/>
        </a:prstGeom>
        <a:noFill/>
        <a:ln w="17145" cap="flat" cmpd="sng" algn="ctr">
          <a:noFill/>
          <a:prstDash val="solid"/>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51435" rIns="0" bIns="0" numCol="1" spcCol="1270" anchor="ctr" anchorCtr="0">
          <a:noAutofit/>
        </a:bodyPr>
        <a:lstStyle/>
        <a:p>
          <a:pPr marL="0" lvl="0" indent="0" algn="l" defTabSz="666750">
            <a:lnSpc>
              <a:spcPct val="90000"/>
            </a:lnSpc>
            <a:spcBef>
              <a:spcPct val="0"/>
            </a:spcBef>
            <a:spcAft>
              <a:spcPct val="35000"/>
            </a:spcAft>
            <a:buNone/>
          </a:pPr>
          <a:r>
            <a:rPr lang="en-US" sz="1500" b="1" kern="1200">
              <a:latin typeface="+mn-lt"/>
            </a:rPr>
            <a:t>Reports</a:t>
          </a:r>
        </a:p>
      </dsp:txBody>
      <dsp:txXfrm>
        <a:off x="1608688" y="188663"/>
        <a:ext cx="970240" cy="1562803"/>
      </dsp:txXfrm>
    </dsp:sp>
    <dsp:sp modelId="{463FD1EC-C2FE-48CE-9764-04F320B2DC6F}">
      <dsp:nvSpPr>
        <dsp:cNvPr id="0" name=""/>
        <dsp:cNvSpPr/>
      </dsp:nvSpPr>
      <dsp:spPr>
        <a:xfrm>
          <a:off x="2696138" y="188663"/>
          <a:ext cx="1302336" cy="1562803"/>
        </a:xfrm>
        <a:prstGeom prst="roundRect">
          <a:avLst>
            <a:gd name="adj" fmla="val 5000"/>
          </a:avLst>
        </a:prstGeom>
        <a:solidFill>
          <a:srgbClr val="FFB900"/>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44577" rIns="57785" bIns="0" numCol="1" spcCol="1270" anchor="ctr" anchorCtr="0">
          <a:noAutofit/>
        </a:bodyPr>
        <a:lstStyle/>
        <a:p>
          <a:pPr marL="0" lvl="0" indent="0" algn="r" defTabSz="577850">
            <a:lnSpc>
              <a:spcPct val="90000"/>
            </a:lnSpc>
            <a:spcBef>
              <a:spcPct val="0"/>
            </a:spcBef>
            <a:spcAft>
              <a:spcPct val="35000"/>
            </a:spcAft>
            <a:buNone/>
          </a:pPr>
          <a:endParaRPr lang="en-US" sz="1300" kern="1200"/>
        </a:p>
      </dsp:txBody>
      <dsp:txXfrm rot="16200000">
        <a:off x="2185623" y="699179"/>
        <a:ext cx="1281499" cy="260467"/>
      </dsp:txXfrm>
    </dsp:sp>
    <dsp:sp modelId="{2EF2A687-4F14-48C0-AF7A-EA7B6501E663}">
      <dsp:nvSpPr>
        <dsp:cNvPr id="0" name=""/>
        <dsp:cNvSpPr/>
      </dsp:nvSpPr>
      <dsp:spPr>
        <a:xfrm rot="5400000">
          <a:off x="2587876" y="1430021"/>
          <a:ext cx="229548" cy="195350"/>
        </a:xfrm>
        <a:prstGeom prst="flowChartExtract">
          <a:avLst/>
        </a:prstGeom>
        <a:solidFill>
          <a:schemeClr val="lt1">
            <a:hueOff val="0"/>
            <a:satOff val="0"/>
            <a:lumOff val="0"/>
            <a:alphaOff val="0"/>
          </a:schemeClr>
        </a:solidFill>
        <a:ln w="28575" cap="flat"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8FD9C412-A42A-4DE9-BEEF-14EBF8C2F750}">
      <dsp:nvSpPr>
        <dsp:cNvPr id="0" name=""/>
        <dsp:cNvSpPr/>
      </dsp:nvSpPr>
      <dsp:spPr>
        <a:xfrm>
          <a:off x="2956606" y="188663"/>
          <a:ext cx="970240" cy="1562803"/>
        </a:xfrm>
        <a:prstGeom prst="rect">
          <a:avLst/>
        </a:prstGeom>
        <a:noFill/>
        <a:ln w="17145" cap="flat" cmpd="sng" algn="ctr">
          <a:noFill/>
          <a:prstDash val="solid"/>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51435" rIns="0" bIns="0" numCol="1" spcCol="1270" anchor="ctr" anchorCtr="0">
          <a:noAutofit/>
        </a:bodyPr>
        <a:lstStyle/>
        <a:p>
          <a:pPr marL="0" lvl="0" indent="0" algn="l" defTabSz="666750">
            <a:lnSpc>
              <a:spcPct val="90000"/>
            </a:lnSpc>
            <a:spcBef>
              <a:spcPct val="0"/>
            </a:spcBef>
            <a:spcAft>
              <a:spcPct val="35000"/>
            </a:spcAft>
            <a:buNone/>
          </a:pPr>
          <a:r>
            <a:rPr lang="en-US" sz="1500" b="1" kern="1200">
              <a:latin typeface="+mn-lt"/>
            </a:rPr>
            <a:t>Dashboards</a:t>
          </a:r>
        </a:p>
      </dsp:txBody>
      <dsp:txXfrm>
        <a:off x="2956606" y="188663"/>
        <a:ext cx="970240" cy="15628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ACD30-DD70-4A3A-866A-906D06A06680}">
      <dsp:nvSpPr>
        <dsp:cNvPr id="0" name=""/>
        <dsp:cNvSpPr/>
      </dsp:nvSpPr>
      <dsp:spPr>
        <a:xfrm>
          <a:off x="1641" y="0"/>
          <a:ext cx="1915430" cy="1128985"/>
        </a:xfrm>
        <a:prstGeom prst="roundRect">
          <a:avLst>
            <a:gd name="adj" fmla="val 5000"/>
          </a:avLst>
        </a:prstGeom>
        <a:solidFill>
          <a:schemeClr val="bg1"/>
        </a:solidFill>
        <a:ln w="17145"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68580" rIns="88900" bIns="0" numCol="1" spcCol="1270" anchor="ctr" anchorCtr="0">
          <a:noAutofit/>
        </a:bodyPr>
        <a:lstStyle/>
        <a:p>
          <a:pPr marL="0" lvl="0" indent="0" algn="r" defTabSz="889000">
            <a:lnSpc>
              <a:spcPct val="90000"/>
            </a:lnSpc>
            <a:spcBef>
              <a:spcPct val="0"/>
            </a:spcBef>
            <a:spcAft>
              <a:spcPct val="35000"/>
            </a:spcAft>
            <a:buNone/>
          </a:pPr>
          <a:endParaRPr lang="en-US" sz="2000" kern="1200">
            <a:solidFill>
              <a:schemeClr val="accent1"/>
            </a:solidFill>
          </a:endParaRPr>
        </a:p>
      </dsp:txBody>
      <dsp:txXfrm rot="16200000">
        <a:off x="-269699" y="271340"/>
        <a:ext cx="925767" cy="383086"/>
      </dsp:txXfrm>
    </dsp:sp>
    <dsp:sp modelId="{4794F17A-857E-42F6-8804-F599D4AA7FDF}">
      <dsp:nvSpPr>
        <dsp:cNvPr id="0" name=""/>
        <dsp:cNvSpPr/>
      </dsp:nvSpPr>
      <dsp:spPr>
        <a:xfrm>
          <a:off x="384727" y="0"/>
          <a:ext cx="1426995" cy="1128985"/>
        </a:xfrm>
        <a:prstGeom prst="rect">
          <a:avLst/>
        </a:prstGeom>
        <a:noFill/>
        <a:ln w="17145" cap="flat" cmpd="sng" algn="ctr">
          <a:noFill/>
          <a:prstDash val="solid"/>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75438" rIns="0" bIns="0" numCol="1" spcCol="1270" anchor="ctr" anchorCtr="0">
          <a:noAutofit/>
        </a:bodyPr>
        <a:lstStyle/>
        <a:p>
          <a:pPr marL="0" lvl="0" indent="0" algn="l" defTabSz="977900">
            <a:lnSpc>
              <a:spcPct val="90000"/>
            </a:lnSpc>
            <a:spcBef>
              <a:spcPct val="0"/>
            </a:spcBef>
            <a:spcAft>
              <a:spcPct val="35000"/>
            </a:spcAft>
            <a:buNone/>
          </a:pPr>
          <a:r>
            <a:rPr lang="en-US" sz="2200" b="1" kern="1200">
              <a:solidFill>
                <a:sysClr val="windowText" lastClr="000000"/>
              </a:solidFill>
              <a:latin typeface="+mn-lt"/>
            </a:rPr>
            <a:t>Reports</a:t>
          </a:r>
        </a:p>
      </dsp:txBody>
      <dsp:txXfrm>
        <a:off x="384727" y="0"/>
        <a:ext cx="1426995" cy="1128985"/>
      </dsp:txXfrm>
    </dsp:sp>
    <dsp:sp modelId="{463FD1EC-C2FE-48CE-9764-04F320B2DC6F}">
      <dsp:nvSpPr>
        <dsp:cNvPr id="0" name=""/>
        <dsp:cNvSpPr/>
      </dsp:nvSpPr>
      <dsp:spPr>
        <a:xfrm>
          <a:off x="2081706" y="0"/>
          <a:ext cx="1915430" cy="1128985"/>
        </a:xfrm>
        <a:prstGeom prst="roundRect">
          <a:avLst>
            <a:gd name="adj" fmla="val 5000"/>
          </a:avLst>
        </a:prstGeom>
        <a:solidFill>
          <a:schemeClr val="bg1"/>
        </a:solidFill>
        <a:ln w="17145" cap="flat" cmpd="sng" algn="ctr">
          <a:no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0" tIns="68580" rIns="88900" bIns="0" numCol="1" spcCol="1270" anchor="ctr" anchorCtr="0">
          <a:noAutofit/>
        </a:bodyPr>
        <a:lstStyle/>
        <a:p>
          <a:pPr marL="0" lvl="0" indent="0" algn="r" defTabSz="889000">
            <a:lnSpc>
              <a:spcPct val="90000"/>
            </a:lnSpc>
            <a:spcBef>
              <a:spcPct val="0"/>
            </a:spcBef>
            <a:spcAft>
              <a:spcPct val="35000"/>
            </a:spcAft>
            <a:buNone/>
          </a:pPr>
          <a:endParaRPr lang="en-US" sz="2000" kern="1200">
            <a:solidFill>
              <a:schemeClr val="accent1"/>
            </a:solidFill>
          </a:endParaRPr>
        </a:p>
      </dsp:txBody>
      <dsp:txXfrm rot="16200000">
        <a:off x="1810365" y="271340"/>
        <a:ext cx="925767" cy="383086"/>
      </dsp:txXfrm>
    </dsp:sp>
    <dsp:sp modelId="{2EF2A687-4F14-48C0-AF7A-EA7B6501E663}">
      <dsp:nvSpPr>
        <dsp:cNvPr id="0" name=""/>
        <dsp:cNvSpPr/>
      </dsp:nvSpPr>
      <dsp:spPr>
        <a:xfrm rot="5400000">
          <a:off x="1823539" y="609507"/>
          <a:ext cx="437894" cy="384909"/>
        </a:xfrm>
        <a:prstGeom prst="flowChartExtract">
          <a:avLst/>
        </a:prstGeom>
        <a:solidFill>
          <a:srgbClr val="FFB900"/>
        </a:solidFill>
        <a:ln w="28575" cap="flat" cmpd="sng" algn="ctr">
          <a:noFill/>
          <a:prstDash val="solid"/>
        </a:ln>
        <a:effectLst/>
      </dsp:spPr>
      <dsp:style>
        <a:lnRef idx="2">
          <a:scrgbClr r="0" g="0" b="0"/>
        </a:lnRef>
        <a:fillRef idx="1">
          <a:scrgbClr r="0" g="0" b="0"/>
        </a:fillRef>
        <a:effectRef idx="0">
          <a:scrgbClr r="0" g="0" b="0"/>
        </a:effectRef>
        <a:fontRef idx="minor"/>
      </dsp:style>
    </dsp:sp>
    <dsp:sp modelId="{8FD9C412-A42A-4DE9-BEEF-14EBF8C2F750}">
      <dsp:nvSpPr>
        <dsp:cNvPr id="0" name=""/>
        <dsp:cNvSpPr/>
      </dsp:nvSpPr>
      <dsp:spPr>
        <a:xfrm>
          <a:off x="2464792" y="0"/>
          <a:ext cx="1426995" cy="1128985"/>
        </a:xfrm>
        <a:prstGeom prst="rect">
          <a:avLst/>
        </a:prstGeom>
        <a:noFill/>
        <a:ln w="17145" cap="flat" cmpd="sng" algn="ctr">
          <a:noFill/>
          <a:prstDash val="solid"/>
        </a:ln>
        <a:effectLst/>
        <a:sp3d/>
      </dsp:spPr>
      <dsp:style>
        <a:lnRef idx="3">
          <a:scrgbClr r="0" g="0" b="0"/>
        </a:lnRef>
        <a:fillRef idx="1">
          <a:scrgbClr r="0" g="0" b="0"/>
        </a:fillRef>
        <a:effectRef idx="1">
          <a:scrgbClr r="0" g="0" b="0"/>
        </a:effectRef>
        <a:fontRef idx="minor">
          <a:schemeClr val="lt1"/>
        </a:fontRef>
      </dsp:style>
      <dsp:txBody>
        <a:bodyPr spcFirstLastPara="0" vert="horz" wrap="square" lIns="0" tIns="75438" rIns="0" bIns="0" numCol="1" spcCol="1270" anchor="ctr" anchorCtr="0">
          <a:noAutofit/>
        </a:bodyPr>
        <a:lstStyle/>
        <a:p>
          <a:pPr marL="0" lvl="0" indent="0" algn="l" defTabSz="977900">
            <a:lnSpc>
              <a:spcPct val="90000"/>
            </a:lnSpc>
            <a:spcBef>
              <a:spcPct val="0"/>
            </a:spcBef>
            <a:spcAft>
              <a:spcPct val="35000"/>
            </a:spcAft>
            <a:buNone/>
          </a:pPr>
          <a:r>
            <a:rPr lang="en-US" sz="2200" b="1" kern="1200">
              <a:solidFill>
                <a:sysClr val="windowText" lastClr="000000"/>
              </a:solidFill>
              <a:latin typeface="+mn-lt"/>
            </a:rPr>
            <a:t>Dashboards</a:t>
          </a:r>
        </a:p>
      </dsp:txBody>
      <dsp:txXfrm>
        <a:off x="2464792" y="0"/>
        <a:ext cx="1426995" cy="112898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C319F9-AA1C-4D39-9358-D12A5C82BCE5}" type="datetimeFigureOut">
              <a:rPr lang="en-US" smtClean="0"/>
              <a:t>8/3/2018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E83C6-B6A7-44E9-8F4B-30ABB88373CD}" type="slidenum">
              <a:rPr lang="en-US" smtClean="0"/>
              <a:t>‹#›</a:t>
            </a:fld>
            <a:endParaRPr lang="en-US"/>
          </a:p>
        </p:txBody>
      </p:sp>
    </p:spTree>
    <p:extLst>
      <p:ext uri="{BB962C8B-B14F-4D97-AF65-F5344CB8AC3E}">
        <p14:creationId xmlns:p14="http://schemas.microsoft.com/office/powerpoint/2010/main" val="3605281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29996E-952E-4A92-8993-FD1BA5F55384}" type="slidenum">
              <a:rPr lang="en-US" smtClean="0"/>
              <a:t>2</a:t>
            </a:fld>
            <a:endParaRPr lang="en-US"/>
          </a:p>
        </p:txBody>
      </p:sp>
    </p:spTree>
    <p:extLst>
      <p:ext uri="{BB962C8B-B14F-4D97-AF65-F5344CB8AC3E}">
        <p14:creationId xmlns:p14="http://schemas.microsoft.com/office/powerpoint/2010/main" val="2371064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Power BI Report Server is an on-premises report server with a web portal in which you display and manage reports and KPIs, along with the tools to create Power BI reports, paginated reports, mobile reports, and KPIs. Your users can access those reports in different ways: viewing them in a web browser or mobile device, or as an email in their in-box.</a:t>
            </a:r>
            <a:endParaRPr lang="en-US" dirty="0"/>
          </a:p>
        </p:txBody>
      </p:sp>
      <p:sp>
        <p:nvSpPr>
          <p:cNvPr id="4" name="Slide Number Placeholder 3"/>
          <p:cNvSpPr>
            <a:spLocks noGrp="1"/>
          </p:cNvSpPr>
          <p:nvPr>
            <p:ph type="sldNum" sz="quarter" idx="10"/>
          </p:nvPr>
        </p:nvSpPr>
        <p:spPr/>
        <p:txBody>
          <a:bodyPr/>
          <a:lstStyle/>
          <a:p>
            <a:fld id="{F8CE83C6-B6A7-44E9-8F4B-30ABB88373CD}" type="slidenum">
              <a:rPr lang="en-US" smtClean="0"/>
              <a:t>21</a:t>
            </a:fld>
            <a:endParaRPr lang="en-US"/>
          </a:p>
        </p:txBody>
      </p:sp>
    </p:spTree>
    <p:extLst>
      <p:ext uri="{BB962C8B-B14F-4D97-AF65-F5344CB8AC3E}">
        <p14:creationId xmlns:p14="http://schemas.microsoft.com/office/powerpoint/2010/main" val="1486128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Microsoft Intune lets organizations control items like requiring an access pin, controlling how data is handled by the application, and even encrypting application data when the app isn't in use.</a:t>
            </a:r>
            <a:endParaRPr lang="en-US" dirty="0"/>
          </a:p>
        </p:txBody>
      </p:sp>
      <p:sp>
        <p:nvSpPr>
          <p:cNvPr id="4" name="Slide Number Placeholder 3"/>
          <p:cNvSpPr>
            <a:spLocks noGrp="1"/>
          </p:cNvSpPr>
          <p:nvPr>
            <p:ph type="sldNum" sz="quarter" idx="10"/>
          </p:nvPr>
        </p:nvSpPr>
        <p:spPr/>
        <p:txBody>
          <a:bodyPr/>
          <a:lstStyle/>
          <a:p>
            <a:fld id="{F8CE83C6-B6A7-44E9-8F4B-30ABB88373CD}" type="slidenum">
              <a:rPr lang="en-US" smtClean="0"/>
              <a:t>24</a:t>
            </a:fld>
            <a:endParaRPr lang="en-US"/>
          </a:p>
        </p:txBody>
      </p:sp>
    </p:spTree>
    <p:extLst>
      <p:ext uri="{BB962C8B-B14F-4D97-AF65-F5344CB8AC3E}">
        <p14:creationId xmlns:p14="http://schemas.microsoft.com/office/powerpoint/2010/main" val="21454758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Traditionally to solve for this “big data” challenge, you would connect to and ingest all the data from these separate services and apps into a big data store. Transform the ingested data; map and integrate the disparate data elements by developing a common schema</a:t>
            </a:r>
          </a:p>
          <a:p>
            <a:r>
              <a:rPr lang="en-US" sz="1200" kern="1200" dirty="0">
                <a:solidFill>
                  <a:schemeClr val="tx1"/>
                </a:solidFill>
                <a:effectLst/>
                <a:latin typeface="+mn-lt"/>
                <a:ea typeface="+mn-ea"/>
                <a:cs typeface="+mn-cs"/>
              </a:rPr>
              <a:t>You will then automate this entire process so that the integrated dataset is refreshed every time the underlying data changes. </a:t>
            </a:r>
          </a:p>
          <a:p>
            <a:r>
              <a:rPr lang="en-US" sz="1200" kern="1200" dirty="0">
                <a:solidFill>
                  <a:schemeClr val="tx1"/>
                </a:solidFill>
                <a:effectLst/>
                <a:latin typeface="+mn-lt"/>
                <a:ea typeface="+mn-ea"/>
                <a:cs typeface="+mn-cs"/>
              </a:rPr>
              <a:t>This process is normally referred to as Data Warehousing.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CDS for Analytics uses a known schema and data model instance from which reports, dashboards, natural language queries, and other quick-insight analytics can automatically be created.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Data brought into the CDS-Analytics format is held in an organization’s tenant-based </a:t>
            </a:r>
            <a:r>
              <a:rPr lang="en-US" sz="1200" kern="1200" dirty="0" err="1">
                <a:solidFill>
                  <a:schemeClr val="tx1"/>
                </a:solidFill>
                <a:effectLst/>
                <a:latin typeface="+mn-lt"/>
                <a:ea typeface="+mn-ea"/>
                <a:cs typeface="+mn-cs"/>
              </a:rPr>
              <a:t>datapool</a:t>
            </a:r>
            <a:r>
              <a:rPr lang="en-US" sz="1200" kern="1200" dirty="0">
                <a:solidFill>
                  <a:schemeClr val="tx1"/>
                </a:solidFill>
                <a:effectLst/>
                <a:latin typeface="+mn-lt"/>
                <a:ea typeface="+mn-ea"/>
                <a:cs typeface="+mn-cs"/>
              </a:rPr>
              <a:t> instance in Azure, using the specified schema and data model, to facilitate the creation of ready-made analytics in Power BI.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Organizations can define the types of reports and analytics they want their CDS-A schema and model to create.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Some services already use the CDS-A schema and model, such as Dynamics 365 , while other services or sources can get data into the CDS-A schema using Microsoft’s extensive existing collection of data connectors.</a:t>
            </a:r>
          </a:p>
          <a:p>
            <a:endParaRPr lang="en-US" sz="1200" kern="1200" dirty="0">
              <a:solidFill>
                <a:schemeClr val="tx1"/>
              </a:solidFill>
              <a:effectLst/>
              <a:latin typeface="+mn-lt"/>
              <a:ea typeface="+mn-ea"/>
              <a:cs typeface="+mn-cs"/>
            </a:endParaRP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8CE83C6-B6A7-44E9-8F4B-30ABB88373CD}" type="slidenum">
              <a:rPr lang="en-US" smtClean="0"/>
              <a:t>25</a:t>
            </a:fld>
            <a:endParaRPr lang="en-US"/>
          </a:p>
        </p:txBody>
      </p:sp>
    </p:spTree>
    <p:extLst>
      <p:ext uri="{BB962C8B-B14F-4D97-AF65-F5344CB8AC3E}">
        <p14:creationId xmlns:p14="http://schemas.microsoft.com/office/powerpoint/2010/main" val="11838425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32742" rtl="0" eaLnBrk="1" fontAlgn="auto" latinLnBrk="0" hangingPunct="1">
              <a:lnSpc>
                <a:spcPct val="100000"/>
              </a:lnSpc>
              <a:spcBef>
                <a:spcPts val="0"/>
              </a:spcBef>
              <a:spcAft>
                <a:spcPts val="0"/>
              </a:spcAft>
              <a:buClrTx/>
              <a:buSzTx/>
              <a:buFontTx/>
              <a:buNone/>
              <a:tabLst/>
              <a:defRPr/>
            </a:pPr>
            <a:fld id="{B029996E-952E-4A92-8993-FD1BA5F5538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32742"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5803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E83C6-B6A7-44E9-8F4B-30ABB88373CD}" type="slidenum">
              <a:rPr lang="en-US" smtClean="0"/>
              <a:t>3</a:t>
            </a:fld>
            <a:endParaRPr lang="en-US"/>
          </a:p>
        </p:txBody>
      </p:sp>
    </p:spTree>
    <p:extLst>
      <p:ext uri="{BB962C8B-B14F-4D97-AF65-F5344CB8AC3E}">
        <p14:creationId xmlns:p14="http://schemas.microsoft.com/office/powerpoint/2010/main" val="2965508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E83C6-B6A7-44E9-8F4B-30ABB88373CD}" type="slidenum">
              <a:rPr lang="en-US" smtClean="0"/>
              <a:t>6</a:t>
            </a:fld>
            <a:endParaRPr lang="en-US"/>
          </a:p>
        </p:txBody>
      </p:sp>
    </p:spTree>
    <p:extLst>
      <p:ext uri="{BB962C8B-B14F-4D97-AF65-F5344CB8AC3E}">
        <p14:creationId xmlns:p14="http://schemas.microsoft.com/office/powerpoint/2010/main" val="568071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E83C6-B6A7-44E9-8F4B-30ABB88373CD}" type="slidenum">
              <a:rPr lang="en-US" smtClean="0"/>
              <a:t>10</a:t>
            </a:fld>
            <a:endParaRPr lang="en-US"/>
          </a:p>
        </p:txBody>
      </p:sp>
    </p:spTree>
    <p:extLst>
      <p:ext uri="{BB962C8B-B14F-4D97-AF65-F5344CB8AC3E}">
        <p14:creationId xmlns:p14="http://schemas.microsoft.com/office/powerpoint/2010/main" val="3478985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Power BI Premium provides resources dedicated to running the Power BI service for your organization or team, giving you more dependable performance and larger data volumes. Premium also enables widespread distribution of content without requiring you to purchase per-user licenses for viewers.</a:t>
            </a:r>
          </a:p>
          <a:p>
            <a:r>
              <a:rPr lang="en-US" sz="1200" b="0" i="0" u="none" strike="noStrike" kern="1200" dirty="0">
                <a:solidFill>
                  <a:schemeClr val="tx1"/>
                </a:solidFill>
                <a:effectLst/>
                <a:latin typeface="+mn-lt"/>
                <a:ea typeface="+mn-ea"/>
                <a:cs typeface="+mn-cs"/>
              </a:rPr>
              <a:t>You can take advantage of Power BI Premium by assigning workspaces to a Premium capacity. </a:t>
            </a:r>
            <a:r>
              <a:rPr lang="en-US" sz="1200" b="0" i="1" u="none" strike="noStrike" kern="1200" dirty="0">
                <a:solidFill>
                  <a:schemeClr val="tx1"/>
                </a:solidFill>
                <a:effectLst/>
                <a:latin typeface="+mn-lt"/>
                <a:ea typeface="+mn-ea"/>
                <a:cs typeface="+mn-cs"/>
              </a:rPr>
              <a:t>Premium capacity</a:t>
            </a:r>
            <a:r>
              <a:rPr lang="en-US" sz="1200" b="0" i="0" u="none" strike="noStrike" kern="1200" dirty="0">
                <a:solidFill>
                  <a:schemeClr val="tx1"/>
                </a:solidFill>
                <a:effectLst/>
                <a:latin typeface="+mn-lt"/>
                <a:ea typeface="+mn-ea"/>
                <a:cs typeface="+mn-cs"/>
              </a:rPr>
              <a:t> is a dedicated resource for your organization. For workspaces that are not assigned to a premium capacity, these will be in a shared capacity.</a:t>
            </a:r>
          </a:p>
          <a:p>
            <a:endParaRPr lang="en-US" dirty="0"/>
          </a:p>
        </p:txBody>
      </p:sp>
      <p:sp>
        <p:nvSpPr>
          <p:cNvPr id="4" name="Slide Number Placeholder 3"/>
          <p:cNvSpPr>
            <a:spLocks noGrp="1"/>
          </p:cNvSpPr>
          <p:nvPr>
            <p:ph type="sldNum" sz="quarter" idx="10"/>
          </p:nvPr>
        </p:nvSpPr>
        <p:spPr/>
        <p:txBody>
          <a:bodyPr/>
          <a:lstStyle/>
          <a:p>
            <a:fld id="{F8CE83C6-B6A7-44E9-8F4B-30ABB88373CD}" type="slidenum">
              <a:rPr lang="en-US" smtClean="0"/>
              <a:t>16</a:t>
            </a:fld>
            <a:endParaRPr lang="en-US"/>
          </a:p>
        </p:txBody>
      </p:sp>
    </p:spTree>
    <p:extLst>
      <p:ext uri="{BB962C8B-B14F-4D97-AF65-F5344CB8AC3E}">
        <p14:creationId xmlns:p14="http://schemas.microsoft.com/office/powerpoint/2010/main" val="1685990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Power BI Premium is an add-on for the Power BI service. </a:t>
            </a:r>
          </a:p>
          <a:p>
            <a:endParaRPr lang="en-US"/>
          </a:p>
          <a:p>
            <a:r>
              <a:rPr lang="en-US"/>
              <a:t>Power BI Premium is basically your own private server running the Power BI architecture in Azure</a:t>
            </a:r>
          </a:p>
          <a:p>
            <a:endParaRPr lang="en-US"/>
          </a:p>
          <a:p>
            <a:r>
              <a:rPr lang="en-US"/>
              <a:t>To understand why that’s important, it</a:t>
            </a:r>
            <a:r>
              <a:rPr lang="en-US" baseline="0"/>
              <a:t> helps to understand the existing architecture for the Power BI.</a:t>
            </a:r>
          </a:p>
          <a:p>
            <a:endParaRPr lang="en-US" baseline="0"/>
          </a:p>
          <a:p>
            <a:r>
              <a:rPr lang="en-US" baseline="0"/>
              <a:t>Currently, Power BI runs on clusters of machines that all of the Power BI customers use. </a:t>
            </a:r>
          </a:p>
          <a:p>
            <a:r>
              <a:rPr lang="en-US" baseline="0"/>
              <a:t>Because of this, Power BI places restriction on how much capacity and resources that an individual can use so that no single user has a really negative experience. </a:t>
            </a:r>
          </a:p>
          <a:p>
            <a:endParaRPr lang="en-US" baseline="0"/>
          </a:p>
          <a:p>
            <a:r>
              <a:rPr lang="en-US" baseline="0"/>
              <a:t>With Power BI Premium, all the capacity is yours.</a:t>
            </a:r>
          </a:p>
          <a:p>
            <a:endParaRPr lang="en-US" baseline="0"/>
          </a:p>
          <a:p>
            <a:r>
              <a:rPr lang="en-US" baseline="0"/>
              <a:t>Because the capacity of Power BI Premium services belong to you, this allows many of the restrictions and limitations of the Power BI service to be lifted giving you greater control over how resources dedicated to your Power BI service are managed. </a:t>
            </a:r>
            <a:endParaRPr lang="en-US"/>
          </a:p>
        </p:txBody>
      </p:sp>
      <p:sp>
        <p:nvSpPr>
          <p:cNvPr id="4" name="Slide Number Placeholder 3"/>
          <p:cNvSpPr>
            <a:spLocks noGrp="1"/>
          </p:cNvSpPr>
          <p:nvPr>
            <p:ph type="sldNum" sz="quarter" idx="10"/>
          </p:nvPr>
        </p:nvSpPr>
        <p:spPr/>
        <p:txBody>
          <a:bodyPr/>
          <a:lstStyle/>
          <a:p>
            <a:fld id="{762B7880-0DA2-4CA3-B993-E5931F94F286}" type="slidenum">
              <a:rPr lang="en-US" smtClean="0"/>
              <a:t>17</a:t>
            </a:fld>
            <a:endParaRPr lang="en-US"/>
          </a:p>
        </p:txBody>
      </p:sp>
    </p:spTree>
    <p:extLst>
      <p:ext uri="{BB962C8B-B14F-4D97-AF65-F5344CB8AC3E}">
        <p14:creationId xmlns:p14="http://schemas.microsoft.com/office/powerpoint/2010/main" val="340078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an example:</a:t>
            </a:r>
          </a:p>
          <a:p>
            <a:endParaRPr lang="en-US" dirty="0"/>
          </a:p>
          <a:p>
            <a:r>
              <a:rPr lang="en-US" dirty="0"/>
              <a:t>Say</a:t>
            </a:r>
            <a:r>
              <a:rPr lang="en-US" baseline="0" dirty="0"/>
              <a:t> you have a requirement to distribute Power BI reports and dashboards to your entire organization or at least to a large number of members of your organization. </a:t>
            </a:r>
          </a:p>
          <a:p>
            <a:endParaRPr lang="en-US" baseline="0" dirty="0"/>
          </a:p>
          <a:p>
            <a:r>
              <a:rPr lang="en-US" baseline="0" dirty="0"/>
              <a:t>Prior to Power BI Premium, you would need to purchase a Power BI Pro license for the your development team that would be building the Power BI reports and dashboards, and you would also need to purchase Pro licenses for the consumers of the content. </a:t>
            </a:r>
          </a:p>
          <a:p>
            <a:endParaRPr lang="en-US" baseline="0" dirty="0"/>
          </a:p>
          <a:p>
            <a:r>
              <a:rPr lang="en-US" baseline="0" dirty="0"/>
              <a:t>This could make life difficult if you have a large number of users wishing to access the Power BI content. Per user licensing for 30,000 users, for example, would very expensive and difficult to manage. </a:t>
            </a:r>
          </a:p>
          <a:p>
            <a:endParaRPr lang="en-US" baseline="0" dirty="0"/>
          </a:p>
          <a:p>
            <a:r>
              <a:rPr lang="en-US" baseline="0" dirty="0"/>
              <a:t>With Power BI Premium, you now have the flexibility to deploy your Power BI content to your dedicated capacity. </a:t>
            </a:r>
          </a:p>
          <a:p>
            <a:r>
              <a:rPr lang="en-US" baseline="0" dirty="0"/>
              <a:t>This would allow the members of your organization to access the Power BI content without needing a Pro license. </a:t>
            </a:r>
          </a:p>
          <a:p>
            <a:endParaRPr lang="en-US" baseline="0" dirty="0"/>
          </a:p>
          <a:p>
            <a:r>
              <a:rPr lang="en-US" baseline="0" dirty="0"/>
              <a:t>Your developers would still be licensed for Power BI Pro, as they’re the users that are creating, sharing, and administrating Power BI in your organization, but the consumers of the content would no longer require a Pro license. </a:t>
            </a:r>
          </a:p>
          <a:p>
            <a:endParaRPr lang="en-US" baseline="0" dirty="0"/>
          </a:p>
          <a:p>
            <a:r>
              <a:rPr lang="en-US" baseline="0" dirty="0"/>
              <a:t>Because your Power BI content is deployed to your dedicated capacity via Power BI Premium, this means we can also scale up when we need to by purchasing more capacity. </a:t>
            </a:r>
          </a:p>
          <a:p>
            <a:endParaRPr lang="en-US" baseline="0" dirty="0"/>
          </a:p>
          <a:p>
            <a:r>
              <a:rPr lang="en-US" baseline="0" dirty="0"/>
              <a:t>Another example would be if you had users of a </a:t>
            </a:r>
            <a:r>
              <a:rPr lang="en-US" baseline="0" dirty="0" err="1"/>
              <a:t>SharePointOnline</a:t>
            </a:r>
            <a:r>
              <a:rPr lang="en-US" baseline="0" dirty="0"/>
              <a:t> site accessing an embedded Power BI report. </a:t>
            </a:r>
          </a:p>
          <a:p>
            <a:r>
              <a:rPr lang="en-US" baseline="0" dirty="0"/>
              <a:t>The users log in to the </a:t>
            </a:r>
            <a:r>
              <a:rPr lang="en-US" baseline="0" dirty="0" err="1"/>
              <a:t>SharePointOnline</a:t>
            </a:r>
            <a:r>
              <a:rPr lang="en-US" baseline="0" dirty="0"/>
              <a:t> site, view the Power BI report, </a:t>
            </a:r>
          </a:p>
        </p:txBody>
      </p:sp>
      <p:sp>
        <p:nvSpPr>
          <p:cNvPr id="4" name="Slide Number Placeholder 3"/>
          <p:cNvSpPr>
            <a:spLocks noGrp="1"/>
          </p:cNvSpPr>
          <p:nvPr>
            <p:ph type="sldNum" sz="quarter" idx="10"/>
          </p:nvPr>
        </p:nvSpPr>
        <p:spPr/>
        <p:txBody>
          <a:bodyPr/>
          <a:lstStyle/>
          <a:p>
            <a:fld id="{762B7880-0DA2-4CA3-B993-E5931F94F286}" type="slidenum">
              <a:rPr lang="en-US" smtClean="0"/>
              <a:t>18</a:t>
            </a:fld>
            <a:endParaRPr lang="en-US"/>
          </a:p>
        </p:txBody>
      </p:sp>
    </p:spTree>
    <p:extLst>
      <p:ext uri="{BB962C8B-B14F-4D97-AF65-F5344CB8AC3E}">
        <p14:creationId xmlns:p14="http://schemas.microsoft.com/office/powerpoint/2010/main" val="31634972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With Power BI Embedded, ISVs and developers have added flexibility in how they embed intelligence in their apps using the Power BI APIs. ISVs and developers can take advantage of minimized development efforts to achieve faster time to market and differentiate themselves by infusing Microsoft’s world-class analytics engine in their app. Equally, developers can spend time focusing on their solution to meet customer demands, instead of developing visual analytics features. Additionally, Power BI Embedded enables you to work within the familiar development environments – Visual Studio and Azure – you already use.</a:t>
            </a:r>
            <a:endParaRPr lang="en-US" dirty="0"/>
          </a:p>
        </p:txBody>
      </p:sp>
      <p:sp>
        <p:nvSpPr>
          <p:cNvPr id="4" name="Slide Number Placeholder 3"/>
          <p:cNvSpPr>
            <a:spLocks noGrp="1"/>
          </p:cNvSpPr>
          <p:nvPr>
            <p:ph type="sldNum" sz="quarter" idx="10"/>
          </p:nvPr>
        </p:nvSpPr>
        <p:spPr/>
        <p:txBody>
          <a:bodyPr/>
          <a:lstStyle/>
          <a:p>
            <a:fld id="{F8CE83C6-B6A7-44E9-8F4B-30ABB88373CD}" type="slidenum">
              <a:rPr lang="en-US" smtClean="0"/>
              <a:t>19</a:t>
            </a:fld>
            <a:endParaRPr lang="en-US"/>
          </a:p>
        </p:txBody>
      </p:sp>
    </p:spTree>
    <p:extLst>
      <p:ext uri="{BB962C8B-B14F-4D97-AF65-F5344CB8AC3E}">
        <p14:creationId xmlns:p14="http://schemas.microsoft.com/office/powerpoint/2010/main" val="4112279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CE83C6-B6A7-44E9-8F4B-30ABB88373CD}" type="slidenum">
              <a:rPr lang="en-US" smtClean="0"/>
              <a:t>20</a:t>
            </a:fld>
            <a:endParaRPr lang="en-US"/>
          </a:p>
        </p:txBody>
      </p:sp>
    </p:spTree>
    <p:extLst>
      <p:ext uri="{BB962C8B-B14F-4D97-AF65-F5344CB8AC3E}">
        <p14:creationId xmlns:p14="http://schemas.microsoft.com/office/powerpoint/2010/main" val="811991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alkin (event nam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1187622"/>
            <a:ext cx="7171399" cy="1793104"/>
          </a:xfrm>
          <a:noFill/>
        </p:spPr>
        <p:txBody>
          <a:bodyPr lIns="146304" tIns="91440" rIns="146304" bIns="91440" anchor="b" anchorCtr="0"/>
          <a:lstStyle>
            <a:lvl1pPr>
              <a:defRPr sz="5294" spc="-98" baseline="0">
                <a:gradFill>
                  <a:gsLst>
                    <a:gs pos="62564">
                      <a:schemeClr val="tx1"/>
                    </a:gs>
                    <a:gs pos="55000">
                      <a:schemeClr val="tx1"/>
                    </a:gs>
                  </a:gsLst>
                  <a:lin ang="5400000" scaled="0"/>
                </a:gradFill>
              </a:defRPr>
            </a:lvl1pPr>
          </a:lstStyle>
          <a:p>
            <a:r>
              <a:rPr lang="en-US" dirty="0"/>
              <a:t>Event name</a:t>
            </a:r>
          </a:p>
        </p:txBody>
      </p:sp>
      <p:sp>
        <p:nvSpPr>
          <p:cNvPr id="5" name="Text Placeholder 4"/>
          <p:cNvSpPr>
            <a:spLocks noGrp="1"/>
          </p:cNvSpPr>
          <p:nvPr>
            <p:ph type="body" sz="quarter" idx="12" hasCustomPrompt="1"/>
          </p:nvPr>
        </p:nvSpPr>
        <p:spPr>
          <a:xfrm>
            <a:off x="269301" y="2980725"/>
            <a:ext cx="5378549" cy="715931"/>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dirty="0"/>
              <a:t>Date</a:t>
            </a:r>
          </a:p>
        </p:txBody>
      </p:sp>
      <p:sp>
        <p:nvSpPr>
          <p:cNvPr id="3" name="Text Placeholder 2"/>
          <p:cNvSpPr>
            <a:spLocks noGrp="1"/>
          </p:cNvSpPr>
          <p:nvPr>
            <p:ph type="body" sz="quarter" idx="13" hasCustomPrompt="1"/>
          </p:nvPr>
        </p:nvSpPr>
        <p:spPr>
          <a:xfrm>
            <a:off x="269240" y="3696656"/>
            <a:ext cx="5378549" cy="452654"/>
          </a:xfrm>
        </p:spPr>
        <p:txBody>
          <a:bodyPr/>
          <a:lstStyle>
            <a:lvl1pPr marL="0" indent="0">
              <a:buNone/>
              <a:defRPr lang="en-US" sz="1961" kern="1200" spc="0" baseline="0" dirty="0" smtClean="0">
                <a:gradFill>
                  <a:gsLst>
                    <a:gs pos="91000">
                      <a:schemeClr val="tx1"/>
                    </a:gs>
                    <a:gs pos="0">
                      <a:schemeClr val="tx1"/>
                    </a:gs>
                  </a:gsLst>
                  <a:lin ang="5400000" scaled="0"/>
                </a:gradFill>
                <a:latin typeface="Segoe UI" panose="020B0502040204020203" pitchFamily="34" charset="0"/>
                <a:ea typeface="+mn-ea"/>
                <a:cs typeface="Segoe UI" panose="020B0502040204020203" pitchFamily="34" charset="0"/>
              </a:defRPr>
            </a:lvl1pPr>
          </a:lstStyle>
          <a:p>
            <a:r>
              <a:rPr lang="en-US" dirty="0"/>
              <a:t>Optional (City, State or venue)</a:t>
            </a:r>
          </a:p>
        </p:txBody>
      </p:sp>
      <p:grpSp>
        <p:nvGrpSpPr>
          <p:cNvPr id="174" name="Group 173"/>
          <p:cNvGrpSpPr>
            <a:grpSpLocks noChangeAspect="1"/>
          </p:cNvGrpSpPr>
          <p:nvPr/>
        </p:nvGrpSpPr>
        <p:grpSpPr bwMode="gray">
          <a:xfrm>
            <a:off x="5675128" y="4141867"/>
            <a:ext cx="6516872" cy="2716134"/>
            <a:chOff x="5788926" y="4224320"/>
            <a:chExt cx="6647549" cy="2770205"/>
          </a:xfrm>
        </p:grpSpPr>
        <p:sp>
          <p:nvSpPr>
            <p:cNvPr id="175" name="Freeform: Shape 174"/>
            <p:cNvSpPr/>
            <p:nvPr userDrawn="1"/>
          </p:nvSpPr>
          <p:spPr bwMode="gray">
            <a:xfrm>
              <a:off x="5788926" y="5758835"/>
              <a:ext cx="2577047" cy="1235690"/>
            </a:xfrm>
            <a:custGeom>
              <a:avLst/>
              <a:gdLst>
                <a:gd name="connsiteX0" fmla="*/ 1214715 w 2577047"/>
                <a:gd name="connsiteY0" fmla="*/ 0 h 1235690"/>
                <a:gd name="connsiteX1" fmla="*/ 1914672 w 2577047"/>
                <a:gd name="connsiteY1" fmla="*/ 468064 h 1235690"/>
                <a:gd name="connsiteX2" fmla="*/ 2060300 w 2577047"/>
                <a:gd name="connsiteY2" fmla="*/ 446221 h 1235690"/>
                <a:gd name="connsiteX3" fmla="*/ 2577047 w 2577047"/>
                <a:gd name="connsiteY3" fmla="*/ 957972 h 1235690"/>
                <a:gd name="connsiteX4" fmla="*/ 2495620 w 2577047"/>
                <a:gd name="connsiteY4" fmla="*/ 1235690 h 1235690"/>
                <a:gd name="connsiteX5" fmla="*/ 1889591 w 2577047"/>
                <a:gd name="connsiteY5" fmla="*/ 1235690 h 1235690"/>
                <a:gd name="connsiteX6" fmla="*/ 1799319 w 2577047"/>
                <a:gd name="connsiteY6" fmla="*/ 1235690 h 1235690"/>
                <a:gd name="connsiteX7" fmla="*/ 31390 w 2577047"/>
                <a:gd name="connsiteY7" fmla="*/ 1235690 h 1235690"/>
                <a:gd name="connsiteX8" fmla="*/ 9264 w 2577047"/>
                <a:gd name="connsiteY8" fmla="*/ 1164413 h 1235690"/>
                <a:gd name="connsiteX9" fmla="*/ 0 w 2577047"/>
                <a:gd name="connsiteY9" fmla="*/ 1072517 h 1235690"/>
                <a:gd name="connsiteX10" fmla="*/ 455981 w 2577047"/>
                <a:gd name="connsiteY10" fmla="*/ 616536 h 1235690"/>
                <a:gd name="connsiteX11" fmla="*/ 459500 w 2577047"/>
                <a:gd name="connsiteY11" fmla="*/ 616891 h 1235690"/>
                <a:gd name="connsiteX12" fmla="*/ 459640 w 2577047"/>
                <a:gd name="connsiteY12" fmla="*/ 615506 h 1235690"/>
                <a:gd name="connsiteX13" fmla="*/ 720719 w 2577047"/>
                <a:gd name="connsiteY13" fmla="*/ 182302 h 1235690"/>
                <a:gd name="connsiteX14" fmla="*/ 739060 w 2577047"/>
                <a:gd name="connsiteY14" fmla="*/ 169592 h 1235690"/>
                <a:gd name="connsiteX15" fmla="*/ 747661 w 2577047"/>
                <a:gd name="connsiteY15" fmla="*/ 161263 h 1235690"/>
                <a:gd name="connsiteX16" fmla="*/ 1214715 w 2577047"/>
                <a:gd name="connsiteY16" fmla="*/ 0 h 123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7047" h="1235690">
                  <a:moveTo>
                    <a:pt x="1214715" y="0"/>
                  </a:moveTo>
                  <a:cubicBezTo>
                    <a:pt x="1532592" y="0"/>
                    <a:pt x="1803493" y="191906"/>
                    <a:pt x="1914672" y="468064"/>
                  </a:cubicBezTo>
                  <a:cubicBezTo>
                    <a:pt x="1961649" y="454022"/>
                    <a:pt x="2010192" y="446221"/>
                    <a:pt x="2060300" y="446221"/>
                  </a:cubicBezTo>
                  <a:cubicBezTo>
                    <a:pt x="2346860" y="446221"/>
                    <a:pt x="2577047" y="675573"/>
                    <a:pt x="2577047" y="957972"/>
                  </a:cubicBezTo>
                  <a:cubicBezTo>
                    <a:pt x="2577047" y="1060946"/>
                    <a:pt x="2547295" y="1156119"/>
                    <a:pt x="2495620" y="1235690"/>
                  </a:cubicBezTo>
                  <a:cubicBezTo>
                    <a:pt x="2495620" y="1235690"/>
                    <a:pt x="2495620" y="1235690"/>
                    <a:pt x="1889591" y="1235690"/>
                  </a:cubicBezTo>
                  <a:lnTo>
                    <a:pt x="1799319" y="1235690"/>
                  </a:lnTo>
                  <a:lnTo>
                    <a:pt x="31390" y="1235690"/>
                  </a:lnTo>
                  <a:lnTo>
                    <a:pt x="9264" y="1164413"/>
                  </a:lnTo>
                  <a:cubicBezTo>
                    <a:pt x="3190" y="1134730"/>
                    <a:pt x="0" y="1103996"/>
                    <a:pt x="0" y="1072517"/>
                  </a:cubicBezTo>
                  <a:cubicBezTo>
                    <a:pt x="0" y="820686"/>
                    <a:pt x="204150" y="616536"/>
                    <a:pt x="455981" y="616536"/>
                  </a:cubicBezTo>
                  <a:lnTo>
                    <a:pt x="459500" y="616891"/>
                  </a:lnTo>
                  <a:lnTo>
                    <a:pt x="459640" y="615506"/>
                  </a:lnTo>
                  <a:cubicBezTo>
                    <a:pt x="495067" y="442379"/>
                    <a:pt x="589371" y="290700"/>
                    <a:pt x="720719" y="182302"/>
                  </a:cubicBezTo>
                  <a:lnTo>
                    <a:pt x="739060" y="169592"/>
                  </a:lnTo>
                  <a:lnTo>
                    <a:pt x="747661" y="161263"/>
                  </a:lnTo>
                  <a:cubicBezTo>
                    <a:pt x="876480" y="60556"/>
                    <a:pt x="1038551" y="0"/>
                    <a:pt x="1214715" y="0"/>
                  </a:cubicBez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77" name="Rectangle 7"/>
            <p:cNvSpPr>
              <a:spLocks noChangeArrowheads="1"/>
            </p:cNvSpPr>
            <p:nvPr/>
          </p:nvSpPr>
          <p:spPr bwMode="gray">
            <a:xfrm>
              <a:off x="9601660" y="4515070"/>
              <a:ext cx="573425" cy="1445676"/>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8" name="Rectangle 8"/>
            <p:cNvSpPr>
              <a:spLocks noChangeArrowheads="1"/>
            </p:cNvSpPr>
            <p:nvPr/>
          </p:nvSpPr>
          <p:spPr bwMode="gray">
            <a:xfrm>
              <a:off x="8640568" y="4224320"/>
              <a:ext cx="576116" cy="1445676"/>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9" name="Rectangle 9"/>
            <p:cNvSpPr>
              <a:spLocks noChangeArrowheads="1"/>
            </p:cNvSpPr>
            <p:nvPr/>
          </p:nvSpPr>
          <p:spPr bwMode="gray">
            <a:xfrm>
              <a:off x="9771264" y="4698135"/>
              <a:ext cx="573425" cy="1445676"/>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0" name="Rectangle 10"/>
            <p:cNvSpPr>
              <a:spLocks noChangeArrowheads="1"/>
            </p:cNvSpPr>
            <p:nvPr/>
          </p:nvSpPr>
          <p:spPr bwMode="gray">
            <a:xfrm>
              <a:off x="9351291" y="4843510"/>
              <a:ext cx="320365" cy="1397218"/>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1" name="Rectangle 11"/>
            <p:cNvSpPr>
              <a:spLocks noChangeArrowheads="1"/>
            </p:cNvSpPr>
            <p:nvPr/>
          </p:nvSpPr>
          <p:spPr bwMode="gray">
            <a:xfrm>
              <a:off x="8505962" y="4708904"/>
              <a:ext cx="309596" cy="1292224"/>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2" name="Rectangle 12"/>
            <p:cNvSpPr>
              <a:spLocks noChangeArrowheads="1"/>
            </p:cNvSpPr>
            <p:nvPr/>
          </p:nvSpPr>
          <p:spPr bwMode="gray">
            <a:xfrm>
              <a:off x="8780559" y="4576988"/>
              <a:ext cx="570732" cy="1518363"/>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3" name="Freeform 13"/>
            <p:cNvSpPr>
              <a:spLocks/>
            </p:cNvSpPr>
            <p:nvPr/>
          </p:nvSpPr>
          <p:spPr bwMode="gray">
            <a:xfrm>
              <a:off x="8842479" y="4665830"/>
              <a:ext cx="446894" cy="78073"/>
            </a:xfrm>
            <a:custGeom>
              <a:avLst/>
              <a:gdLst>
                <a:gd name="T0" fmla="*/ 24 w 286"/>
                <a:gd name="T1" fmla="*/ 0 h 50"/>
                <a:gd name="T2" fmla="*/ 0 w 286"/>
                <a:gd name="T3" fmla="*/ 22 h 50"/>
                <a:gd name="T4" fmla="*/ 0 w 286"/>
                <a:gd name="T5" fmla="*/ 28 h 50"/>
                <a:gd name="T6" fmla="*/ 24 w 286"/>
                <a:gd name="T7" fmla="*/ 50 h 50"/>
                <a:gd name="T8" fmla="*/ 262 w 286"/>
                <a:gd name="T9" fmla="*/ 50 h 50"/>
                <a:gd name="T10" fmla="*/ 286 w 286"/>
                <a:gd name="T11" fmla="*/ 28 h 50"/>
                <a:gd name="T12" fmla="*/ 286 w 286"/>
                <a:gd name="T13" fmla="*/ 22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2"/>
                  </a:cubicBezTo>
                  <a:cubicBezTo>
                    <a:pt x="0" y="28"/>
                    <a:pt x="0" y="28"/>
                    <a:pt x="0" y="28"/>
                  </a:cubicBezTo>
                  <a:cubicBezTo>
                    <a:pt x="0" y="28"/>
                    <a:pt x="0" y="50"/>
                    <a:pt x="24" y="50"/>
                  </a:cubicBezTo>
                  <a:cubicBezTo>
                    <a:pt x="262" y="50"/>
                    <a:pt x="262" y="50"/>
                    <a:pt x="262" y="50"/>
                  </a:cubicBezTo>
                  <a:cubicBezTo>
                    <a:pt x="262" y="50"/>
                    <a:pt x="286" y="50"/>
                    <a:pt x="286" y="28"/>
                  </a:cubicBezTo>
                  <a:cubicBezTo>
                    <a:pt x="286" y="22"/>
                    <a:pt x="286" y="22"/>
                    <a:pt x="286" y="22"/>
                  </a:cubicBezTo>
                  <a:cubicBezTo>
                    <a:pt x="286" y="22"/>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4" name="Freeform 14"/>
            <p:cNvSpPr>
              <a:spLocks/>
            </p:cNvSpPr>
            <p:nvPr/>
          </p:nvSpPr>
          <p:spPr bwMode="gray">
            <a:xfrm>
              <a:off x="8842479" y="4805821"/>
              <a:ext cx="446894" cy="78073"/>
            </a:xfrm>
            <a:custGeom>
              <a:avLst/>
              <a:gdLst>
                <a:gd name="T0" fmla="*/ 24 w 286"/>
                <a:gd name="T1" fmla="*/ 0 h 50"/>
                <a:gd name="T2" fmla="*/ 0 w 286"/>
                <a:gd name="T3" fmla="*/ 23 h 50"/>
                <a:gd name="T4" fmla="*/ 0 w 286"/>
                <a:gd name="T5" fmla="*/ 27 h 50"/>
                <a:gd name="T6" fmla="*/ 24 w 286"/>
                <a:gd name="T7" fmla="*/ 50 h 50"/>
                <a:gd name="T8" fmla="*/ 262 w 286"/>
                <a:gd name="T9" fmla="*/ 50 h 50"/>
                <a:gd name="T10" fmla="*/ 286 w 286"/>
                <a:gd name="T11" fmla="*/ 27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7"/>
                    <a:pt x="0" y="27"/>
                    <a:pt x="0" y="27"/>
                  </a:cubicBezTo>
                  <a:cubicBezTo>
                    <a:pt x="0" y="27"/>
                    <a:pt x="0" y="50"/>
                    <a:pt x="24" y="50"/>
                  </a:cubicBezTo>
                  <a:cubicBezTo>
                    <a:pt x="262" y="50"/>
                    <a:pt x="262" y="50"/>
                    <a:pt x="262" y="50"/>
                  </a:cubicBezTo>
                  <a:cubicBezTo>
                    <a:pt x="262" y="50"/>
                    <a:pt x="286" y="50"/>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5" name="Freeform 15"/>
            <p:cNvSpPr>
              <a:spLocks/>
            </p:cNvSpPr>
            <p:nvPr/>
          </p:nvSpPr>
          <p:spPr bwMode="gray">
            <a:xfrm>
              <a:off x="8842479" y="4943118"/>
              <a:ext cx="446894" cy="78073"/>
            </a:xfrm>
            <a:custGeom>
              <a:avLst/>
              <a:gdLst>
                <a:gd name="T0" fmla="*/ 24 w 286"/>
                <a:gd name="T1" fmla="*/ 0 h 50"/>
                <a:gd name="T2" fmla="*/ 0 w 286"/>
                <a:gd name="T3" fmla="*/ 24 h 50"/>
                <a:gd name="T4" fmla="*/ 0 w 286"/>
                <a:gd name="T5" fmla="*/ 28 h 50"/>
                <a:gd name="T6" fmla="*/ 24 w 286"/>
                <a:gd name="T7" fmla="*/ 50 h 50"/>
                <a:gd name="T8" fmla="*/ 262 w 286"/>
                <a:gd name="T9" fmla="*/ 50 h 50"/>
                <a:gd name="T10" fmla="*/ 286 w 286"/>
                <a:gd name="T11" fmla="*/ 28 h 50"/>
                <a:gd name="T12" fmla="*/ 286 w 286"/>
                <a:gd name="T13" fmla="*/ 24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4"/>
                  </a:cubicBezTo>
                  <a:cubicBezTo>
                    <a:pt x="0" y="28"/>
                    <a:pt x="0" y="28"/>
                    <a:pt x="0" y="28"/>
                  </a:cubicBezTo>
                  <a:cubicBezTo>
                    <a:pt x="0" y="28"/>
                    <a:pt x="0" y="50"/>
                    <a:pt x="24" y="50"/>
                  </a:cubicBezTo>
                  <a:cubicBezTo>
                    <a:pt x="262" y="50"/>
                    <a:pt x="262" y="50"/>
                    <a:pt x="262" y="50"/>
                  </a:cubicBezTo>
                  <a:cubicBezTo>
                    <a:pt x="262" y="50"/>
                    <a:pt x="286" y="50"/>
                    <a:pt x="286" y="28"/>
                  </a:cubicBezTo>
                  <a:cubicBezTo>
                    <a:pt x="286" y="24"/>
                    <a:pt x="286" y="24"/>
                    <a:pt x="286" y="24"/>
                  </a:cubicBezTo>
                  <a:cubicBezTo>
                    <a:pt x="286" y="24"/>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6" name="Freeform 16"/>
            <p:cNvSpPr>
              <a:spLocks/>
            </p:cNvSpPr>
            <p:nvPr/>
          </p:nvSpPr>
          <p:spPr bwMode="gray">
            <a:xfrm>
              <a:off x="8842479" y="5080418"/>
              <a:ext cx="446894" cy="78073"/>
            </a:xfrm>
            <a:custGeom>
              <a:avLst/>
              <a:gdLst>
                <a:gd name="T0" fmla="*/ 24 w 286"/>
                <a:gd name="T1" fmla="*/ 0 h 50"/>
                <a:gd name="T2" fmla="*/ 0 w 286"/>
                <a:gd name="T3" fmla="*/ 23 h 50"/>
                <a:gd name="T4" fmla="*/ 0 w 286"/>
                <a:gd name="T5" fmla="*/ 28 h 50"/>
                <a:gd name="T6" fmla="*/ 24 w 286"/>
                <a:gd name="T7" fmla="*/ 50 h 50"/>
                <a:gd name="T8" fmla="*/ 262 w 286"/>
                <a:gd name="T9" fmla="*/ 50 h 50"/>
                <a:gd name="T10" fmla="*/ 286 w 286"/>
                <a:gd name="T11" fmla="*/ 28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8"/>
                    <a:pt x="0" y="28"/>
                    <a:pt x="0" y="28"/>
                  </a:cubicBezTo>
                  <a:cubicBezTo>
                    <a:pt x="0" y="28"/>
                    <a:pt x="0" y="50"/>
                    <a:pt x="24" y="50"/>
                  </a:cubicBezTo>
                  <a:cubicBezTo>
                    <a:pt x="262" y="50"/>
                    <a:pt x="262" y="50"/>
                    <a:pt x="262" y="50"/>
                  </a:cubicBezTo>
                  <a:cubicBezTo>
                    <a:pt x="262" y="50"/>
                    <a:pt x="286" y="50"/>
                    <a:pt x="286" y="28"/>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7" name="Freeform 17"/>
            <p:cNvSpPr>
              <a:spLocks/>
            </p:cNvSpPr>
            <p:nvPr/>
          </p:nvSpPr>
          <p:spPr bwMode="gray">
            <a:xfrm>
              <a:off x="8842479" y="5220409"/>
              <a:ext cx="446894" cy="78073"/>
            </a:xfrm>
            <a:custGeom>
              <a:avLst/>
              <a:gdLst>
                <a:gd name="T0" fmla="*/ 24 w 286"/>
                <a:gd name="T1" fmla="*/ 0 h 50"/>
                <a:gd name="T2" fmla="*/ 0 w 286"/>
                <a:gd name="T3" fmla="*/ 23 h 50"/>
                <a:gd name="T4" fmla="*/ 0 w 286"/>
                <a:gd name="T5" fmla="*/ 27 h 50"/>
                <a:gd name="T6" fmla="*/ 24 w 286"/>
                <a:gd name="T7" fmla="*/ 50 h 50"/>
                <a:gd name="T8" fmla="*/ 262 w 286"/>
                <a:gd name="T9" fmla="*/ 50 h 50"/>
                <a:gd name="T10" fmla="*/ 286 w 286"/>
                <a:gd name="T11" fmla="*/ 27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7"/>
                    <a:pt x="0" y="27"/>
                    <a:pt x="0" y="27"/>
                  </a:cubicBezTo>
                  <a:cubicBezTo>
                    <a:pt x="0" y="27"/>
                    <a:pt x="0" y="50"/>
                    <a:pt x="24" y="50"/>
                  </a:cubicBezTo>
                  <a:cubicBezTo>
                    <a:pt x="262" y="50"/>
                    <a:pt x="262" y="50"/>
                    <a:pt x="262" y="50"/>
                  </a:cubicBezTo>
                  <a:cubicBezTo>
                    <a:pt x="262" y="50"/>
                    <a:pt x="286" y="50"/>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8" name="Freeform 18"/>
            <p:cNvSpPr>
              <a:spLocks/>
            </p:cNvSpPr>
            <p:nvPr/>
          </p:nvSpPr>
          <p:spPr bwMode="gray">
            <a:xfrm>
              <a:off x="8842479" y="5357707"/>
              <a:ext cx="446894" cy="78073"/>
            </a:xfrm>
            <a:custGeom>
              <a:avLst/>
              <a:gdLst>
                <a:gd name="T0" fmla="*/ 24 w 286"/>
                <a:gd name="T1" fmla="*/ 0 h 51"/>
                <a:gd name="T2" fmla="*/ 0 w 286"/>
                <a:gd name="T3" fmla="*/ 24 h 51"/>
                <a:gd name="T4" fmla="*/ 0 w 286"/>
                <a:gd name="T5" fmla="*/ 28 h 51"/>
                <a:gd name="T6" fmla="*/ 24 w 286"/>
                <a:gd name="T7" fmla="*/ 51 h 51"/>
                <a:gd name="T8" fmla="*/ 262 w 286"/>
                <a:gd name="T9" fmla="*/ 51 h 51"/>
                <a:gd name="T10" fmla="*/ 286 w 286"/>
                <a:gd name="T11" fmla="*/ 28 h 51"/>
                <a:gd name="T12" fmla="*/ 286 w 286"/>
                <a:gd name="T13" fmla="*/ 24 h 51"/>
                <a:gd name="T14" fmla="*/ 262 w 286"/>
                <a:gd name="T15" fmla="*/ 0 h 51"/>
                <a:gd name="T16" fmla="*/ 152 w 286"/>
                <a:gd name="T17" fmla="*/ 0 h 51"/>
                <a:gd name="T18" fmla="*/ 24 w 286"/>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1">
                  <a:moveTo>
                    <a:pt x="24" y="0"/>
                  </a:moveTo>
                  <a:cubicBezTo>
                    <a:pt x="24" y="0"/>
                    <a:pt x="0" y="0"/>
                    <a:pt x="0" y="24"/>
                  </a:cubicBezTo>
                  <a:cubicBezTo>
                    <a:pt x="0" y="28"/>
                    <a:pt x="0" y="28"/>
                    <a:pt x="0" y="28"/>
                  </a:cubicBezTo>
                  <a:cubicBezTo>
                    <a:pt x="0" y="28"/>
                    <a:pt x="0" y="51"/>
                    <a:pt x="24" y="51"/>
                  </a:cubicBezTo>
                  <a:cubicBezTo>
                    <a:pt x="262" y="51"/>
                    <a:pt x="262" y="51"/>
                    <a:pt x="262" y="51"/>
                  </a:cubicBezTo>
                  <a:cubicBezTo>
                    <a:pt x="262" y="51"/>
                    <a:pt x="286" y="51"/>
                    <a:pt x="286" y="28"/>
                  </a:cubicBezTo>
                  <a:cubicBezTo>
                    <a:pt x="286" y="24"/>
                    <a:pt x="286" y="24"/>
                    <a:pt x="286" y="24"/>
                  </a:cubicBezTo>
                  <a:cubicBezTo>
                    <a:pt x="286" y="24"/>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89" name="Freeform 19"/>
            <p:cNvSpPr>
              <a:spLocks/>
            </p:cNvSpPr>
            <p:nvPr/>
          </p:nvSpPr>
          <p:spPr bwMode="gray">
            <a:xfrm>
              <a:off x="8842479" y="5495006"/>
              <a:ext cx="446894" cy="78073"/>
            </a:xfrm>
            <a:custGeom>
              <a:avLst/>
              <a:gdLst>
                <a:gd name="T0" fmla="*/ 24 w 286"/>
                <a:gd name="T1" fmla="*/ 0 h 50"/>
                <a:gd name="T2" fmla="*/ 0 w 286"/>
                <a:gd name="T3" fmla="*/ 23 h 50"/>
                <a:gd name="T4" fmla="*/ 0 w 286"/>
                <a:gd name="T5" fmla="*/ 28 h 50"/>
                <a:gd name="T6" fmla="*/ 24 w 286"/>
                <a:gd name="T7" fmla="*/ 50 h 50"/>
                <a:gd name="T8" fmla="*/ 262 w 286"/>
                <a:gd name="T9" fmla="*/ 50 h 50"/>
                <a:gd name="T10" fmla="*/ 286 w 286"/>
                <a:gd name="T11" fmla="*/ 28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8"/>
                    <a:pt x="0" y="28"/>
                    <a:pt x="0" y="28"/>
                  </a:cubicBezTo>
                  <a:cubicBezTo>
                    <a:pt x="0" y="28"/>
                    <a:pt x="0" y="50"/>
                    <a:pt x="24" y="50"/>
                  </a:cubicBezTo>
                  <a:cubicBezTo>
                    <a:pt x="262" y="50"/>
                    <a:pt x="262" y="50"/>
                    <a:pt x="262" y="50"/>
                  </a:cubicBezTo>
                  <a:cubicBezTo>
                    <a:pt x="262" y="50"/>
                    <a:pt x="286" y="50"/>
                    <a:pt x="286" y="28"/>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42" name="Freeform 20"/>
            <p:cNvSpPr>
              <a:spLocks/>
            </p:cNvSpPr>
            <p:nvPr/>
          </p:nvSpPr>
          <p:spPr bwMode="gray">
            <a:xfrm>
              <a:off x="8842479" y="5634997"/>
              <a:ext cx="446894" cy="78073"/>
            </a:xfrm>
            <a:custGeom>
              <a:avLst/>
              <a:gdLst>
                <a:gd name="T0" fmla="*/ 24 w 286"/>
                <a:gd name="T1" fmla="*/ 0 h 51"/>
                <a:gd name="T2" fmla="*/ 0 w 286"/>
                <a:gd name="T3" fmla="*/ 23 h 51"/>
                <a:gd name="T4" fmla="*/ 0 w 286"/>
                <a:gd name="T5" fmla="*/ 27 h 51"/>
                <a:gd name="T6" fmla="*/ 24 w 286"/>
                <a:gd name="T7" fmla="*/ 51 h 51"/>
                <a:gd name="T8" fmla="*/ 262 w 286"/>
                <a:gd name="T9" fmla="*/ 51 h 51"/>
                <a:gd name="T10" fmla="*/ 286 w 286"/>
                <a:gd name="T11" fmla="*/ 27 h 51"/>
                <a:gd name="T12" fmla="*/ 286 w 286"/>
                <a:gd name="T13" fmla="*/ 23 h 51"/>
                <a:gd name="T14" fmla="*/ 262 w 286"/>
                <a:gd name="T15" fmla="*/ 0 h 51"/>
                <a:gd name="T16" fmla="*/ 152 w 286"/>
                <a:gd name="T17" fmla="*/ 0 h 51"/>
                <a:gd name="T18" fmla="*/ 24 w 286"/>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1">
                  <a:moveTo>
                    <a:pt x="24" y="0"/>
                  </a:moveTo>
                  <a:cubicBezTo>
                    <a:pt x="24" y="0"/>
                    <a:pt x="0" y="0"/>
                    <a:pt x="0" y="23"/>
                  </a:cubicBezTo>
                  <a:cubicBezTo>
                    <a:pt x="0" y="27"/>
                    <a:pt x="0" y="27"/>
                    <a:pt x="0" y="27"/>
                  </a:cubicBezTo>
                  <a:cubicBezTo>
                    <a:pt x="0" y="27"/>
                    <a:pt x="0" y="51"/>
                    <a:pt x="24" y="51"/>
                  </a:cubicBezTo>
                  <a:cubicBezTo>
                    <a:pt x="262" y="51"/>
                    <a:pt x="262" y="51"/>
                    <a:pt x="262" y="51"/>
                  </a:cubicBezTo>
                  <a:cubicBezTo>
                    <a:pt x="262" y="51"/>
                    <a:pt x="286" y="51"/>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43" name="Oval 21"/>
            <p:cNvSpPr>
              <a:spLocks noChangeArrowheads="1"/>
            </p:cNvSpPr>
            <p:nvPr/>
          </p:nvSpPr>
          <p:spPr bwMode="gray">
            <a:xfrm>
              <a:off x="9203225" y="4681982"/>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44" name="Oval 22"/>
            <p:cNvSpPr>
              <a:spLocks noChangeArrowheads="1"/>
            </p:cNvSpPr>
            <p:nvPr/>
          </p:nvSpPr>
          <p:spPr bwMode="gray">
            <a:xfrm>
              <a:off x="9203225" y="4821973"/>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45" name="Oval 23"/>
            <p:cNvSpPr>
              <a:spLocks noChangeArrowheads="1"/>
            </p:cNvSpPr>
            <p:nvPr/>
          </p:nvSpPr>
          <p:spPr bwMode="gray">
            <a:xfrm>
              <a:off x="9203225" y="4959271"/>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46" name="Oval 24"/>
            <p:cNvSpPr>
              <a:spLocks noChangeArrowheads="1"/>
            </p:cNvSpPr>
            <p:nvPr/>
          </p:nvSpPr>
          <p:spPr bwMode="gray">
            <a:xfrm>
              <a:off x="9203225" y="5099262"/>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47" name="Freeform 25"/>
            <p:cNvSpPr>
              <a:spLocks/>
            </p:cNvSpPr>
            <p:nvPr/>
          </p:nvSpPr>
          <p:spPr bwMode="gray">
            <a:xfrm>
              <a:off x="9203225" y="5236562"/>
              <a:ext cx="45767" cy="43074"/>
            </a:xfrm>
            <a:custGeom>
              <a:avLst/>
              <a:gdLst>
                <a:gd name="T0" fmla="*/ 14 w 28"/>
                <a:gd name="T1" fmla="*/ 28 h 28"/>
                <a:gd name="T2" fmla="*/ 28 w 28"/>
                <a:gd name="T3" fmla="*/ 13 h 28"/>
                <a:gd name="T4" fmla="*/ 14 w 28"/>
                <a:gd name="T5" fmla="*/ 0 h 28"/>
                <a:gd name="T6" fmla="*/ 0 w 28"/>
                <a:gd name="T7" fmla="*/ 13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cubicBezTo>
                    <a:pt x="22" y="28"/>
                    <a:pt x="28" y="21"/>
                    <a:pt x="28" y="13"/>
                  </a:cubicBezTo>
                  <a:cubicBezTo>
                    <a:pt x="28" y="7"/>
                    <a:pt x="22" y="0"/>
                    <a:pt x="14" y="0"/>
                  </a:cubicBezTo>
                  <a:cubicBezTo>
                    <a:pt x="7" y="0"/>
                    <a:pt x="0" y="7"/>
                    <a:pt x="0" y="13"/>
                  </a:cubicBezTo>
                  <a:cubicBezTo>
                    <a:pt x="0" y="21"/>
                    <a:pt x="7" y="28"/>
                    <a:pt x="14" y="28"/>
                  </a:cubicBez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48" name="Oval 26"/>
            <p:cNvSpPr>
              <a:spLocks noChangeArrowheads="1"/>
            </p:cNvSpPr>
            <p:nvPr/>
          </p:nvSpPr>
          <p:spPr bwMode="gray">
            <a:xfrm>
              <a:off x="9203225" y="5376553"/>
              <a:ext cx="45767" cy="40383"/>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49" name="Oval 27"/>
            <p:cNvSpPr>
              <a:spLocks noChangeArrowheads="1"/>
            </p:cNvSpPr>
            <p:nvPr/>
          </p:nvSpPr>
          <p:spPr bwMode="gray">
            <a:xfrm>
              <a:off x="9203225" y="5513851"/>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50" name="Oval 28"/>
            <p:cNvSpPr>
              <a:spLocks noChangeArrowheads="1"/>
            </p:cNvSpPr>
            <p:nvPr/>
          </p:nvSpPr>
          <p:spPr bwMode="gray">
            <a:xfrm>
              <a:off x="9203225" y="5653841"/>
              <a:ext cx="45767" cy="40383"/>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51" name="Freeform 29"/>
            <p:cNvSpPr>
              <a:spLocks/>
            </p:cNvSpPr>
            <p:nvPr/>
          </p:nvSpPr>
          <p:spPr bwMode="gray">
            <a:xfrm>
              <a:off x="8842479" y="5772295"/>
              <a:ext cx="446894" cy="78073"/>
            </a:xfrm>
            <a:custGeom>
              <a:avLst/>
              <a:gdLst>
                <a:gd name="T0" fmla="*/ 24 w 286"/>
                <a:gd name="T1" fmla="*/ 0 h 50"/>
                <a:gd name="T2" fmla="*/ 0 w 286"/>
                <a:gd name="T3" fmla="*/ 22 h 50"/>
                <a:gd name="T4" fmla="*/ 0 w 286"/>
                <a:gd name="T5" fmla="*/ 27 h 50"/>
                <a:gd name="T6" fmla="*/ 24 w 286"/>
                <a:gd name="T7" fmla="*/ 50 h 50"/>
                <a:gd name="T8" fmla="*/ 262 w 286"/>
                <a:gd name="T9" fmla="*/ 50 h 50"/>
                <a:gd name="T10" fmla="*/ 286 w 286"/>
                <a:gd name="T11" fmla="*/ 27 h 50"/>
                <a:gd name="T12" fmla="*/ 286 w 286"/>
                <a:gd name="T13" fmla="*/ 22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2"/>
                  </a:cubicBezTo>
                  <a:cubicBezTo>
                    <a:pt x="0" y="27"/>
                    <a:pt x="0" y="27"/>
                    <a:pt x="0" y="27"/>
                  </a:cubicBezTo>
                  <a:cubicBezTo>
                    <a:pt x="0" y="27"/>
                    <a:pt x="0" y="50"/>
                    <a:pt x="24" y="50"/>
                  </a:cubicBezTo>
                  <a:cubicBezTo>
                    <a:pt x="262" y="50"/>
                    <a:pt x="262" y="50"/>
                    <a:pt x="262" y="50"/>
                  </a:cubicBezTo>
                  <a:cubicBezTo>
                    <a:pt x="262" y="50"/>
                    <a:pt x="286" y="50"/>
                    <a:pt x="286" y="27"/>
                  </a:cubicBezTo>
                  <a:cubicBezTo>
                    <a:pt x="286" y="22"/>
                    <a:pt x="286" y="22"/>
                    <a:pt x="286" y="22"/>
                  </a:cubicBezTo>
                  <a:cubicBezTo>
                    <a:pt x="286" y="22"/>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52" name="Oval 30"/>
            <p:cNvSpPr>
              <a:spLocks noChangeArrowheads="1"/>
            </p:cNvSpPr>
            <p:nvPr/>
          </p:nvSpPr>
          <p:spPr bwMode="gray">
            <a:xfrm>
              <a:off x="9203225" y="5791141"/>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53" name="Rectangle 31"/>
            <p:cNvSpPr>
              <a:spLocks noChangeArrowheads="1"/>
            </p:cNvSpPr>
            <p:nvPr/>
          </p:nvSpPr>
          <p:spPr bwMode="gray">
            <a:xfrm>
              <a:off x="9467054" y="4883892"/>
              <a:ext cx="570732" cy="1337991"/>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54" name="Freeform 32"/>
            <p:cNvSpPr>
              <a:spLocks/>
            </p:cNvSpPr>
            <p:nvPr/>
          </p:nvSpPr>
          <p:spPr bwMode="gray">
            <a:xfrm>
              <a:off x="9526281" y="4975424"/>
              <a:ext cx="449587" cy="78073"/>
            </a:xfrm>
            <a:custGeom>
              <a:avLst/>
              <a:gdLst>
                <a:gd name="T0" fmla="*/ 25 w 287"/>
                <a:gd name="T1" fmla="*/ 0 h 50"/>
                <a:gd name="T2" fmla="*/ 0 w 287"/>
                <a:gd name="T3" fmla="*/ 22 h 50"/>
                <a:gd name="T4" fmla="*/ 0 w 287"/>
                <a:gd name="T5" fmla="*/ 27 h 50"/>
                <a:gd name="T6" fmla="*/ 25 w 287"/>
                <a:gd name="T7" fmla="*/ 50 h 50"/>
                <a:gd name="T8" fmla="*/ 262 w 287"/>
                <a:gd name="T9" fmla="*/ 50 h 50"/>
                <a:gd name="T10" fmla="*/ 287 w 287"/>
                <a:gd name="T11" fmla="*/ 27 h 50"/>
                <a:gd name="T12" fmla="*/ 287 w 287"/>
                <a:gd name="T13" fmla="*/ 22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2"/>
                  </a:cubicBezTo>
                  <a:cubicBezTo>
                    <a:pt x="0" y="27"/>
                    <a:pt x="0" y="27"/>
                    <a:pt x="0" y="27"/>
                  </a:cubicBezTo>
                  <a:cubicBezTo>
                    <a:pt x="0" y="27"/>
                    <a:pt x="0" y="50"/>
                    <a:pt x="25" y="50"/>
                  </a:cubicBezTo>
                  <a:cubicBezTo>
                    <a:pt x="262" y="50"/>
                    <a:pt x="262" y="50"/>
                    <a:pt x="262" y="50"/>
                  </a:cubicBezTo>
                  <a:cubicBezTo>
                    <a:pt x="262" y="50"/>
                    <a:pt x="287" y="50"/>
                    <a:pt x="287" y="27"/>
                  </a:cubicBezTo>
                  <a:cubicBezTo>
                    <a:pt x="287" y="22"/>
                    <a:pt x="287" y="22"/>
                    <a:pt x="287" y="22"/>
                  </a:cubicBezTo>
                  <a:cubicBezTo>
                    <a:pt x="287" y="22"/>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55" name="Freeform 33"/>
            <p:cNvSpPr>
              <a:spLocks/>
            </p:cNvSpPr>
            <p:nvPr/>
          </p:nvSpPr>
          <p:spPr bwMode="gray">
            <a:xfrm>
              <a:off x="9526281" y="5112724"/>
              <a:ext cx="449587" cy="78073"/>
            </a:xfrm>
            <a:custGeom>
              <a:avLst/>
              <a:gdLst>
                <a:gd name="T0" fmla="*/ 25 w 287"/>
                <a:gd name="T1" fmla="*/ 0 h 50"/>
                <a:gd name="T2" fmla="*/ 0 w 287"/>
                <a:gd name="T3" fmla="*/ 23 h 50"/>
                <a:gd name="T4" fmla="*/ 0 w 287"/>
                <a:gd name="T5" fmla="*/ 28 h 50"/>
                <a:gd name="T6" fmla="*/ 25 w 287"/>
                <a:gd name="T7" fmla="*/ 50 h 50"/>
                <a:gd name="T8" fmla="*/ 262 w 287"/>
                <a:gd name="T9" fmla="*/ 50 h 50"/>
                <a:gd name="T10" fmla="*/ 287 w 287"/>
                <a:gd name="T11" fmla="*/ 28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8"/>
                    <a:pt x="0" y="28"/>
                    <a:pt x="0" y="28"/>
                  </a:cubicBezTo>
                  <a:cubicBezTo>
                    <a:pt x="0" y="28"/>
                    <a:pt x="0" y="50"/>
                    <a:pt x="25" y="50"/>
                  </a:cubicBezTo>
                  <a:cubicBezTo>
                    <a:pt x="262" y="50"/>
                    <a:pt x="262" y="50"/>
                    <a:pt x="262" y="50"/>
                  </a:cubicBezTo>
                  <a:cubicBezTo>
                    <a:pt x="262" y="50"/>
                    <a:pt x="287" y="50"/>
                    <a:pt x="287" y="28"/>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56" name="Freeform 34"/>
            <p:cNvSpPr>
              <a:spLocks/>
            </p:cNvSpPr>
            <p:nvPr/>
          </p:nvSpPr>
          <p:spPr bwMode="gray">
            <a:xfrm>
              <a:off x="9526281" y="5252715"/>
              <a:ext cx="449587" cy="78073"/>
            </a:xfrm>
            <a:custGeom>
              <a:avLst/>
              <a:gdLst>
                <a:gd name="T0" fmla="*/ 25 w 287"/>
                <a:gd name="T1" fmla="*/ 0 h 50"/>
                <a:gd name="T2" fmla="*/ 0 w 287"/>
                <a:gd name="T3" fmla="*/ 22 h 50"/>
                <a:gd name="T4" fmla="*/ 0 w 287"/>
                <a:gd name="T5" fmla="*/ 28 h 50"/>
                <a:gd name="T6" fmla="*/ 25 w 287"/>
                <a:gd name="T7" fmla="*/ 50 h 50"/>
                <a:gd name="T8" fmla="*/ 262 w 287"/>
                <a:gd name="T9" fmla="*/ 50 h 50"/>
                <a:gd name="T10" fmla="*/ 287 w 287"/>
                <a:gd name="T11" fmla="*/ 28 h 50"/>
                <a:gd name="T12" fmla="*/ 287 w 287"/>
                <a:gd name="T13" fmla="*/ 22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2"/>
                  </a:cubicBezTo>
                  <a:cubicBezTo>
                    <a:pt x="0" y="28"/>
                    <a:pt x="0" y="28"/>
                    <a:pt x="0" y="28"/>
                  </a:cubicBezTo>
                  <a:cubicBezTo>
                    <a:pt x="0" y="28"/>
                    <a:pt x="0" y="50"/>
                    <a:pt x="25" y="50"/>
                  </a:cubicBezTo>
                  <a:cubicBezTo>
                    <a:pt x="262" y="50"/>
                    <a:pt x="262" y="50"/>
                    <a:pt x="262" y="50"/>
                  </a:cubicBezTo>
                  <a:cubicBezTo>
                    <a:pt x="262" y="50"/>
                    <a:pt x="287" y="50"/>
                    <a:pt x="287" y="28"/>
                  </a:cubicBezTo>
                  <a:cubicBezTo>
                    <a:pt x="287" y="22"/>
                    <a:pt x="287" y="22"/>
                    <a:pt x="287" y="22"/>
                  </a:cubicBezTo>
                  <a:cubicBezTo>
                    <a:pt x="287" y="22"/>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57" name="Freeform 35"/>
            <p:cNvSpPr>
              <a:spLocks/>
            </p:cNvSpPr>
            <p:nvPr/>
          </p:nvSpPr>
          <p:spPr bwMode="gray">
            <a:xfrm>
              <a:off x="9526281" y="5390012"/>
              <a:ext cx="449587" cy="78073"/>
            </a:xfrm>
            <a:custGeom>
              <a:avLst/>
              <a:gdLst>
                <a:gd name="T0" fmla="*/ 25 w 287"/>
                <a:gd name="T1" fmla="*/ 0 h 50"/>
                <a:gd name="T2" fmla="*/ 0 w 287"/>
                <a:gd name="T3" fmla="*/ 22 h 50"/>
                <a:gd name="T4" fmla="*/ 0 w 287"/>
                <a:gd name="T5" fmla="*/ 27 h 50"/>
                <a:gd name="T6" fmla="*/ 25 w 287"/>
                <a:gd name="T7" fmla="*/ 50 h 50"/>
                <a:gd name="T8" fmla="*/ 262 w 287"/>
                <a:gd name="T9" fmla="*/ 50 h 50"/>
                <a:gd name="T10" fmla="*/ 287 w 287"/>
                <a:gd name="T11" fmla="*/ 27 h 50"/>
                <a:gd name="T12" fmla="*/ 287 w 287"/>
                <a:gd name="T13" fmla="*/ 22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2"/>
                  </a:cubicBezTo>
                  <a:cubicBezTo>
                    <a:pt x="0" y="27"/>
                    <a:pt x="0" y="27"/>
                    <a:pt x="0" y="27"/>
                  </a:cubicBezTo>
                  <a:cubicBezTo>
                    <a:pt x="0" y="27"/>
                    <a:pt x="0" y="50"/>
                    <a:pt x="25" y="50"/>
                  </a:cubicBezTo>
                  <a:cubicBezTo>
                    <a:pt x="262" y="50"/>
                    <a:pt x="262" y="50"/>
                    <a:pt x="262" y="50"/>
                  </a:cubicBezTo>
                  <a:cubicBezTo>
                    <a:pt x="262" y="50"/>
                    <a:pt x="287" y="50"/>
                    <a:pt x="287" y="27"/>
                  </a:cubicBezTo>
                  <a:cubicBezTo>
                    <a:pt x="287" y="22"/>
                    <a:pt x="287" y="22"/>
                    <a:pt x="287" y="22"/>
                  </a:cubicBezTo>
                  <a:cubicBezTo>
                    <a:pt x="287" y="22"/>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58" name="Freeform 36"/>
            <p:cNvSpPr>
              <a:spLocks/>
            </p:cNvSpPr>
            <p:nvPr/>
          </p:nvSpPr>
          <p:spPr bwMode="gray">
            <a:xfrm>
              <a:off x="9526281" y="5527312"/>
              <a:ext cx="449587" cy="78073"/>
            </a:xfrm>
            <a:custGeom>
              <a:avLst/>
              <a:gdLst>
                <a:gd name="T0" fmla="*/ 25 w 287"/>
                <a:gd name="T1" fmla="*/ 0 h 50"/>
                <a:gd name="T2" fmla="*/ 0 w 287"/>
                <a:gd name="T3" fmla="*/ 23 h 50"/>
                <a:gd name="T4" fmla="*/ 0 w 287"/>
                <a:gd name="T5" fmla="*/ 28 h 50"/>
                <a:gd name="T6" fmla="*/ 25 w 287"/>
                <a:gd name="T7" fmla="*/ 50 h 50"/>
                <a:gd name="T8" fmla="*/ 262 w 287"/>
                <a:gd name="T9" fmla="*/ 50 h 50"/>
                <a:gd name="T10" fmla="*/ 287 w 287"/>
                <a:gd name="T11" fmla="*/ 28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8"/>
                    <a:pt x="0" y="28"/>
                    <a:pt x="0" y="28"/>
                  </a:cubicBezTo>
                  <a:cubicBezTo>
                    <a:pt x="0" y="28"/>
                    <a:pt x="0" y="50"/>
                    <a:pt x="25" y="50"/>
                  </a:cubicBezTo>
                  <a:cubicBezTo>
                    <a:pt x="262" y="50"/>
                    <a:pt x="262" y="50"/>
                    <a:pt x="262" y="50"/>
                  </a:cubicBezTo>
                  <a:cubicBezTo>
                    <a:pt x="262" y="50"/>
                    <a:pt x="287" y="50"/>
                    <a:pt x="287" y="28"/>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59" name="Freeform 37"/>
            <p:cNvSpPr>
              <a:spLocks/>
            </p:cNvSpPr>
            <p:nvPr/>
          </p:nvSpPr>
          <p:spPr bwMode="gray">
            <a:xfrm>
              <a:off x="9526281" y="5667303"/>
              <a:ext cx="449587" cy="78073"/>
            </a:xfrm>
            <a:custGeom>
              <a:avLst/>
              <a:gdLst>
                <a:gd name="T0" fmla="*/ 25 w 287"/>
                <a:gd name="T1" fmla="*/ 0 h 50"/>
                <a:gd name="T2" fmla="*/ 0 w 287"/>
                <a:gd name="T3" fmla="*/ 23 h 50"/>
                <a:gd name="T4" fmla="*/ 0 w 287"/>
                <a:gd name="T5" fmla="*/ 28 h 50"/>
                <a:gd name="T6" fmla="*/ 25 w 287"/>
                <a:gd name="T7" fmla="*/ 50 h 50"/>
                <a:gd name="T8" fmla="*/ 262 w 287"/>
                <a:gd name="T9" fmla="*/ 50 h 50"/>
                <a:gd name="T10" fmla="*/ 287 w 287"/>
                <a:gd name="T11" fmla="*/ 28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8"/>
                    <a:pt x="0" y="28"/>
                    <a:pt x="0" y="28"/>
                  </a:cubicBezTo>
                  <a:cubicBezTo>
                    <a:pt x="0" y="28"/>
                    <a:pt x="0" y="50"/>
                    <a:pt x="25" y="50"/>
                  </a:cubicBezTo>
                  <a:cubicBezTo>
                    <a:pt x="262" y="50"/>
                    <a:pt x="262" y="50"/>
                    <a:pt x="262" y="50"/>
                  </a:cubicBezTo>
                  <a:cubicBezTo>
                    <a:pt x="262" y="50"/>
                    <a:pt x="287" y="50"/>
                    <a:pt x="287" y="28"/>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60" name="Freeform 38"/>
            <p:cNvSpPr>
              <a:spLocks/>
            </p:cNvSpPr>
            <p:nvPr/>
          </p:nvSpPr>
          <p:spPr bwMode="gray">
            <a:xfrm>
              <a:off x="9526281" y="5807294"/>
              <a:ext cx="449587" cy="75380"/>
            </a:xfrm>
            <a:custGeom>
              <a:avLst/>
              <a:gdLst>
                <a:gd name="T0" fmla="*/ 25 w 287"/>
                <a:gd name="T1" fmla="*/ 0 h 49"/>
                <a:gd name="T2" fmla="*/ 0 w 287"/>
                <a:gd name="T3" fmla="*/ 23 h 49"/>
                <a:gd name="T4" fmla="*/ 0 w 287"/>
                <a:gd name="T5" fmla="*/ 27 h 49"/>
                <a:gd name="T6" fmla="*/ 25 w 287"/>
                <a:gd name="T7" fmla="*/ 49 h 49"/>
                <a:gd name="T8" fmla="*/ 262 w 287"/>
                <a:gd name="T9" fmla="*/ 49 h 49"/>
                <a:gd name="T10" fmla="*/ 287 w 287"/>
                <a:gd name="T11" fmla="*/ 27 h 49"/>
                <a:gd name="T12" fmla="*/ 287 w 287"/>
                <a:gd name="T13" fmla="*/ 23 h 49"/>
                <a:gd name="T14" fmla="*/ 262 w 287"/>
                <a:gd name="T15" fmla="*/ 0 h 49"/>
                <a:gd name="T16" fmla="*/ 153 w 287"/>
                <a:gd name="T17" fmla="*/ 0 h 49"/>
                <a:gd name="T18" fmla="*/ 25 w 287"/>
                <a:gd name="T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49">
                  <a:moveTo>
                    <a:pt x="25" y="0"/>
                  </a:moveTo>
                  <a:cubicBezTo>
                    <a:pt x="25" y="0"/>
                    <a:pt x="0" y="0"/>
                    <a:pt x="0" y="23"/>
                  </a:cubicBezTo>
                  <a:cubicBezTo>
                    <a:pt x="0" y="27"/>
                    <a:pt x="0" y="27"/>
                    <a:pt x="0" y="27"/>
                  </a:cubicBezTo>
                  <a:cubicBezTo>
                    <a:pt x="0" y="27"/>
                    <a:pt x="0" y="49"/>
                    <a:pt x="25" y="49"/>
                  </a:cubicBezTo>
                  <a:cubicBezTo>
                    <a:pt x="262" y="49"/>
                    <a:pt x="262" y="49"/>
                    <a:pt x="262" y="49"/>
                  </a:cubicBezTo>
                  <a:cubicBezTo>
                    <a:pt x="262" y="49"/>
                    <a:pt x="287" y="49"/>
                    <a:pt x="287" y="27"/>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61" name="Freeform 39"/>
            <p:cNvSpPr>
              <a:spLocks/>
            </p:cNvSpPr>
            <p:nvPr/>
          </p:nvSpPr>
          <p:spPr bwMode="gray">
            <a:xfrm>
              <a:off x="9526281" y="5941900"/>
              <a:ext cx="449587" cy="78073"/>
            </a:xfrm>
            <a:custGeom>
              <a:avLst/>
              <a:gdLst>
                <a:gd name="T0" fmla="*/ 25 w 287"/>
                <a:gd name="T1" fmla="*/ 0 h 50"/>
                <a:gd name="T2" fmla="*/ 0 w 287"/>
                <a:gd name="T3" fmla="*/ 24 h 50"/>
                <a:gd name="T4" fmla="*/ 0 w 287"/>
                <a:gd name="T5" fmla="*/ 28 h 50"/>
                <a:gd name="T6" fmla="*/ 25 w 287"/>
                <a:gd name="T7" fmla="*/ 50 h 50"/>
                <a:gd name="T8" fmla="*/ 262 w 287"/>
                <a:gd name="T9" fmla="*/ 50 h 50"/>
                <a:gd name="T10" fmla="*/ 287 w 287"/>
                <a:gd name="T11" fmla="*/ 28 h 50"/>
                <a:gd name="T12" fmla="*/ 287 w 287"/>
                <a:gd name="T13" fmla="*/ 24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4"/>
                  </a:cubicBezTo>
                  <a:cubicBezTo>
                    <a:pt x="0" y="28"/>
                    <a:pt x="0" y="28"/>
                    <a:pt x="0" y="28"/>
                  </a:cubicBezTo>
                  <a:cubicBezTo>
                    <a:pt x="0" y="28"/>
                    <a:pt x="0" y="50"/>
                    <a:pt x="25" y="50"/>
                  </a:cubicBezTo>
                  <a:cubicBezTo>
                    <a:pt x="262" y="50"/>
                    <a:pt x="262" y="50"/>
                    <a:pt x="262" y="50"/>
                  </a:cubicBezTo>
                  <a:cubicBezTo>
                    <a:pt x="262" y="50"/>
                    <a:pt x="287" y="50"/>
                    <a:pt x="287" y="28"/>
                  </a:cubicBezTo>
                  <a:cubicBezTo>
                    <a:pt x="287" y="24"/>
                    <a:pt x="287" y="24"/>
                    <a:pt x="287" y="24"/>
                  </a:cubicBezTo>
                  <a:cubicBezTo>
                    <a:pt x="287" y="24"/>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62" name="Oval 40"/>
            <p:cNvSpPr>
              <a:spLocks noChangeArrowheads="1"/>
            </p:cNvSpPr>
            <p:nvPr/>
          </p:nvSpPr>
          <p:spPr bwMode="gray">
            <a:xfrm>
              <a:off x="9889718" y="4991577"/>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63" name="Oval 41"/>
            <p:cNvSpPr>
              <a:spLocks noChangeArrowheads="1"/>
            </p:cNvSpPr>
            <p:nvPr/>
          </p:nvSpPr>
          <p:spPr bwMode="gray">
            <a:xfrm>
              <a:off x="9889718" y="5131568"/>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64" name="Oval 42"/>
            <p:cNvSpPr>
              <a:spLocks noChangeArrowheads="1"/>
            </p:cNvSpPr>
            <p:nvPr/>
          </p:nvSpPr>
          <p:spPr bwMode="gray">
            <a:xfrm>
              <a:off x="9889718" y="5268867"/>
              <a:ext cx="45767" cy="45767"/>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65" name="Oval 43"/>
            <p:cNvSpPr>
              <a:spLocks noChangeArrowheads="1"/>
            </p:cNvSpPr>
            <p:nvPr/>
          </p:nvSpPr>
          <p:spPr bwMode="gray">
            <a:xfrm>
              <a:off x="9889718" y="5406165"/>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66" name="Oval 44"/>
            <p:cNvSpPr>
              <a:spLocks noChangeArrowheads="1"/>
            </p:cNvSpPr>
            <p:nvPr/>
          </p:nvSpPr>
          <p:spPr bwMode="gray">
            <a:xfrm>
              <a:off x="9889718" y="5546156"/>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67" name="Oval 45"/>
            <p:cNvSpPr>
              <a:spLocks noChangeArrowheads="1"/>
            </p:cNvSpPr>
            <p:nvPr/>
          </p:nvSpPr>
          <p:spPr bwMode="gray">
            <a:xfrm>
              <a:off x="9889718" y="5683456"/>
              <a:ext cx="45767" cy="45767"/>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68" name="Oval 46"/>
            <p:cNvSpPr>
              <a:spLocks noChangeArrowheads="1"/>
            </p:cNvSpPr>
            <p:nvPr/>
          </p:nvSpPr>
          <p:spPr bwMode="gray">
            <a:xfrm>
              <a:off x="9889718" y="5823447"/>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69" name="Oval 47"/>
            <p:cNvSpPr>
              <a:spLocks noChangeArrowheads="1"/>
            </p:cNvSpPr>
            <p:nvPr/>
          </p:nvSpPr>
          <p:spPr bwMode="gray">
            <a:xfrm>
              <a:off x="9889718" y="5960744"/>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70" name="Freeform 48"/>
            <p:cNvSpPr>
              <a:spLocks/>
            </p:cNvSpPr>
            <p:nvPr/>
          </p:nvSpPr>
          <p:spPr bwMode="gray">
            <a:xfrm>
              <a:off x="9526281" y="6081891"/>
              <a:ext cx="449587" cy="78073"/>
            </a:xfrm>
            <a:custGeom>
              <a:avLst/>
              <a:gdLst>
                <a:gd name="T0" fmla="*/ 25 w 287"/>
                <a:gd name="T1" fmla="*/ 0 h 50"/>
                <a:gd name="T2" fmla="*/ 0 w 287"/>
                <a:gd name="T3" fmla="*/ 23 h 50"/>
                <a:gd name="T4" fmla="*/ 0 w 287"/>
                <a:gd name="T5" fmla="*/ 27 h 50"/>
                <a:gd name="T6" fmla="*/ 25 w 287"/>
                <a:gd name="T7" fmla="*/ 50 h 50"/>
                <a:gd name="T8" fmla="*/ 262 w 287"/>
                <a:gd name="T9" fmla="*/ 50 h 50"/>
                <a:gd name="T10" fmla="*/ 287 w 287"/>
                <a:gd name="T11" fmla="*/ 27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7"/>
                    <a:pt x="0" y="27"/>
                    <a:pt x="0" y="27"/>
                  </a:cubicBezTo>
                  <a:cubicBezTo>
                    <a:pt x="0" y="27"/>
                    <a:pt x="0" y="50"/>
                    <a:pt x="25" y="50"/>
                  </a:cubicBezTo>
                  <a:cubicBezTo>
                    <a:pt x="262" y="50"/>
                    <a:pt x="262" y="50"/>
                    <a:pt x="262" y="50"/>
                  </a:cubicBezTo>
                  <a:cubicBezTo>
                    <a:pt x="262" y="50"/>
                    <a:pt x="287" y="50"/>
                    <a:pt x="287" y="27"/>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71" name="Oval 49"/>
            <p:cNvSpPr>
              <a:spLocks noChangeArrowheads="1"/>
            </p:cNvSpPr>
            <p:nvPr/>
          </p:nvSpPr>
          <p:spPr bwMode="gray">
            <a:xfrm>
              <a:off x="9889718" y="6100735"/>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72" name="Freeform 50"/>
            <p:cNvSpPr>
              <a:spLocks/>
            </p:cNvSpPr>
            <p:nvPr/>
          </p:nvSpPr>
          <p:spPr bwMode="gray">
            <a:xfrm>
              <a:off x="8842479" y="5909595"/>
              <a:ext cx="446894" cy="78073"/>
            </a:xfrm>
            <a:custGeom>
              <a:avLst/>
              <a:gdLst>
                <a:gd name="T0" fmla="*/ 24 w 286"/>
                <a:gd name="T1" fmla="*/ 0 h 50"/>
                <a:gd name="T2" fmla="*/ 0 w 286"/>
                <a:gd name="T3" fmla="*/ 23 h 50"/>
                <a:gd name="T4" fmla="*/ 0 w 286"/>
                <a:gd name="T5" fmla="*/ 27 h 50"/>
                <a:gd name="T6" fmla="*/ 24 w 286"/>
                <a:gd name="T7" fmla="*/ 50 h 50"/>
                <a:gd name="T8" fmla="*/ 262 w 286"/>
                <a:gd name="T9" fmla="*/ 50 h 50"/>
                <a:gd name="T10" fmla="*/ 286 w 286"/>
                <a:gd name="T11" fmla="*/ 27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7"/>
                    <a:pt x="0" y="27"/>
                    <a:pt x="0" y="27"/>
                  </a:cubicBezTo>
                  <a:cubicBezTo>
                    <a:pt x="0" y="27"/>
                    <a:pt x="0" y="50"/>
                    <a:pt x="24" y="50"/>
                  </a:cubicBezTo>
                  <a:cubicBezTo>
                    <a:pt x="262" y="50"/>
                    <a:pt x="262" y="50"/>
                    <a:pt x="262" y="50"/>
                  </a:cubicBezTo>
                  <a:cubicBezTo>
                    <a:pt x="262" y="50"/>
                    <a:pt x="286" y="50"/>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73" name="Oval 51"/>
            <p:cNvSpPr>
              <a:spLocks noChangeArrowheads="1"/>
            </p:cNvSpPr>
            <p:nvPr/>
          </p:nvSpPr>
          <p:spPr bwMode="gray">
            <a:xfrm>
              <a:off x="9203225" y="5928439"/>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74" name="Rectangle 52"/>
            <p:cNvSpPr>
              <a:spLocks noChangeArrowheads="1"/>
            </p:cNvSpPr>
            <p:nvPr/>
          </p:nvSpPr>
          <p:spPr bwMode="gray">
            <a:xfrm>
              <a:off x="8643261" y="4245857"/>
              <a:ext cx="573425" cy="255753"/>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75" name="Freeform 53"/>
            <p:cNvSpPr>
              <a:spLocks/>
            </p:cNvSpPr>
            <p:nvPr/>
          </p:nvSpPr>
          <p:spPr bwMode="gray">
            <a:xfrm>
              <a:off x="10780814" y="5917670"/>
              <a:ext cx="1235690" cy="611115"/>
            </a:xfrm>
            <a:custGeom>
              <a:avLst/>
              <a:gdLst>
                <a:gd name="T0" fmla="*/ 763 w 788"/>
                <a:gd name="T1" fmla="*/ 392 h 392"/>
                <a:gd name="T2" fmla="*/ 788 w 788"/>
                <a:gd name="T3" fmla="*/ 304 h 392"/>
                <a:gd name="T4" fmla="*/ 625 w 788"/>
                <a:gd name="T5" fmla="*/ 142 h 392"/>
                <a:gd name="T6" fmla="*/ 580 w 788"/>
                <a:gd name="T7" fmla="*/ 149 h 392"/>
                <a:gd name="T8" fmla="*/ 358 w 788"/>
                <a:gd name="T9" fmla="*/ 0 h 392"/>
                <a:gd name="T10" fmla="*/ 120 w 788"/>
                <a:gd name="T11" fmla="*/ 224 h 392"/>
                <a:gd name="T12" fmla="*/ 0 w 788"/>
                <a:gd name="T13" fmla="*/ 347 h 392"/>
                <a:gd name="T14" fmla="*/ 8 w 788"/>
                <a:gd name="T15" fmla="*/ 392 h 392"/>
                <a:gd name="T16" fmla="*/ 763 w 788"/>
                <a:gd name="T17"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8" h="392">
                  <a:moveTo>
                    <a:pt x="763" y="392"/>
                  </a:moveTo>
                  <a:cubicBezTo>
                    <a:pt x="779" y="366"/>
                    <a:pt x="788" y="337"/>
                    <a:pt x="788" y="304"/>
                  </a:cubicBezTo>
                  <a:cubicBezTo>
                    <a:pt x="788" y="214"/>
                    <a:pt x="715" y="142"/>
                    <a:pt x="625" y="142"/>
                  </a:cubicBezTo>
                  <a:cubicBezTo>
                    <a:pt x="609" y="142"/>
                    <a:pt x="594" y="144"/>
                    <a:pt x="580" y="149"/>
                  </a:cubicBezTo>
                  <a:cubicBezTo>
                    <a:pt x="544" y="61"/>
                    <a:pt x="458" y="0"/>
                    <a:pt x="358" y="0"/>
                  </a:cubicBezTo>
                  <a:cubicBezTo>
                    <a:pt x="231" y="0"/>
                    <a:pt x="127" y="99"/>
                    <a:pt x="120" y="224"/>
                  </a:cubicBezTo>
                  <a:cubicBezTo>
                    <a:pt x="53" y="226"/>
                    <a:pt x="0" y="280"/>
                    <a:pt x="0" y="347"/>
                  </a:cubicBezTo>
                  <a:cubicBezTo>
                    <a:pt x="0" y="363"/>
                    <a:pt x="2" y="378"/>
                    <a:pt x="8" y="392"/>
                  </a:cubicBezTo>
                  <a:lnTo>
                    <a:pt x="763" y="392"/>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76" name="Freeform 55"/>
            <p:cNvSpPr>
              <a:spLocks/>
            </p:cNvSpPr>
            <p:nvPr/>
          </p:nvSpPr>
          <p:spPr bwMode="gray">
            <a:xfrm>
              <a:off x="11198094" y="5990359"/>
              <a:ext cx="1238381" cy="646112"/>
            </a:xfrm>
            <a:custGeom>
              <a:avLst/>
              <a:gdLst>
                <a:gd name="T0" fmla="*/ 790 w 790"/>
                <a:gd name="T1" fmla="*/ 206 h 414"/>
                <a:gd name="T2" fmla="*/ 661 w 790"/>
                <a:gd name="T3" fmla="*/ 149 h 414"/>
                <a:gd name="T4" fmla="*/ 613 w 790"/>
                <a:gd name="T5" fmla="*/ 156 h 414"/>
                <a:gd name="T6" fmla="*/ 379 w 790"/>
                <a:gd name="T7" fmla="*/ 0 h 414"/>
                <a:gd name="T8" fmla="*/ 127 w 790"/>
                <a:gd name="T9" fmla="*/ 236 h 414"/>
                <a:gd name="T10" fmla="*/ 0 w 790"/>
                <a:gd name="T11" fmla="*/ 366 h 414"/>
                <a:gd name="T12" fmla="*/ 9 w 790"/>
                <a:gd name="T13" fmla="*/ 414 h 414"/>
                <a:gd name="T14" fmla="*/ 790 w 790"/>
                <a:gd name="T15" fmla="*/ 414 h 414"/>
                <a:gd name="T16" fmla="*/ 790 w 790"/>
                <a:gd name="T17" fmla="*/ 20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0" h="414">
                  <a:moveTo>
                    <a:pt x="790" y="206"/>
                  </a:moveTo>
                  <a:cubicBezTo>
                    <a:pt x="758" y="172"/>
                    <a:pt x="713" y="149"/>
                    <a:pt x="661" y="149"/>
                  </a:cubicBezTo>
                  <a:cubicBezTo>
                    <a:pt x="644" y="149"/>
                    <a:pt x="628" y="152"/>
                    <a:pt x="613" y="156"/>
                  </a:cubicBezTo>
                  <a:cubicBezTo>
                    <a:pt x="576" y="64"/>
                    <a:pt x="484" y="0"/>
                    <a:pt x="379" y="0"/>
                  </a:cubicBezTo>
                  <a:cubicBezTo>
                    <a:pt x="245" y="0"/>
                    <a:pt x="135" y="104"/>
                    <a:pt x="127" y="236"/>
                  </a:cubicBezTo>
                  <a:cubicBezTo>
                    <a:pt x="56" y="238"/>
                    <a:pt x="0" y="295"/>
                    <a:pt x="0" y="366"/>
                  </a:cubicBezTo>
                  <a:cubicBezTo>
                    <a:pt x="0" y="383"/>
                    <a:pt x="3" y="399"/>
                    <a:pt x="9" y="414"/>
                  </a:cubicBezTo>
                  <a:cubicBezTo>
                    <a:pt x="790" y="414"/>
                    <a:pt x="790" y="414"/>
                    <a:pt x="790" y="414"/>
                  </a:cubicBezTo>
                  <a:lnTo>
                    <a:pt x="790" y="2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77" name="Freeform 59"/>
            <p:cNvSpPr>
              <a:spLocks/>
            </p:cNvSpPr>
            <p:nvPr/>
          </p:nvSpPr>
          <p:spPr bwMode="gray">
            <a:xfrm>
              <a:off x="11682678" y="5328094"/>
              <a:ext cx="309596" cy="441510"/>
            </a:xfrm>
            <a:custGeom>
              <a:avLst/>
              <a:gdLst>
                <a:gd name="T0" fmla="*/ 198 w 198"/>
                <a:gd name="T1" fmla="*/ 202 h 283"/>
                <a:gd name="T2" fmla="*/ 198 w 198"/>
                <a:gd name="T3" fmla="*/ 0 h 283"/>
                <a:gd name="T4" fmla="*/ 177 w 198"/>
                <a:gd name="T5" fmla="*/ 6 h 283"/>
                <a:gd name="T6" fmla="*/ 177 w 198"/>
                <a:gd name="T7" fmla="*/ 230 h 283"/>
                <a:gd name="T8" fmla="*/ 0 w 198"/>
                <a:gd name="T9" fmla="*/ 230 h 283"/>
                <a:gd name="T10" fmla="*/ 26 w 198"/>
                <a:gd name="T11" fmla="*/ 246 h 283"/>
                <a:gd name="T12" fmla="*/ 26 w 198"/>
                <a:gd name="T13" fmla="*/ 283 h 283"/>
                <a:gd name="T14" fmla="*/ 171 w 198"/>
                <a:gd name="T15" fmla="*/ 283 h 283"/>
                <a:gd name="T16" fmla="*/ 171 w 198"/>
                <a:gd name="T17" fmla="*/ 246 h 283"/>
                <a:gd name="T18" fmla="*/ 198 w 198"/>
                <a:gd name="T19" fmla="*/ 20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83">
                  <a:moveTo>
                    <a:pt x="198" y="202"/>
                  </a:moveTo>
                  <a:cubicBezTo>
                    <a:pt x="198" y="0"/>
                    <a:pt x="198" y="0"/>
                    <a:pt x="198" y="0"/>
                  </a:cubicBezTo>
                  <a:cubicBezTo>
                    <a:pt x="190" y="0"/>
                    <a:pt x="183" y="3"/>
                    <a:pt x="177" y="6"/>
                  </a:cubicBezTo>
                  <a:cubicBezTo>
                    <a:pt x="177" y="230"/>
                    <a:pt x="177" y="230"/>
                    <a:pt x="177" y="230"/>
                  </a:cubicBezTo>
                  <a:cubicBezTo>
                    <a:pt x="0" y="230"/>
                    <a:pt x="0" y="230"/>
                    <a:pt x="0" y="230"/>
                  </a:cubicBezTo>
                  <a:cubicBezTo>
                    <a:pt x="6" y="239"/>
                    <a:pt x="15" y="244"/>
                    <a:pt x="26" y="246"/>
                  </a:cubicBezTo>
                  <a:cubicBezTo>
                    <a:pt x="26" y="283"/>
                    <a:pt x="26" y="283"/>
                    <a:pt x="26" y="283"/>
                  </a:cubicBezTo>
                  <a:cubicBezTo>
                    <a:pt x="171" y="283"/>
                    <a:pt x="171" y="283"/>
                    <a:pt x="171" y="283"/>
                  </a:cubicBezTo>
                  <a:cubicBezTo>
                    <a:pt x="171" y="246"/>
                    <a:pt x="171" y="246"/>
                    <a:pt x="171" y="246"/>
                  </a:cubicBezTo>
                  <a:lnTo>
                    <a:pt x="198" y="202"/>
                  </a:lnTo>
                  <a:close/>
                </a:path>
              </a:pathLst>
            </a:custGeom>
            <a:solidFill>
              <a:srgbClr val="613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78" name="Freeform 60"/>
            <p:cNvSpPr>
              <a:spLocks/>
            </p:cNvSpPr>
            <p:nvPr/>
          </p:nvSpPr>
          <p:spPr bwMode="gray">
            <a:xfrm>
              <a:off x="11704215" y="5815369"/>
              <a:ext cx="263829" cy="419973"/>
            </a:xfrm>
            <a:custGeom>
              <a:avLst/>
              <a:gdLst>
                <a:gd name="T0" fmla="*/ 167 w 167"/>
                <a:gd name="T1" fmla="*/ 270 h 270"/>
                <a:gd name="T2" fmla="*/ 167 w 167"/>
                <a:gd name="T3" fmla="*/ 0 h 270"/>
                <a:gd name="T4" fmla="*/ 0 w 167"/>
                <a:gd name="T5" fmla="*/ 0 h 270"/>
                <a:gd name="T6" fmla="*/ 0 w 167"/>
                <a:gd name="T7" fmla="*/ 203 h 270"/>
                <a:gd name="T8" fmla="*/ 18 w 167"/>
                <a:gd name="T9" fmla="*/ 202 h 270"/>
                <a:gd name="T10" fmla="*/ 167 w 167"/>
                <a:gd name="T11" fmla="*/ 270 h 270"/>
              </a:gdLst>
              <a:ahLst/>
              <a:cxnLst>
                <a:cxn ang="0">
                  <a:pos x="T0" y="T1"/>
                </a:cxn>
                <a:cxn ang="0">
                  <a:pos x="T2" y="T3"/>
                </a:cxn>
                <a:cxn ang="0">
                  <a:pos x="T4" y="T5"/>
                </a:cxn>
                <a:cxn ang="0">
                  <a:pos x="T6" y="T7"/>
                </a:cxn>
                <a:cxn ang="0">
                  <a:pos x="T8" y="T9"/>
                </a:cxn>
                <a:cxn ang="0">
                  <a:pos x="T10" y="T11"/>
                </a:cxn>
              </a:cxnLst>
              <a:rect l="0" t="0" r="r" b="b"/>
              <a:pathLst>
                <a:path w="167" h="270">
                  <a:moveTo>
                    <a:pt x="167" y="270"/>
                  </a:moveTo>
                  <a:cubicBezTo>
                    <a:pt x="167" y="0"/>
                    <a:pt x="167" y="0"/>
                    <a:pt x="167" y="0"/>
                  </a:cubicBezTo>
                  <a:cubicBezTo>
                    <a:pt x="0" y="0"/>
                    <a:pt x="0" y="0"/>
                    <a:pt x="0" y="0"/>
                  </a:cubicBezTo>
                  <a:cubicBezTo>
                    <a:pt x="0" y="203"/>
                    <a:pt x="0" y="203"/>
                    <a:pt x="0" y="203"/>
                  </a:cubicBezTo>
                  <a:cubicBezTo>
                    <a:pt x="6" y="203"/>
                    <a:pt x="12" y="202"/>
                    <a:pt x="18" y="202"/>
                  </a:cubicBezTo>
                  <a:cubicBezTo>
                    <a:pt x="77" y="202"/>
                    <a:pt x="131" y="229"/>
                    <a:pt x="167" y="270"/>
                  </a:cubicBezTo>
                  <a:close/>
                </a:path>
              </a:pathLst>
            </a:custGeom>
            <a:solidFill>
              <a:srgbClr val="001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79" name="Rectangle 61"/>
            <p:cNvSpPr>
              <a:spLocks noChangeArrowheads="1"/>
            </p:cNvSpPr>
            <p:nvPr/>
          </p:nvSpPr>
          <p:spPr bwMode="gray">
            <a:xfrm>
              <a:off x="11712292" y="5769604"/>
              <a:ext cx="247676" cy="45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80" name="Freeform 62"/>
            <p:cNvSpPr>
              <a:spLocks/>
            </p:cNvSpPr>
            <p:nvPr/>
          </p:nvSpPr>
          <p:spPr bwMode="gray">
            <a:xfrm>
              <a:off x="9698577" y="6491095"/>
              <a:ext cx="1017626" cy="503430"/>
            </a:xfrm>
            <a:custGeom>
              <a:avLst/>
              <a:gdLst>
                <a:gd name="T0" fmla="*/ 628 w 650"/>
                <a:gd name="T1" fmla="*/ 323 h 323"/>
                <a:gd name="T2" fmla="*/ 650 w 650"/>
                <a:gd name="T3" fmla="*/ 251 h 323"/>
                <a:gd name="T4" fmla="*/ 515 w 650"/>
                <a:gd name="T5" fmla="*/ 117 h 323"/>
                <a:gd name="T6" fmla="*/ 477 w 650"/>
                <a:gd name="T7" fmla="*/ 122 h 323"/>
                <a:gd name="T8" fmla="*/ 295 w 650"/>
                <a:gd name="T9" fmla="*/ 0 h 323"/>
                <a:gd name="T10" fmla="*/ 99 w 650"/>
                <a:gd name="T11" fmla="*/ 184 h 323"/>
                <a:gd name="T12" fmla="*/ 0 w 650"/>
                <a:gd name="T13" fmla="*/ 285 h 323"/>
                <a:gd name="T14" fmla="*/ 7 w 650"/>
                <a:gd name="T15" fmla="*/ 323 h 323"/>
                <a:gd name="T16" fmla="*/ 628 w 650"/>
                <a:gd name="T17"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0" h="323">
                  <a:moveTo>
                    <a:pt x="628" y="323"/>
                  </a:moveTo>
                  <a:cubicBezTo>
                    <a:pt x="642" y="302"/>
                    <a:pt x="650" y="277"/>
                    <a:pt x="650" y="251"/>
                  </a:cubicBezTo>
                  <a:cubicBezTo>
                    <a:pt x="650" y="176"/>
                    <a:pt x="589" y="117"/>
                    <a:pt x="515" y="117"/>
                  </a:cubicBezTo>
                  <a:cubicBezTo>
                    <a:pt x="502" y="117"/>
                    <a:pt x="489" y="119"/>
                    <a:pt x="477" y="122"/>
                  </a:cubicBezTo>
                  <a:cubicBezTo>
                    <a:pt x="448" y="50"/>
                    <a:pt x="377" y="0"/>
                    <a:pt x="295" y="0"/>
                  </a:cubicBezTo>
                  <a:cubicBezTo>
                    <a:pt x="191" y="0"/>
                    <a:pt x="105" y="81"/>
                    <a:pt x="99" y="184"/>
                  </a:cubicBezTo>
                  <a:cubicBezTo>
                    <a:pt x="44" y="185"/>
                    <a:pt x="0" y="230"/>
                    <a:pt x="0" y="285"/>
                  </a:cubicBezTo>
                  <a:cubicBezTo>
                    <a:pt x="0" y="298"/>
                    <a:pt x="1" y="311"/>
                    <a:pt x="7" y="323"/>
                  </a:cubicBezTo>
                  <a:lnTo>
                    <a:pt x="628" y="3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81" name="Rectangle 63"/>
            <p:cNvSpPr>
              <a:spLocks noChangeArrowheads="1"/>
            </p:cNvSpPr>
            <p:nvPr/>
          </p:nvSpPr>
          <p:spPr bwMode="gray">
            <a:xfrm>
              <a:off x="10840041" y="5481545"/>
              <a:ext cx="43074" cy="91532"/>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82" name="Freeform 64"/>
            <p:cNvSpPr>
              <a:spLocks/>
            </p:cNvSpPr>
            <p:nvPr/>
          </p:nvSpPr>
          <p:spPr bwMode="gray">
            <a:xfrm>
              <a:off x="6852992" y="5328094"/>
              <a:ext cx="729569" cy="231523"/>
            </a:xfrm>
            <a:custGeom>
              <a:avLst/>
              <a:gdLst>
                <a:gd name="T0" fmla="*/ 271 w 271"/>
                <a:gd name="T1" fmla="*/ 0 h 86"/>
                <a:gd name="T2" fmla="*/ 0 w 271"/>
                <a:gd name="T3" fmla="*/ 0 h 86"/>
                <a:gd name="T4" fmla="*/ 17 w 271"/>
                <a:gd name="T5" fmla="*/ 11 h 86"/>
                <a:gd name="T6" fmla="*/ 132 w 271"/>
                <a:gd name="T7" fmla="*/ 48 h 86"/>
                <a:gd name="T8" fmla="*/ 133 w 271"/>
                <a:gd name="T9" fmla="*/ 86 h 86"/>
                <a:gd name="T10" fmla="*/ 240 w 271"/>
                <a:gd name="T11" fmla="*/ 86 h 86"/>
                <a:gd name="T12" fmla="*/ 240 w 271"/>
                <a:gd name="T13" fmla="*/ 21 h 86"/>
                <a:gd name="T14" fmla="*/ 271 w 271"/>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86">
                  <a:moveTo>
                    <a:pt x="271" y="0"/>
                  </a:moveTo>
                  <a:lnTo>
                    <a:pt x="0" y="0"/>
                  </a:lnTo>
                  <a:lnTo>
                    <a:pt x="17" y="11"/>
                  </a:lnTo>
                  <a:lnTo>
                    <a:pt x="132" y="48"/>
                  </a:lnTo>
                  <a:lnTo>
                    <a:pt x="133" y="86"/>
                  </a:lnTo>
                  <a:lnTo>
                    <a:pt x="240" y="86"/>
                  </a:lnTo>
                  <a:lnTo>
                    <a:pt x="240" y="21"/>
                  </a:lnTo>
                  <a:lnTo>
                    <a:pt x="271" y="0"/>
                  </a:lnTo>
                  <a:close/>
                </a:path>
              </a:pathLst>
            </a:custGeom>
            <a:solidFill>
              <a:srgbClr val="BB91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83" name="Freeform 65"/>
            <p:cNvSpPr>
              <a:spLocks/>
            </p:cNvSpPr>
            <p:nvPr/>
          </p:nvSpPr>
          <p:spPr bwMode="gray">
            <a:xfrm>
              <a:off x="7192201" y="5621536"/>
              <a:ext cx="328440" cy="508814"/>
            </a:xfrm>
            <a:custGeom>
              <a:avLst/>
              <a:gdLst>
                <a:gd name="T0" fmla="*/ 209 w 209"/>
                <a:gd name="T1" fmla="*/ 327 h 327"/>
                <a:gd name="T2" fmla="*/ 209 w 209"/>
                <a:gd name="T3" fmla="*/ 0 h 327"/>
                <a:gd name="T4" fmla="*/ 0 w 209"/>
                <a:gd name="T5" fmla="*/ 0 h 327"/>
                <a:gd name="T6" fmla="*/ 0 w 209"/>
                <a:gd name="T7" fmla="*/ 242 h 327"/>
                <a:gd name="T8" fmla="*/ 209 w 209"/>
                <a:gd name="T9" fmla="*/ 327 h 327"/>
              </a:gdLst>
              <a:ahLst/>
              <a:cxnLst>
                <a:cxn ang="0">
                  <a:pos x="T0" y="T1"/>
                </a:cxn>
                <a:cxn ang="0">
                  <a:pos x="T2" y="T3"/>
                </a:cxn>
                <a:cxn ang="0">
                  <a:pos x="T4" y="T5"/>
                </a:cxn>
                <a:cxn ang="0">
                  <a:pos x="T6" y="T7"/>
                </a:cxn>
                <a:cxn ang="0">
                  <a:pos x="T8" y="T9"/>
                </a:cxn>
              </a:cxnLst>
              <a:rect l="0" t="0" r="r" b="b"/>
              <a:pathLst>
                <a:path w="209" h="327">
                  <a:moveTo>
                    <a:pt x="209" y="327"/>
                  </a:moveTo>
                  <a:cubicBezTo>
                    <a:pt x="209" y="0"/>
                    <a:pt x="209" y="0"/>
                    <a:pt x="209" y="0"/>
                  </a:cubicBezTo>
                  <a:cubicBezTo>
                    <a:pt x="0" y="0"/>
                    <a:pt x="0" y="0"/>
                    <a:pt x="0" y="0"/>
                  </a:cubicBezTo>
                  <a:cubicBezTo>
                    <a:pt x="0" y="242"/>
                    <a:pt x="0" y="242"/>
                    <a:pt x="0" y="242"/>
                  </a:cubicBezTo>
                  <a:cubicBezTo>
                    <a:pt x="81" y="245"/>
                    <a:pt x="153" y="277"/>
                    <a:pt x="209" y="327"/>
                  </a:cubicBezTo>
                  <a:close/>
                </a:path>
              </a:pathLst>
            </a:custGeom>
            <a:solidFill>
              <a:srgbClr val="001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84" name="Rectangle 66"/>
            <p:cNvSpPr>
              <a:spLocks noChangeArrowheads="1"/>
            </p:cNvSpPr>
            <p:nvPr/>
          </p:nvSpPr>
          <p:spPr bwMode="gray">
            <a:xfrm>
              <a:off x="7202970" y="5559618"/>
              <a:ext cx="306903" cy="619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85" name="Rectangle 67"/>
            <p:cNvSpPr>
              <a:spLocks noChangeArrowheads="1"/>
            </p:cNvSpPr>
            <p:nvPr/>
          </p:nvSpPr>
          <p:spPr bwMode="gray">
            <a:xfrm>
              <a:off x="7943307" y="5048112"/>
              <a:ext cx="43074" cy="91532"/>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86" name="Freeform 68"/>
            <p:cNvSpPr>
              <a:spLocks/>
            </p:cNvSpPr>
            <p:nvPr/>
          </p:nvSpPr>
          <p:spPr bwMode="gray">
            <a:xfrm>
              <a:off x="7940614" y="5088494"/>
              <a:ext cx="1289532" cy="454971"/>
            </a:xfrm>
            <a:custGeom>
              <a:avLst/>
              <a:gdLst>
                <a:gd name="T0" fmla="*/ 479 w 479"/>
                <a:gd name="T1" fmla="*/ 169 h 169"/>
                <a:gd name="T2" fmla="*/ 163 w 479"/>
                <a:gd name="T3" fmla="*/ 169 h 169"/>
                <a:gd name="T4" fmla="*/ 163 w 479"/>
                <a:gd name="T5" fmla="*/ 5 h 169"/>
                <a:gd name="T6" fmla="*/ 0 w 479"/>
                <a:gd name="T7" fmla="*/ 5 h 169"/>
                <a:gd name="T8" fmla="*/ 0 w 479"/>
                <a:gd name="T9" fmla="*/ 0 h 169"/>
                <a:gd name="T10" fmla="*/ 169 w 479"/>
                <a:gd name="T11" fmla="*/ 0 h 169"/>
                <a:gd name="T12" fmla="*/ 169 w 479"/>
                <a:gd name="T13" fmla="*/ 165 h 169"/>
                <a:gd name="T14" fmla="*/ 479 w 479"/>
                <a:gd name="T15" fmla="*/ 165 h 169"/>
                <a:gd name="T16" fmla="*/ 479 w 479"/>
                <a:gd name="T1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9" h="169">
                  <a:moveTo>
                    <a:pt x="479" y="169"/>
                  </a:moveTo>
                  <a:lnTo>
                    <a:pt x="163" y="169"/>
                  </a:lnTo>
                  <a:lnTo>
                    <a:pt x="163" y="5"/>
                  </a:lnTo>
                  <a:lnTo>
                    <a:pt x="0" y="5"/>
                  </a:lnTo>
                  <a:lnTo>
                    <a:pt x="0" y="0"/>
                  </a:lnTo>
                  <a:lnTo>
                    <a:pt x="169" y="0"/>
                  </a:lnTo>
                  <a:lnTo>
                    <a:pt x="169" y="165"/>
                  </a:lnTo>
                  <a:lnTo>
                    <a:pt x="479" y="165"/>
                  </a:lnTo>
                  <a:lnTo>
                    <a:pt x="479" y="169"/>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87" name="Freeform 69"/>
            <p:cNvSpPr>
              <a:spLocks/>
            </p:cNvSpPr>
            <p:nvPr/>
          </p:nvSpPr>
          <p:spPr bwMode="gray">
            <a:xfrm>
              <a:off x="10215467" y="6227266"/>
              <a:ext cx="134607" cy="188449"/>
            </a:xfrm>
            <a:custGeom>
              <a:avLst/>
              <a:gdLst>
                <a:gd name="T0" fmla="*/ 85 w 85"/>
                <a:gd name="T1" fmla="*/ 86 h 121"/>
                <a:gd name="T2" fmla="*/ 85 w 85"/>
                <a:gd name="T3" fmla="*/ 0 h 121"/>
                <a:gd name="T4" fmla="*/ 77 w 85"/>
                <a:gd name="T5" fmla="*/ 2 h 121"/>
                <a:gd name="T6" fmla="*/ 77 w 85"/>
                <a:gd name="T7" fmla="*/ 98 h 121"/>
                <a:gd name="T8" fmla="*/ 0 w 85"/>
                <a:gd name="T9" fmla="*/ 98 h 121"/>
                <a:gd name="T10" fmla="*/ 11 w 85"/>
                <a:gd name="T11" fmla="*/ 105 h 121"/>
                <a:gd name="T12" fmla="*/ 11 w 85"/>
                <a:gd name="T13" fmla="*/ 121 h 121"/>
                <a:gd name="T14" fmla="*/ 73 w 85"/>
                <a:gd name="T15" fmla="*/ 121 h 121"/>
                <a:gd name="T16" fmla="*/ 73 w 85"/>
                <a:gd name="T17" fmla="*/ 105 h 121"/>
                <a:gd name="T18" fmla="*/ 85 w 85"/>
                <a:gd name="T19" fmla="*/ 8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21">
                  <a:moveTo>
                    <a:pt x="85" y="86"/>
                  </a:moveTo>
                  <a:cubicBezTo>
                    <a:pt x="85" y="0"/>
                    <a:pt x="85" y="0"/>
                    <a:pt x="85" y="0"/>
                  </a:cubicBezTo>
                  <a:cubicBezTo>
                    <a:pt x="82" y="0"/>
                    <a:pt x="79" y="1"/>
                    <a:pt x="77" y="2"/>
                  </a:cubicBezTo>
                  <a:cubicBezTo>
                    <a:pt x="77" y="98"/>
                    <a:pt x="77" y="98"/>
                    <a:pt x="77" y="98"/>
                  </a:cubicBezTo>
                  <a:cubicBezTo>
                    <a:pt x="0" y="98"/>
                    <a:pt x="0" y="98"/>
                    <a:pt x="0" y="98"/>
                  </a:cubicBezTo>
                  <a:cubicBezTo>
                    <a:pt x="3" y="102"/>
                    <a:pt x="7" y="104"/>
                    <a:pt x="11" y="105"/>
                  </a:cubicBezTo>
                  <a:cubicBezTo>
                    <a:pt x="11" y="121"/>
                    <a:pt x="11" y="121"/>
                    <a:pt x="11" y="121"/>
                  </a:cubicBezTo>
                  <a:cubicBezTo>
                    <a:pt x="73" y="121"/>
                    <a:pt x="73" y="121"/>
                    <a:pt x="73" y="121"/>
                  </a:cubicBezTo>
                  <a:cubicBezTo>
                    <a:pt x="73" y="105"/>
                    <a:pt x="73" y="105"/>
                    <a:pt x="73" y="105"/>
                  </a:cubicBezTo>
                  <a:lnTo>
                    <a:pt x="85" y="86"/>
                  </a:lnTo>
                  <a:close/>
                </a:path>
              </a:pathLst>
            </a:custGeom>
            <a:solidFill>
              <a:srgbClr val="CE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88" name="Freeform 70"/>
            <p:cNvSpPr>
              <a:spLocks/>
            </p:cNvSpPr>
            <p:nvPr/>
          </p:nvSpPr>
          <p:spPr bwMode="gray">
            <a:xfrm>
              <a:off x="10228926" y="6437253"/>
              <a:ext cx="110378" cy="250369"/>
            </a:xfrm>
            <a:custGeom>
              <a:avLst/>
              <a:gdLst>
                <a:gd name="T0" fmla="*/ 72 w 72"/>
                <a:gd name="T1" fmla="*/ 160 h 160"/>
                <a:gd name="T2" fmla="*/ 72 w 72"/>
                <a:gd name="T3" fmla="*/ 0 h 160"/>
                <a:gd name="T4" fmla="*/ 0 w 72"/>
                <a:gd name="T5" fmla="*/ 0 h 160"/>
                <a:gd name="T6" fmla="*/ 0 w 72"/>
                <a:gd name="T7" fmla="*/ 119 h 160"/>
                <a:gd name="T8" fmla="*/ 72 w 72"/>
                <a:gd name="T9" fmla="*/ 160 h 160"/>
              </a:gdLst>
              <a:ahLst/>
              <a:cxnLst>
                <a:cxn ang="0">
                  <a:pos x="T0" y="T1"/>
                </a:cxn>
                <a:cxn ang="0">
                  <a:pos x="T2" y="T3"/>
                </a:cxn>
                <a:cxn ang="0">
                  <a:pos x="T4" y="T5"/>
                </a:cxn>
                <a:cxn ang="0">
                  <a:pos x="T6" y="T7"/>
                </a:cxn>
                <a:cxn ang="0">
                  <a:pos x="T8" y="T9"/>
                </a:cxn>
              </a:cxnLst>
              <a:rect l="0" t="0" r="r" b="b"/>
              <a:pathLst>
                <a:path w="72" h="160">
                  <a:moveTo>
                    <a:pt x="72" y="160"/>
                  </a:moveTo>
                  <a:cubicBezTo>
                    <a:pt x="72" y="0"/>
                    <a:pt x="72" y="0"/>
                    <a:pt x="72" y="0"/>
                  </a:cubicBezTo>
                  <a:cubicBezTo>
                    <a:pt x="0" y="0"/>
                    <a:pt x="0" y="0"/>
                    <a:pt x="0" y="0"/>
                  </a:cubicBezTo>
                  <a:cubicBezTo>
                    <a:pt x="0" y="119"/>
                    <a:pt x="0" y="119"/>
                    <a:pt x="0" y="119"/>
                  </a:cubicBezTo>
                  <a:cubicBezTo>
                    <a:pt x="27" y="126"/>
                    <a:pt x="52" y="140"/>
                    <a:pt x="72" y="160"/>
                  </a:cubicBezTo>
                  <a:close/>
                </a:path>
              </a:pathLst>
            </a:custGeom>
            <a:solidFill>
              <a:srgbClr val="001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89" name="Rectangle 71"/>
            <p:cNvSpPr>
              <a:spLocks noChangeArrowheads="1"/>
            </p:cNvSpPr>
            <p:nvPr/>
          </p:nvSpPr>
          <p:spPr bwMode="gray">
            <a:xfrm>
              <a:off x="10231619" y="6415716"/>
              <a:ext cx="104994" cy="21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90" name="Freeform 72"/>
            <p:cNvSpPr>
              <a:spLocks/>
            </p:cNvSpPr>
            <p:nvPr/>
          </p:nvSpPr>
          <p:spPr bwMode="gray">
            <a:xfrm>
              <a:off x="9916639" y="5287711"/>
              <a:ext cx="923402" cy="247676"/>
            </a:xfrm>
            <a:custGeom>
              <a:avLst/>
              <a:gdLst>
                <a:gd name="T0" fmla="*/ 343 w 343"/>
                <a:gd name="T1" fmla="*/ 92 h 92"/>
                <a:gd name="T2" fmla="*/ 196 w 343"/>
                <a:gd name="T3" fmla="*/ 92 h 92"/>
                <a:gd name="T4" fmla="*/ 196 w 343"/>
                <a:gd name="T5" fmla="*/ 5 h 92"/>
                <a:gd name="T6" fmla="*/ 0 w 343"/>
                <a:gd name="T7" fmla="*/ 5 h 92"/>
                <a:gd name="T8" fmla="*/ 0 w 343"/>
                <a:gd name="T9" fmla="*/ 0 h 92"/>
                <a:gd name="T10" fmla="*/ 201 w 343"/>
                <a:gd name="T11" fmla="*/ 0 h 92"/>
                <a:gd name="T12" fmla="*/ 201 w 343"/>
                <a:gd name="T13" fmla="*/ 87 h 92"/>
                <a:gd name="T14" fmla="*/ 343 w 343"/>
                <a:gd name="T15" fmla="*/ 87 h 92"/>
                <a:gd name="T16" fmla="*/ 343 w 343"/>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 h="92">
                  <a:moveTo>
                    <a:pt x="343" y="92"/>
                  </a:moveTo>
                  <a:lnTo>
                    <a:pt x="196" y="92"/>
                  </a:lnTo>
                  <a:lnTo>
                    <a:pt x="196" y="5"/>
                  </a:lnTo>
                  <a:lnTo>
                    <a:pt x="0" y="5"/>
                  </a:lnTo>
                  <a:lnTo>
                    <a:pt x="0" y="0"/>
                  </a:lnTo>
                  <a:lnTo>
                    <a:pt x="201" y="0"/>
                  </a:lnTo>
                  <a:lnTo>
                    <a:pt x="201" y="87"/>
                  </a:lnTo>
                  <a:lnTo>
                    <a:pt x="343" y="87"/>
                  </a:lnTo>
                  <a:lnTo>
                    <a:pt x="343" y="92"/>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91" name="Freeform 73"/>
            <p:cNvSpPr>
              <a:spLocks/>
            </p:cNvSpPr>
            <p:nvPr/>
          </p:nvSpPr>
          <p:spPr bwMode="gray">
            <a:xfrm>
              <a:off x="9623198" y="5565002"/>
              <a:ext cx="282675" cy="743029"/>
            </a:xfrm>
            <a:custGeom>
              <a:avLst/>
              <a:gdLst>
                <a:gd name="T0" fmla="*/ 93 w 105"/>
                <a:gd name="T1" fmla="*/ 276 h 276"/>
                <a:gd name="T2" fmla="*/ 0 w 105"/>
                <a:gd name="T3" fmla="*/ 276 h 276"/>
                <a:gd name="T4" fmla="*/ 0 w 105"/>
                <a:gd name="T5" fmla="*/ 0 h 276"/>
                <a:gd name="T6" fmla="*/ 105 w 105"/>
                <a:gd name="T7" fmla="*/ 0 h 276"/>
                <a:gd name="T8" fmla="*/ 105 w 105"/>
                <a:gd name="T9" fmla="*/ 6 h 276"/>
                <a:gd name="T10" fmla="*/ 6 w 105"/>
                <a:gd name="T11" fmla="*/ 6 h 276"/>
                <a:gd name="T12" fmla="*/ 6 w 105"/>
                <a:gd name="T13" fmla="*/ 271 h 276"/>
                <a:gd name="T14" fmla="*/ 93 w 105"/>
                <a:gd name="T15" fmla="*/ 271 h 276"/>
                <a:gd name="T16" fmla="*/ 93 w 105"/>
                <a:gd name="T17"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76">
                  <a:moveTo>
                    <a:pt x="93" y="276"/>
                  </a:moveTo>
                  <a:lnTo>
                    <a:pt x="0" y="276"/>
                  </a:lnTo>
                  <a:lnTo>
                    <a:pt x="0" y="0"/>
                  </a:lnTo>
                  <a:lnTo>
                    <a:pt x="105" y="0"/>
                  </a:lnTo>
                  <a:lnTo>
                    <a:pt x="105" y="6"/>
                  </a:lnTo>
                  <a:lnTo>
                    <a:pt x="6" y="6"/>
                  </a:lnTo>
                  <a:lnTo>
                    <a:pt x="6" y="271"/>
                  </a:lnTo>
                  <a:lnTo>
                    <a:pt x="93" y="271"/>
                  </a:lnTo>
                  <a:lnTo>
                    <a:pt x="93" y="276"/>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92" name="Rectangle 74"/>
            <p:cNvSpPr>
              <a:spLocks noChangeArrowheads="1"/>
            </p:cNvSpPr>
            <p:nvPr/>
          </p:nvSpPr>
          <p:spPr bwMode="gray">
            <a:xfrm>
              <a:off x="9846644" y="6273032"/>
              <a:ext cx="26921" cy="56536"/>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93" name="Freeform 75"/>
            <p:cNvSpPr>
              <a:spLocks/>
            </p:cNvSpPr>
            <p:nvPr/>
          </p:nvSpPr>
          <p:spPr bwMode="gray">
            <a:xfrm>
              <a:off x="10883115" y="4951196"/>
              <a:ext cx="1076853" cy="734953"/>
            </a:xfrm>
            <a:custGeom>
              <a:avLst/>
              <a:gdLst>
                <a:gd name="T0" fmla="*/ 400 w 400"/>
                <a:gd name="T1" fmla="*/ 273 h 273"/>
                <a:gd name="T2" fmla="*/ 400 w 400"/>
                <a:gd name="T3" fmla="*/ 0 h 273"/>
                <a:gd name="T4" fmla="*/ 201 w 400"/>
                <a:gd name="T5" fmla="*/ 0 h 273"/>
                <a:gd name="T6" fmla="*/ 0 w 400"/>
                <a:gd name="T7" fmla="*/ 0 h 273"/>
                <a:gd name="T8" fmla="*/ 0 w 400"/>
                <a:gd name="T9" fmla="*/ 273 h 273"/>
                <a:gd name="T10" fmla="*/ 201 w 400"/>
                <a:gd name="T11" fmla="*/ 273 h 273"/>
                <a:gd name="T12" fmla="*/ 400 w 400"/>
                <a:gd name="T13" fmla="*/ 273 h 273"/>
              </a:gdLst>
              <a:ahLst/>
              <a:cxnLst>
                <a:cxn ang="0">
                  <a:pos x="T0" y="T1"/>
                </a:cxn>
                <a:cxn ang="0">
                  <a:pos x="T2" y="T3"/>
                </a:cxn>
                <a:cxn ang="0">
                  <a:pos x="T4" y="T5"/>
                </a:cxn>
                <a:cxn ang="0">
                  <a:pos x="T6" y="T7"/>
                </a:cxn>
                <a:cxn ang="0">
                  <a:pos x="T8" y="T9"/>
                </a:cxn>
                <a:cxn ang="0">
                  <a:pos x="T10" y="T11"/>
                </a:cxn>
                <a:cxn ang="0">
                  <a:pos x="T12" y="T13"/>
                </a:cxn>
              </a:cxnLst>
              <a:rect l="0" t="0" r="r" b="b"/>
              <a:pathLst>
                <a:path w="400" h="273">
                  <a:moveTo>
                    <a:pt x="400" y="273"/>
                  </a:moveTo>
                  <a:lnTo>
                    <a:pt x="400" y="0"/>
                  </a:lnTo>
                  <a:lnTo>
                    <a:pt x="201" y="0"/>
                  </a:lnTo>
                  <a:lnTo>
                    <a:pt x="0" y="0"/>
                  </a:lnTo>
                  <a:lnTo>
                    <a:pt x="0" y="273"/>
                  </a:lnTo>
                  <a:lnTo>
                    <a:pt x="201" y="273"/>
                  </a:lnTo>
                  <a:lnTo>
                    <a:pt x="400" y="273"/>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94" name="Rectangle 76"/>
            <p:cNvSpPr>
              <a:spLocks noChangeArrowheads="1"/>
            </p:cNvSpPr>
            <p:nvPr/>
          </p:nvSpPr>
          <p:spPr bwMode="gray">
            <a:xfrm>
              <a:off x="10939649" y="4991577"/>
              <a:ext cx="966476" cy="573425"/>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dirty="0"/>
            </a:p>
          </p:txBody>
        </p:sp>
        <p:sp>
          <p:nvSpPr>
            <p:cNvPr id="295" name="Freeform 77"/>
            <p:cNvSpPr>
              <a:spLocks noEditPoints="1"/>
            </p:cNvSpPr>
            <p:nvPr/>
          </p:nvSpPr>
          <p:spPr bwMode="gray">
            <a:xfrm>
              <a:off x="11009645" y="5384628"/>
              <a:ext cx="826485" cy="99610"/>
            </a:xfrm>
            <a:custGeom>
              <a:avLst/>
              <a:gdLst>
                <a:gd name="T0" fmla="*/ 0 w 527"/>
                <a:gd name="T1" fmla="*/ 57 h 64"/>
                <a:gd name="T2" fmla="*/ 41 w 527"/>
                <a:gd name="T3" fmla="*/ 57 h 64"/>
                <a:gd name="T4" fmla="*/ 8 w 527"/>
                <a:gd name="T5" fmla="*/ 0 h 64"/>
                <a:gd name="T6" fmla="*/ 34 w 527"/>
                <a:gd name="T7" fmla="*/ 57 h 64"/>
                <a:gd name="T8" fmla="*/ 86 w 527"/>
                <a:gd name="T9" fmla="*/ 57 h 64"/>
                <a:gd name="T10" fmla="*/ 60 w 527"/>
                <a:gd name="T11" fmla="*/ 4 h 64"/>
                <a:gd name="T12" fmla="*/ 77 w 527"/>
                <a:gd name="T13" fmla="*/ 57 h 64"/>
                <a:gd name="T14" fmla="*/ 65 w 527"/>
                <a:gd name="T15" fmla="*/ 64 h 64"/>
                <a:gd name="T16" fmla="*/ 102 w 527"/>
                <a:gd name="T17" fmla="*/ 39 h 64"/>
                <a:gd name="T18" fmla="*/ 93 w 527"/>
                <a:gd name="T19" fmla="*/ 57 h 64"/>
                <a:gd name="T20" fmla="*/ 121 w 527"/>
                <a:gd name="T21" fmla="*/ 8 h 64"/>
                <a:gd name="T22" fmla="*/ 154 w 527"/>
                <a:gd name="T23" fmla="*/ 64 h 64"/>
                <a:gd name="T24" fmla="*/ 154 w 527"/>
                <a:gd name="T25" fmla="*/ 0 h 64"/>
                <a:gd name="T26" fmla="*/ 154 w 527"/>
                <a:gd name="T27" fmla="*/ 8 h 64"/>
                <a:gd name="T28" fmla="*/ 130 w 527"/>
                <a:gd name="T29" fmla="*/ 8 h 64"/>
                <a:gd name="T30" fmla="*/ 182 w 527"/>
                <a:gd name="T31" fmla="*/ 57 h 64"/>
                <a:gd name="T32" fmla="*/ 224 w 527"/>
                <a:gd name="T33" fmla="*/ 57 h 64"/>
                <a:gd name="T34" fmla="*/ 191 w 527"/>
                <a:gd name="T35" fmla="*/ 0 h 64"/>
                <a:gd name="T36" fmla="*/ 215 w 527"/>
                <a:gd name="T37" fmla="*/ 57 h 64"/>
                <a:gd name="T38" fmla="*/ 251 w 527"/>
                <a:gd name="T39" fmla="*/ 0 h 64"/>
                <a:gd name="T40" fmla="*/ 251 w 527"/>
                <a:gd name="T41" fmla="*/ 64 h 64"/>
                <a:gd name="T42" fmla="*/ 284 w 527"/>
                <a:gd name="T43" fmla="*/ 8 h 64"/>
                <a:gd name="T44" fmla="*/ 251 w 527"/>
                <a:gd name="T45" fmla="*/ 8 h 64"/>
                <a:gd name="T46" fmla="*/ 251 w 527"/>
                <a:gd name="T47" fmla="*/ 57 h 64"/>
                <a:gd name="T48" fmla="*/ 328 w 527"/>
                <a:gd name="T49" fmla="*/ 0 h 64"/>
                <a:gd name="T50" fmla="*/ 307 w 527"/>
                <a:gd name="T51" fmla="*/ 8 h 64"/>
                <a:gd name="T52" fmla="*/ 307 w 527"/>
                <a:gd name="T53" fmla="*/ 57 h 64"/>
                <a:gd name="T54" fmla="*/ 340 w 527"/>
                <a:gd name="T55" fmla="*/ 64 h 64"/>
                <a:gd name="T56" fmla="*/ 340 w 527"/>
                <a:gd name="T57" fmla="*/ 35 h 64"/>
                <a:gd name="T58" fmla="*/ 328 w 527"/>
                <a:gd name="T59" fmla="*/ 57 h 64"/>
                <a:gd name="T60" fmla="*/ 368 w 527"/>
                <a:gd name="T61" fmla="*/ 0 h 64"/>
                <a:gd name="T62" fmla="*/ 380 w 527"/>
                <a:gd name="T63" fmla="*/ 8 h 64"/>
                <a:gd name="T64" fmla="*/ 364 w 527"/>
                <a:gd name="T65" fmla="*/ 60 h 64"/>
                <a:gd name="T66" fmla="*/ 405 w 527"/>
                <a:gd name="T67" fmla="*/ 60 h 64"/>
                <a:gd name="T68" fmla="*/ 396 w 527"/>
                <a:gd name="T69" fmla="*/ 39 h 64"/>
                <a:gd name="T70" fmla="*/ 433 w 527"/>
                <a:gd name="T71" fmla="*/ 0 h 64"/>
                <a:gd name="T72" fmla="*/ 433 w 527"/>
                <a:gd name="T73" fmla="*/ 64 h 64"/>
                <a:gd name="T74" fmla="*/ 466 w 527"/>
                <a:gd name="T75" fmla="*/ 8 h 64"/>
                <a:gd name="T76" fmla="*/ 433 w 527"/>
                <a:gd name="T77" fmla="*/ 8 h 64"/>
                <a:gd name="T78" fmla="*/ 433 w 527"/>
                <a:gd name="T79" fmla="*/ 57 h 64"/>
                <a:gd name="T80" fmla="*/ 510 w 527"/>
                <a:gd name="T81" fmla="*/ 0 h 64"/>
                <a:gd name="T82" fmla="*/ 489 w 527"/>
                <a:gd name="T83" fmla="*/ 8 h 64"/>
                <a:gd name="T84" fmla="*/ 489 w 527"/>
                <a:gd name="T85" fmla="*/ 57 h 64"/>
                <a:gd name="T86" fmla="*/ 522 w 527"/>
                <a:gd name="T87" fmla="*/ 64 h 64"/>
                <a:gd name="T88" fmla="*/ 522 w 527"/>
                <a:gd name="T89" fmla="*/ 35 h 64"/>
                <a:gd name="T90" fmla="*/ 510 w 527"/>
                <a:gd name="T91"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7" h="64">
                  <a:moveTo>
                    <a:pt x="8" y="0"/>
                  </a:moveTo>
                  <a:cubicBezTo>
                    <a:pt x="4" y="0"/>
                    <a:pt x="0" y="3"/>
                    <a:pt x="0" y="8"/>
                  </a:cubicBezTo>
                  <a:cubicBezTo>
                    <a:pt x="0" y="57"/>
                    <a:pt x="0" y="57"/>
                    <a:pt x="0" y="57"/>
                  </a:cubicBezTo>
                  <a:cubicBezTo>
                    <a:pt x="0" y="61"/>
                    <a:pt x="4" y="64"/>
                    <a:pt x="8" y="64"/>
                  </a:cubicBezTo>
                  <a:cubicBezTo>
                    <a:pt x="34" y="64"/>
                    <a:pt x="34" y="64"/>
                    <a:pt x="34" y="64"/>
                  </a:cubicBezTo>
                  <a:cubicBezTo>
                    <a:pt x="38" y="64"/>
                    <a:pt x="41" y="61"/>
                    <a:pt x="41" y="57"/>
                  </a:cubicBezTo>
                  <a:cubicBezTo>
                    <a:pt x="41" y="8"/>
                    <a:pt x="41" y="8"/>
                    <a:pt x="41" y="8"/>
                  </a:cubicBezTo>
                  <a:cubicBezTo>
                    <a:pt x="41" y="3"/>
                    <a:pt x="38" y="0"/>
                    <a:pt x="34" y="0"/>
                  </a:cubicBezTo>
                  <a:lnTo>
                    <a:pt x="8" y="0"/>
                  </a:lnTo>
                  <a:close/>
                  <a:moveTo>
                    <a:pt x="8" y="8"/>
                  </a:moveTo>
                  <a:cubicBezTo>
                    <a:pt x="34" y="8"/>
                    <a:pt x="34" y="8"/>
                    <a:pt x="34" y="8"/>
                  </a:cubicBezTo>
                  <a:cubicBezTo>
                    <a:pt x="34" y="57"/>
                    <a:pt x="34" y="57"/>
                    <a:pt x="34" y="57"/>
                  </a:cubicBezTo>
                  <a:cubicBezTo>
                    <a:pt x="8" y="57"/>
                    <a:pt x="8" y="57"/>
                    <a:pt x="8" y="57"/>
                  </a:cubicBezTo>
                  <a:lnTo>
                    <a:pt x="8" y="8"/>
                  </a:lnTo>
                  <a:close/>
                  <a:moveTo>
                    <a:pt x="86" y="57"/>
                  </a:moveTo>
                  <a:cubicBezTo>
                    <a:pt x="86" y="0"/>
                    <a:pt x="86" y="0"/>
                    <a:pt x="86" y="0"/>
                  </a:cubicBezTo>
                  <a:cubicBezTo>
                    <a:pt x="65" y="0"/>
                    <a:pt x="65" y="0"/>
                    <a:pt x="65" y="0"/>
                  </a:cubicBezTo>
                  <a:cubicBezTo>
                    <a:pt x="63" y="0"/>
                    <a:pt x="60" y="0"/>
                    <a:pt x="60" y="4"/>
                  </a:cubicBezTo>
                  <a:cubicBezTo>
                    <a:pt x="60" y="7"/>
                    <a:pt x="63" y="8"/>
                    <a:pt x="65" y="8"/>
                  </a:cubicBezTo>
                  <a:cubicBezTo>
                    <a:pt x="77" y="8"/>
                    <a:pt x="77" y="8"/>
                    <a:pt x="77" y="8"/>
                  </a:cubicBezTo>
                  <a:cubicBezTo>
                    <a:pt x="77" y="57"/>
                    <a:pt x="77" y="57"/>
                    <a:pt x="77" y="57"/>
                  </a:cubicBezTo>
                  <a:cubicBezTo>
                    <a:pt x="65" y="57"/>
                    <a:pt x="65" y="57"/>
                    <a:pt x="65" y="57"/>
                  </a:cubicBezTo>
                  <a:cubicBezTo>
                    <a:pt x="63" y="57"/>
                    <a:pt x="60" y="58"/>
                    <a:pt x="60" y="60"/>
                  </a:cubicBezTo>
                  <a:cubicBezTo>
                    <a:pt x="60" y="64"/>
                    <a:pt x="63" y="64"/>
                    <a:pt x="65" y="64"/>
                  </a:cubicBezTo>
                  <a:cubicBezTo>
                    <a:pt x="98" y="64"/>
                    <a:pt x="98" y="64"/>
                    <a:pt x="98" y="64"/>
                  </a:cubicBezTo>
                  <a:cubicBezTo>
                    <a:pt x="100" y="64"/>
                    <a:pt x="102" y="64"/>
                    <a:pt x="102" y="60"/>
                  </a:cubicBezTo>
                  <a:cubicBezTo>
                    <a:pt x="102" y="39"/>
                    <a:pt x="102" y="39"/>
                    <a:pt x="102" y="39"/>
                  </a:cubicBezTo>
                  <a:cubicBezTo>
                    <a:pt x="102" y="37"/>
                    <a:pt x="101" y="35"/>
                    <a:pt x="98" y="35"/>
                  </a:cubicBezTo>
                  <a:cubicBezTo>
                    <a:pt x="95" y="35"/>
                    <a:pt x="93" y="37"/>
                    <a:pt x="93" y="39"/>
                  </a:cubicBezTo>
                  <a:cubicBezTo>
                    <a:pt x="93" y="57"/>
                    <a:pt x="93" y="57"/>
                    <a:pt x="93" y="57"/>
                  </a:cubicBezTo>
                  <a:lnTo>
                    <a:pt x="86" y="57"/>
                  </a:lnTo>
                  <a:close/>
                  <a:moveTo>
                    <a:pt x="130" y="0"/>
                  </a:moveTo>
                  <a:cubicBezTo>
                    <a:pt x="125" y="0"/>
                    <a:pt x="121" y="3"/>
                    <a:pt x="121" y="8"/>
                  </a:cubicBezTo>
                  <a:cubicBezTo>
                    <a:pt x="121" y="57"/>
                    <a:pt x="121" y="57"/>
                    <a:pt x="121" y="57"/>
                  </a:cubicBezTo>
                  <a:cubicBezTo>
                    <a:pt x="121" y="61"/>
                    <a:pt x="125" y="64"/>
                    <a:pt x="130" y="64"/>
                  </a:cubicBezTo>
                  <a:cubicBezTo>
                    <a:pt x="154" y="64"/>
                    <a:pt x="154" y="64"/>
                    <a:pt x="154" y="64"/>
                  </a:cubicBezTo>
                  <a:cubicBezTo>
                    <a:pt x="159" y="64"/>
                    <a:pt x="163" y="61"/>
                    <a:pt x="163" y="57"/>
                  </a:cubicBezTo>
                  <a:cubicBezTo>
                    <a:pt x="163" y="8"/>
                    <a:pt x="163" y="8"/>
                    <a:pt x="163" y="8"/>
                  </a:cubicBezTo>
                  <a:cubicBezTo>
                    <a:pt x="163" y="3"/>
                    <a:pt x="159" y="0"/>
                    <a:pt x="154" y="0"/>
                  </a:cubicBezTo>
                  <a:lnTo>
                    <a:pt x="130" y="0"/>
                  </a:lnTo>
                  <a:close/>
                  <a:moveTo>
                    <a:pt x="130" y="8"/>
                  </a:moveTo>
                  <a:cubicBezTo>
                    <a:pt x="154" y="8"/>
                    <a:pt x="154" y="8"/>
                    <a:pt x="154" y="8"/>
                  </a:cubicBezTo>
                  <a:cubicBezTo>
                    <a:pt x="154" y="57"/>
                    <a:pt x="154" y="57"/>
                    <a:pt x="154" y="57"/>
                  </a:cubicBezTo>
                  <a:cubicBezTo>
                    <a:pt x="130" y="57"/>
                    <a:pt x="130" y="57"/>
                    <a:pt x="130" y="57"/>
                  </a:cubicBezTo>
                  <a:lnTo>
                    <a:pt x="130" y="8"/>
                  </a:lnTo>
                  <a:close/>
                  <a:moveTo>
                    <a:pt x="191" y="0"/>
                  </a:moveTo>
                  <a:cubicBezTo>
                    <a:pt x="185" y="0"/>
                    <a:pt x="182" y="3"/>
                    <a:pt x="182" y="8"/>
                  </a:cubicBezTo>
                  <a:cubicBezTo>
                    <a:pt x="182" y="57"/>
                    <a:pt x="182" y="57"/>
                    <a:pt x="182" y="57"/>
                  </a:cubicBezTo>
                  <a:cubicBezTo>
                    <a:pt x="182" y="61"/>
                    <a:pt x="185" y="64"/>
                    <a:pt x="191" y="64"/>
                  </a:cubicBezTo>
                  <a:cubicBezTo>
                    <a:pt x="215" y="64"/>
                    <a:pt x="215" y="64"/>
                    <a:pt x="215" y="64"/>
                  </a:cubicBezTo>
                  <a:cubicBezTo>
                    <a:pt x="220" y="64"/>
                    <a:pt x="224" y="61"/>
                    <a:pt x="224" y="57"/>
                  </a:cubicBezTo>
                  <a:cubicBezTo>
                    <a:pt x="224" y="8"/>
                    <a:pt x="224" y="8"/>
                    <a:pt x="224" y="8"/>
                  </a:cubicBezTo>
                  <a:cubicBezTo>
                    <a:pt x="224" y="3"/>
                    <a:pt x="219" y="0"/>
                    <a:pt x="215" y="0"/>
                  </a:cubicBezTo>
                  <a:lnTo>
                    <a:pt x="191" y="0"/>
                  </a:lnTo>
                  <a:close/>
                  <a:moveTo>
                    <a:pt x="191" y="8"/>
                  </a:moveTo>
                  <a:cubicBezTo>
                    <a:pt x="215" y="8"/>
                    <a:pt x="215" y="8"/>
                    <a:pt x="215" y="8"/>
                  </a:cubicBezTo>
                  <a:cubicBezTo>
                    <a:pt x="215" y="57"/>
                    <a:pt x="215" y="57"/>
                    <a:pt x="215" y="57"/>
                  </a:cubicBezTo>
                  <a:cubicBezTo>
                    <a:pt x="191" y="57"/>
                    <a:pt x="191" y="57"/>
                    <a:pt x="191" y="57"/>
                  </a:cubicBezTo>
                  <a:lnTo>
                    <a:pt x="191" y="8"/>
                  </a:lnTo>
                  <a:close/>
                  <a:moveTo>
                    <a:pt x="251" y="0"/>
                  </a:moveTo>
                  <a:cubicBezTo>
                    <a:pt x="246" y="0"/>
                    <a:pt x="243" y="3"/>
                    <a:pt x="243" y="8"/>
                  </a:cubicBezTo>
                  <a:cubicBezTo>
                    <a:pt x="243" y="57"/>
                    <a:pt x="243" y="57"/>
                    <a:pt x="243" y="57"/>
                  </a:cubicBezTo>
                  <a:cubicBezTo>
                    <a:pt x="243" y="61"/>
                    <a:pt x="246" y="64"/>
                    <a:pt x="251" y="64"/>
                  </a:cubicBezTo>
                  <a:cubicBezTo>
                    <a:pt x="276" y="64"/>
                    <a:pt x="276" y="64"/>
                    <a:pt x="276" y="64"/>
                  </a:cubicBezTo>
                  <a:cubicBezTo>
                    <a:pt x="280" y="64"/>
                    <a:pt x="284" y="61"/>
                    <a:pt x="284" y="57"/>
                  </a:cubicBezTo>
                  <a:cubicBezTo>
                    <a:pt x="284" y="8"/>
                    <a:pt x="284" y="8"/>
                    <a:pt x="284" y="8"/>
                  </a:cubicBezTo>
                  <a:cubicBezTo>
                    <a:pt x="284" y="3"/>
                    <a:pt x="280" y="0"/>
                    <a:pt x="276" y="0"/>
                  </a:cubicBezTo>
                  <a:lnTo>
                    <a:pt x="251" y="0"/>
                  </a:lnTo>
                  <a:close/>
                  <a:moveTo>
                    <a:pt x="251" y="8"/>
                  </a:moveTo>
                  <a:cubicBezTo>
                    <a:pt x="276" y="8"/>
                    <a:pt x="276" y="8"/>
                    <a:pt x="276" y="8"/>
                  </a:cubicBezTo>
                  <a:cubicBezTo>
                    <a:pt x="276" y="57"/>
                    <a:pt x="276" y="57"/>
                    <a:pt x="276" y="57"/>
                  </a:cubicBezTo>
                  <a:cubicBezTo>
                    <a:pt x="251" y="57"/>
                    <a:pt x="251" y="57"/>
                    <a:pt x="251" y="57"/>
                  </a:cubicBezTo>
                  <a:lnTo>
                    <a:pt x="251" y="8"/>
                  </a:lnTo>
                  <a:close/>
                  <a:moveTo>
                    <a:pt x="328" y="57"/>
                  </a:moveTo>
                  <a:cubicBezTo>
                    <a:pt x="328" y="0"/>
                    <a:pt x="328" y="0"/>
                    <a:pt x="328" y="0"/>
                  </a:cubicBezTo>
                  <a:cubicBezTo>
                    <a:pt x="307" y="0"/>
                    <a:pt x="307" y="0"/>
                    <a:pt x="307" y="0"/>
                  </a:cubicBezTo>
                  <a:cubicBezTo>
                    <a:pt x="305" y="0"/>
                    <a:pt x="303" y="0"/>
                    <a:pt x="303" y="4"/>
                  </a:cubicBezTo>
                  <a:cubicBezTo>
                    <a:pt x="303" y="7"/>
                    <a:pt x="305" y="8"/>
                    <a:pt x="307" y="8"/>
                  </a:cubicBezTo>
                  <a:cubicBezTo>
                    <a:pt x="320" y="8"/>
                    <a:pt x="320" y="8"/>
                    <a:pt x="320" y="8"/>
                  </a:cubicBezTo>
                  <a:cubicBezTo>
                    <a:pt x="320" y="57"/>
                    <a:pt x="320" y="57"/>
                    <a:pt x="320" y="57"/>
                  </a:cubicBezTo>
                  <a:cubicBezTo>
                    <a:pt x="307" y="57"/>
                    <a:pt x="307" y="57"/>
                    <a:pt x="307" y="57"/>
                  </a:cubicBezTo>
                  <a:cubicBezTo>
                    <a:pt x="305" y="57"/>
                    <a:pt x="303" y="58"/>
                    <a:pt x="303" y="60"/>
                  </a:cubicBezTo>
                  <a:cubicBezTo>
                    <a:pt x="303" y="64"/>
                    <a:pt x="305" y="64"/>
                    <a:pt x="307" y="64"/>
                  </a:cubicBezTo>
                  <a:cubicBezTo>
                    <a:pt x="340" y="64"/>
                    <a:pt x="340" y="64"/>
                    <a:pt x="340" y="64"/>
                  </a:cubicBezTo>
                  <a:cubicBezTo>
                    <a:pt x="343" y="64"/>
                    <a:pt x="344" y="64"/>
                    <a:pt x="344" y="60"/>
                  </a:cubicBezTo>
                  <a:cubicBezTo>
                    <a:pt x="344" y="39"/>
                    <a:pt x="344" y="39"/>
                    <a:pt x="344" y="39"/>
                  </a:cubicBezTo>
                  <a:cubicBezTo>
                    <a:pt x="344" y="37"/>
                    <a:pt x="344" y="35"/>
                    <a:pt x="340" y="35"/>
                  </a:cubicBezTo>
                  <a:cubicBezTo>
                    <a:pt x="337" y="35"/>
                    <a:pt x="337" y="37"/>
                    <a:pt x="337" y="39"/>
                  </a:cubicBezTo>
                  <a:cubicBezTo>
                    <a:pt x="337" y="57"/>
                    <a:pt x="337" y="57"/>
                    <a:pt x="337" y="57"/>
                  </a:cubicBezTo>
                  <a:lnTo>
                    <a:pt x="328" y="57"/>
                  </a:lnTo>
                  <a:close/>
                  <a:moveTo>
                    <a:pt x="389" y="57"/>
                  </a:moveTo>
                  <a:cubicBezTo>
                    <a:pt x="389" y="0"/>
                    <a:pt x="389" y="0"/>
                    <a:pt x="389" y="0"/>
                  </a:cubicBezTo>
                  <a:cubicBezTo>
                    <a:pt x="368" y="0"/>
                    <a:pt x="368" y="0"/>
                    <a:pt x="368" y="0"/>
                  </a:cubicBezTo>
                  <a:cubicBezTo>
                    <a:pt x="366" y="0"/>
                    <a:pt x="364" y="0"/>
                    <a:pt x="364" y="4"/>
                  </a:cubicBezTo>
                  <a:cubicBezTo>
                    <a:pt x="364" y="7"/>
                    <a:pt x="366" y="8"/>
                    <a:pt x="368" y="8"/>
                  </a:cubicBezTo>
                  <a:cubicBezTo>
                    <a:pt x="380" y="8"/>
                    <a:pt x="380" y="8"/>
                    <a:pt x="380" y="8"/>
                  </a:cubicBezTo>
                  <a:cubicBezTo>
                    <a:pt x="380" y="57"/>
                    <a:pt x="380" y="57"/>
                    <a:pt x="380" y="57"/>
                  </a:cubicBezTo>
                  <a:cubicBezTo>
                    <a:pt x="368" y="57"/>
                    <a:pt x="368" y="57"/>
                    <a:pt x="368" y="57"/>
                  </a:cubicBezTo>
                  <a:cubicBezTo>
                    <a:pt x="366" y="57"/>
                    <a:pt x="364" y="58"/>
                    <a:pt x="364" y="60"/>
                  </a:cubicBezTo>
                  <a:cubicBezTo>
                    <a:pt x="364" y="64"/>
                    <a:pt x="366" y="64"/>
                    <a:pt x="368" y="64"/>
                  </a:cubicBezTo>
                  <a:cubicBezTo>
                    <a:pt x="401" y="64"/>
                    <a:pt x="401" y="64"/>
                    <a:pt x="401" y="64"/>
                  </a:cubicBezTo>
                  <a:cubicBezTo>
                    <a:pt x="403" y="64"/>
                    <a:pt x="405" y="64"/>
                    <a:pt x="405" y="60"/>
                  </a:cubicBezTo>
                  <a:cubicBezTo>
                    <a:pt x="405" y="39"/>
                    <a:pt x="405" y="39"/>
                    <a:pt x="405" y="39"/>
                  </a:cubicBezTo>
                  <a:cubicBezTo>
                    <a:pt x="405" y="37"/>
                    <a:pt x="404" y="35"/>
                    <a:pt x="401" y="35"/>
                  </a:cubicBezTo>
                  <a:cubicBezTo>
                    <a:pt x="398" y="35"/>
                    <a:pt x="396" y="37"/>
                    <a:pt x="396" y="39"/>
                  </a:cubicBezTo>
                  <a:cubicBezTo>
                    <a:pt x="396" y="57"/>
                    <a:pt x="396" y="57"/>
                    <a:pt x="396" y="57"/>
                  </a:cubicBezTo>
                  <a:lnTo>
                    <a:pt x="389" y="57"/>
                  </a:lnTo>
                  <a:close/>
                  <a:moveTo>
                    <a:pt x="433" y="0"/>
                  </a:moveTo>
                  <a:cubicBezTo>
                    <a:pt x="428" y="0"/>
                    <a:pt x="424" y="3"/>
                    <a:pt x="424" y="8"/>
                  </a:cubicBezTo>
                  <a:cubicBezTo>
                    <a:pt x="424" y="57"/>
                    <a:pt x="424" y="57"/>
                    <a:pt x="424" y="57"/>
                  </a:cubicBezTo>
                  <a:cubicBezTo>
                    <a:pt x="424" y="61"/>
                    <a:pt x="428" y="64"/>
                    <a:pt x="433" y="64"/>
                  </a:cubicBezTo>
                  <a:cubicBezTo>
                    <a:pt x="457" y="64"/>
                    <a:pt x="457" y="64"/>
                    <a:pt x="457" y="64"/>
                  </a:cubicBezTo>
                  <a:cubicBezTo>
                    <a:pt x="462" y="64"/>
                    <a:pt x="466" y="61"/>
                    <a:pt x="466" y="57"/>
                  </a:cubicBezTo>
                  <a:cubicBezTo>
                    <a:pt x="466" y="8"/>
                    <a:pt x="466" y="8"/>
                    <a:pt x="466" y="8"/>
                  </a:cubicBezTo>
                  <a:cubicBezTo>
                    <a:pt x="466" y="3"/>
                    <a:pt x="462" y="0"/>
                    <a:pt x="457" y="0"/>
                  </a:cubicBezTo>
                  <a:lnTo>
                    <a:pt x="433" y="0"/>
                  </a:lnTo>
                  <a:close/>
                  <a:moveTo>
                    <a:pt x="433" y="8"/>
                  </a:moveTo>
                  <a:cubicBezTo>
                    <a:pt x="457" y="8"/>
                    <a:pt x="457" y="8"/>
                    <a:pt x="457" y="8"/>
                  </a:cubicBezTo>
                  <a:cubicBezTo>
                    <a:pt x="457" y="57"/>
                    <a:pt x="457" y="57"/>
                    <a:pt x="457" y="57"/>
                  </a:cubicBezTo>
                  <a:cubicBezTo>
                    <a:pt x="433" y="57"/>
                    <a:pt x="433" y="57"/>
                    <a:pt x="433" y="57"/>
                  </a:cubicBezTo>
                  <a:lnTo>
                    <a:pt x="433" y="8"/>
                  </a:lnTo>
                  <a:close/>
                  <a:moveTo>
                    <a:pt x="510" y="57"/>
                  </a:moveTo>
                  <a:cubicBezTo>
                    <a:pt x="510" y="0"/>
                    <a:pt x="510" y="0"/>
                    <a:pt x="510" y="0"/>
                  </a:cubicBezTo>
                  <a:cubicBezTo>
                    <a:pt x="489" y="0"/>
                    <a:pt x="489" y="0"/>
                    <a:pt x="489" y="0"/>
                  </a:cubicBezTo>
                  <a:cubicBezTo>
                    <a:pt x="487" y="0"/>
                    <a:pt x="485" y="0"/>
                    <a:pt x="485" y="4"/>
                  </a:cubicBezTo>
                  <a:cubicBezTo>
                    <a:pt x="485" y="7"/>
                    <a:pt x="487" y="8"/>
                    <a:pt x="489" y="8"/>
                  </a:cubicBezTo>
                  <a:cubicBezTo>
                    <a:pt x="502" y="8"/>
                    <a:pt x="502" y="8"/>
                    <a:pt x="502" y="8"/>
                  </a:cubicBezTo>
                  <a:cubicBezTo>
                    <a:pt x="502" y="57"/>
                    <a:pt x="502" y="57"/>
                    <a:pt x="502" y="57"/>
                  </a:cubicBezTo>
                  <a:cubicBezTo>
                    <a:pt x="489" y="57"/>
                    <a:pt x="489" y="57"/>
                    <a:pt x="489" y="57"/>
                  </a:cubicBezTo>
                  <a:cubicBezTo>
                    <a:pt x="487" y="57"/>
                    <a:pt x="485" y="58"/>
                    <a:pt x="485" y="60"/>
                  </a:cubicBezTo>
                  <a:cubicBezTo>
                    <a:pt x="485" y="64"/>
                    <a:pt x="487" y="64"/>
                    <a:pt x="489" y="64"/>
                  </a:cubicBezTo>
                  <a:cubicBezTo>
                    <a:pt x="522" y="64"/>
                    <a:pt x="522" y="64"/>
                    <a:pt x="522" y="64"/>
                  </a:cubicBezTo>
                  <a:cubicBezTo>
                    <a:pt x="524" y="64"/>
                    <a:pt x="527" y="64"/>
                    <a:pt x="527" y="60"/>
                  </a:cubicBezTo>
                  <a:cubicBezTo>
                    <a:pt x="527" y="39"/>
                    <a:pt x="527" y="39"/>
                    <a:pt x="527" y="39"/>
                  </a:cubicBezTo>
                  <a:cubicBezTo>
                    <a:pt x="527" y="37"/>
                    <a:pt x="525" y="35"/>
                    <a:pt x="522" y="35"/>
                  </a:cubicBezTo>
                  <a:cubicBezTo>
                    <a:pt x="519" y="35"/>
                    <a:pt x="518" y="37"/>
                    <a:pt x="518" y="39"/>
                  </a:cubicBezTo>
                  <a:cubicBezTo>
                    <a:pt x="518" y="57"/>
                    <a:pt x="518" y="57"/>
                    <a:pt x="518" y="57"/>
                  </a:cubicBezTo>
                  <a:lnTo>
                    <a:pt x="51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96" name="Freeform 78"/>
            <p:cNvSpPr>
              <a:spLocks noEditPoints="1"/>
            </p:cNvSpPr>
            <p:nvPr/>
          </p:nvSpPr>
          <p:spPr bwMode="gray">
            <a:xfrm>
              <a:off x="11009645" y="5228485"/>
              <a:ext cx="826485" cy="99610"/>
            </a:xfrm>
            <a:custGeom>
              <a:avLst/>
              <a:gdLst>
                <a:gd name="T0" fmla="*/ 4 w 527"/>
                <a:gd name="T1" fmla="*/ 0 h 65"/>
                <a:gd name="T2" fmla="*/ 17 w 527"/>
                <a:gd name="T3" fmla="*/ 8 h 65"/>
                <a:gd name="T4" fmla="*/ 0 w 527"/>
                <a:gd name="T5" fmla="*/ 61 h 65"/>
                <a:gd name="T6" fmla="*/ 41 w 527"/>
                <a:gd name="T7" fmla="*/ 61 h 65"/>
                <a:gd name="T8" fmla="*/ 34 w 527"/>
                <a:gd name="T9" fmla="*/ 40 h 65"/>
                <a:gd name="T10" fmla="*/ 86 w 527"/>
                <a:gd name="T11" fmla="*/ 57 h 65"/>
                <a:gd name="T12" fmla="*/ 60 w 527"/>
                <a:gd name="T13" fmla="*/ 4 h 65"/>
                <a:gd name="T14" fmla="*/ 77 w 527"/>
                <a:gd name="T15" fmla="*/ 57 h 65"/>
                <a:gd name="T16" fmla="*/ 65 w 527"/>
                <a:gd name="T17" fmla="*/ 65 h 65"/>
                <a:gd name="T18" fmla="*/ 102 w 527"/>
                <a:gd name="T19" fmla="*/ 40 h 65"/>
                <a:gd name="T20" fmla="*/ 93 w 527"/>
                <a:gd name="T21" fmla="*/ 57 h 65"/>
                <a:gd name="T22" fmla="*/ 146 w 527"/>
                <a:gd name="T23" fmla="*/ 0 h 65"/>
                <a:gd name="T24" fmla="*/ 126 w 527"/>
                <a:gd name="T25" fmla="*/ 8 h 65"/>
                <a:gd name="T26" fmla="*/ 126 w 527"/>
                <a:gd name="T27" fmla="*/ 57 h 65"/>
                <a:gd name="T28" fmla="*/ 159 w 527"/>
                <a:gd name="T29" fmla="*/ 65 h 65"/>
                <a:gd name="T30" fmla="*/ 159 w 527"/>
                <a:gd name="T31" fmla="*/ 36 h 65"/>
                <a:gd name="T32" fmla="*/ 146 w 527"/>
                <a:gd name="T33" fmla="*/ 57 h 65"/>
                <a:gd name="T34" fmla="*/ 182 w 527"/>
                <a:gd name="T35" fmla="*/ 57 h 65"/>
                <a:gd name="T36" fmla="*/ 224 w 527"/>
                <a:gd name="T37" fmla="*/ 57 h 65"/>
                <a:gd name="T38" fmla="*/ 191 w 527"/>
                <a:gd name="T39" fmla="*/ 0 h 65"/>
                <a:gd name="T40" fmla="*/ 215 w 527"/>
                <a:gd name="T41" fmla="*/ 57 h 65"/>
                <a:gd name="T42" fmla="*/ 267 w 527"/>
                <a:gd name="T43" fmla="*/ 57 h 65"/>
                <a:gd name="T44" fmla="*/ 243 w 527"/>
                <a:gd name="T45" fmla="*/ 4 h 65"/>
                <a:gd name="T46" fmla="*/ 259 w 527"/>
                <a:gd name="T47" fmla="*/ 57 h 65"/>
                <a:gd name="T48" fmla="*/ 246 w 527"/>
                <a:gd name="T49" fmla="*/ 65 h 65"/>
                <a:gd name="T50" fmla="*/ 284 w 527"/>
                <a:gd name="T51" fmla="*/ 40 h 65"/>
                <a:gd name="T52" fmla="*/ 276 w 527"/>
                <a:gd name="T53" fmla="*/ 57 h 65"/>
                <a:gd name="T54" fmla="*/ 303 w 527"/>
                <a:gd name="T55" fmla="*/ 8 h 65"/>
                <a:gd name="T56" fmla="*/ 337 w 527"/>
                <a:gd name="T57" fmla="*/ 65 h 65"/>
                <a:gd name="T58" fmla="*/ 337 w 527"/>
                <a:gd name="T59" fmla="*/ 0 h 65"/>
                <a:gd name="T60" fmla="*/ 337 w 527"/>
                <a:gd name="T61" fmla="*/ 8 h 65"/>
                <a:gd name="T62" fmla="*/ 311 w 527"/>
                <a:gd name="T63" fmla="*/ 8 h 65"/>
                <a:gd name="T64" fmla="*/ 364 w 527"/>
                <a:gd name="T65" fmla="*/ 57 h 65"/>
                <a:gd name="T66" fmla="*/ 405 w 527"/>
                <a:gd name="T67" fmla="*/ 57 h 65"/>
                <a:gd name="T68" fmla="*/ 372 w 527"/>
                <a:gd name="T69" fmla="*/ 0 h 65"/>
                <a:gd name="T70" fmla="*/ 396 w 527"/>
                <a:gd name="T71" fmla="*/ 57 h 65"/>
                <a:gd name="T72" fmla="*/ 449 w 527"/>
                <a:gd name="T73" fmla="*/ 57 h 65"/>
                <a:gd name="T74" fmla="*/ 424 w 527"/>
                <a:gd name="T75" fmla="*/ 4 h 65"/>
                <a:gd name="T76" fmla="*/ 441 w 527"/>
                <a:gd name="T77" fmla="*/ 57 h 65"/>
                <a:gd name="T78" fmla="*/ 429 w 527"/>
                <a:gd name="T79" fmla="*/ 65 h 65"/>
                <a:gd name="T80" fmla="*/ 466 w 527"/>
                <a:gd name="T81" fmla="*/ 40 h 65"/>
                <a:gd name="T82" fmla="*/ 457 w 527"/>
                <a:gd name="T83" fmla="*/ 57 h 65"/>
                <a:gd name="T84" fmla="*/ 485 w 527"/>
                <a:gd name="T85" fmla="*/ 8 h 65"/>
                <a:gd name="T86" fmla="*/ 518 w 527"/>
                <a:gd name="T87" fmla="*/ 65 h 65"/>
                <a:gd name="T88" fmla="*/ 518 w 527"/>
                <a:gd name="T89" fmla="*/ 0 h 65"/>
                <a:gd name="T90" fmla="*/ 518 w 527"/>
                <a:gd name="T91" fmla="*/ 8 h 65"/>
                <a:gd name="T92" fmla="*/ 494 w 527"/>
                <a:gd name="T93"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7" h="65">
                  <a:moveTo>
                    <a:pt x="25" y="57"/>
                  </a:moveTo>
                  <a:cubicBezTo>
                    <a:pt x="25" y="0"/>
                    <a:pt x="25" y="0"/>
                    <a:pt x="25" y="0"/>
                  </a:cubicBezTo>
                  <a:cubicBezTo>
                    <a:pt x="4" y="0"/>
                    <a:pt x="4" y="0"/>
                    <a:pt x="4" y="0"/>
                  </a:cubicBezTo>
                  <a:cubicBezTo>
                    <a:pt x="2" y="0"/>
                    <a:pt x="0" y="1"/>
                    <a:pt x="0" y="4"/>
                  </a:cubicBezTo>
                  <a:cubicBezTo>
                    <a:pt x="0" y="7"/>
                    <a:pt x="2" y="8"/>
                    <a:pt x="4" y="8"/>
                  </a:cubicBezTo>
                  <a:cubicBezTo>
                    <a:pt x="17" y="8"/>
                    <a:pt x="17" y="8"/>
                    <a:pt x="17" y="8"/>
                  </a:cubicBezTo>
                  <a:cubicBezTo>
                    <a:pt x="17" y="57"/>
                    <a:pt x="17" y="57"/>
                    <a:pt x="17" y="57"/>
                  </a:cubicBezTo>
                  <a:cubicBezTo>
                    <a:pt x="4" y="57"/>
                    <a:pt x="4" y="57"/>
                    <a:pt x="4" y="57"/>
                  </a:cubicBezTo>
                  <a:cubicBezTo>
                    <a:pt x="2" y="57"/>
                    <a:pt x="0" y="58"/>
                    <a:pt x="0" y="61"/>
                  </a:cubicBezTo>
                  <a:cubicBezTo>
                    <a:pt x="0" y="64"/>
                    <a:pt x="2" y="65"/>
                    <a:pt x="4" y="65"/>
                  </a:cubicBezTo>
                  <a:cubicBezTo>
                    <a:pt x="38" y="65"/>
                    <a:pt x="38" y="65"/>
                    <a:pt x="38" y="65"/>
                  </a:cubicBezTo>
                  <a:cubicBezTo>
                    <a:pt x="40" y="65"/>
                    <a:pt x="41" y="64"/>
                    <a:pt x="41" y="61"/>
                  </a:cubicBezTo>
                  <a:cubicBezTo>
                    <a:pt x="41" y="40"/>
                    <a:pt x="41" y="40"/>
                    <a:pt x="41" y="40"/>
                  </a:cubicBezTo>
                  <a:cubicBezTo>
                    <a:pt x="41" y="38"/>
                    <a:pt x="41" y="36"/>
                    <a:pt x="38" y="36"/>
                  </a:cubicBezTo>
                  <a:cubicBezTo>
                    <a:pt x="34" y="36"/>
                    <a:pt x="34" y="38"/>
                    <a:pt x="34" y="40"/>
                  </a:cubicBezTo>
                  <a:cubicBezTo>
                    <a:pt x="34" y="57"/>
                    <a:pt x="34" y="57"/>
                    <a:pt x="34" y="57"/>
                  </a:cubicBezTo>
                  <a:lnTo>
                    <a:pt x="25" y="57"/>
                  </a:lnTo>
                  <a:close/>
                  <a:moveTo>
                    <a:pt x="86" y="57"/>
                  </a:moveTo>
                  <a:cubicBezTo>
                    <a:pt x="86" y="0"/>
                    <a:pt x="86" y="0"/>
                    <a:pt x="86" y="0"/>
                  </a:cubicBezTo>
                  <a:cubicBezTo>
                    <a:pt x="65" y="0"/>
                    <a:pt x="65" y="0"/>
                    <a:pt x="65" y="0"/>
                  </a:cubicBezTo>
                  <a:cubicBezTo>
                    <a:pt x="63" y="0"/>
                    <a:pt x="60" y="1"/>
                    <a:pt x="60" y="4"/>
                  </a:cubicBezTo>
                  <a:cubicBezTo>
                    <a:pt x="60" y="7"/>
                    <a:pt x="63" y="8"/>
                    <a:pt x="65" y="8"/>
                  </a:cubicBezTo>
                  <a:cubicBezTo>
                    <a:pt x="77" y="8"/>
                    <a:pt x="77" y="8"/>
                    <a:pt x="77" y="8"/>
                  </a:cubicBezTo>
                  <a:cubicBezTo>
                    <a:pt x="77" y="57"/>
                    <a:pt x="77" y="57"/>
                    <a:pt x="77" y="57"/>
                  </a:cubicBezTo>
                  <a:cubicBezTo>
                    <a:pt x="65" y="57"/>
                    <a:pt x="65" y="57"/>
                    <a:pt x="65" y="57"/>
                  </a:cubicBezTo>
                  <a:cubicBezTo>
                    <a:pt x="63" y="57"/>
                    <a:pt x="60" y="58"/>
                    <a:pt x="60" y="61"/>
                  </a:cubicBezTo>
                  <a:cubicBezTo>
                    <a:pt x="60" y="64"/>
                    <a:pt x="63" y="65"/>
                    <a:pt x="65" y="65"/>
                  </a:cubicBezTo>
                  <a:cubicBezTo>
                    <a:pt x="98" y="65"/>
                    <a:pt x="98" y="65"/>
                    <a:pt x="98" y="65"/>
                  </a:cubicBezTo>
                  <a:cubicBezTo>
                    <a:pt x="100" y="65"/>
                    <a:pt x="102" y="64"/>
                    <a:pt x="102" y="61"/>
                  </a:cubicBezTo>
                  <a:cubicBezTo>
                    <a:pt x="102" y="40"/>
                    <a:pt x="102" y="40"/>
                    <a:pt x="102" y="40"/>
                  </a:cubicBezTo>
                  <a:cubicBezTo>
                    <a:pt x="102" y="38"/>
                    <a:pt x="101" y="36"/>
                    <a:pt x="98" y="36"/>
                  </a:cubicBezTo>
                  <a:cubicBezTo>
                    <a:pt x="95" y="36"/>
                    <a:pt x="93" y="38"/>
                    <a:pt x="93" y="40"/>
                  </a:cubicBezTo>
                  <a:cubicBezTo>
                    <a:pt x="93" y="57"/>
                    <a:pt x="93" y="57"/>
                    <a:pt x="93" y="57"/>
                  </a:cubicBezTo>
                  <a:lnTo>
                    <a:pt x="86" y="57"/>
                  </a:lnTo>
                  <a:close/>
                  <a:moveTo>
                    <a:pt x="146" y="57"/>
                  </a:moveTo>
                  <a:cubicBezTo>
                    <a:pt x="146" y="0"/>
                    <a:pt x="146" y="0"/>
                    <a:pt x="146" y="0"/>
                  </a:cubicBezTo>
                  <a:cubicBezTo>
                    <a:pt x="126" y="0"/>
                    <a:pt x="126" y="0"/>
                    <a:pt x="126" y="0"/>
                  </a:cubicBezTo>
                  <a:cubicBezTo>
                    <a:pt x="123" y="0"/>
                    <a:pt x="121" y="1"/>
                    <a:pt x="121" y="4"/>
                  </a:cubicBezTo>
                  <a:cubicBezTo>
                    <a:pt x="121" y="7"/>
                    <a:pt x="123" y="8"/>
                    <a:pt x="126" y="8"/>
                  </a:cubicBezTo>
                  <a:cubicBezTo>
                    <a:pt x="138" y="8"/>
                    <a:pt x="138" y="8"/>
                    <a:pt x="138" y="8"/>
                  </a:cubicBezTo>
                  <a:cubicBezTo>
                    <a:pt x="138" y="57"/>
                    <a:pt x="138" y="57"/>
                    <a:pt x="138" y="57"/>
                  </a:cubicBezTo>
                  <a:cubicBezTo>
                    <a:pt x="126" y="57"/>
                    <a:pt x="126" y="57"/>
                    <a:pt x="126" y="57"/>
                  </a:cubicBezTo>
                  <a:cubicBezTo>
                    <a:pt x="123" y="57"/>
                    <a:pt x="121" y="58"/>
                    <a:pt x="121" y="61"/>
                  </a:cubicBezTo>
                  <a:cubicBezTo>
                    <a:pt x="121" y="64"/>
                    <a:pt x="123" y="65"/>
                    <a:pt x="126" y="65"/>
                  </a:cubicBezTo>
                  <a:cubicBezTo>
                    <a:pt x="159" y="65"/>
                    <a:pt x="159" y="65"/>
                    <a:pt x="159" y="65"/>
                  </a:cubicBezTo>
                  <a:cubicBezTo>
                    <a:pt x="161" y="65"/>
                    <a:pt x="163" y="64"/>
                    <a:pt x="163" y="61"/>
                  </a:cubicBezTo>
                  <a:cubicBezTo>
                    <a:pt x="163" y="40"/>
                    <a:pt x="163" y="40"/>
                    <a:pt x="163" y="40"/>
                  </a:cubicBezTo>
                  <a:cubicBezTo>
                    <a:pt x="163" y="38"/>
                    <a:pt x="162" y="36"/>
                    <a:pt x="159" y="36"/>
                  </a:cubicBezTo>
                  <a:cubicBezTo>
                    <a:pt x="156" y="36"/>
                    <a:pt x="154" y="38"/>
                    <a:pt x="154" y="40"/>
                  </a:cubicBezTo>
                  <a:cubicBezTo>
                    <a:pt x="154" y="57"/>
                    <a:pt x="154" y="57"/>
                    <a:pt x="154" y="57"/>
                  </a:cubicBezTo>
                  <a:lnTo>
                    <a:pt x="146" y="57"/>
                  </a:lnTo>
                  <a:close/>
                  <a:moveTo>
                    <a:pt x="191" y="0"/>
                  </a:moveTo>
                  <a:cubicBezTo>
                    <a:pt x="185" y="0"/>
                    <a:pt x="182" y="4"/>
                    <a:pt x="182" y="8"/>
                  </a:cubicBezTo>
                  <a:cubicBezTo>
                    <a:pt x="182" y="57"/>
                    <a:pt x="182" y="57"/>
                    <a:pt x="182" y="57"/>
                  </a:cubicBezTo>
                  <a:cubicBezTo>
                    <a:pt x="182" y="62"/>
                    <a:pt x="185" y="65"/>
                    <a:pt x="191" y="65"/>
                  </a:cubicBezTo>
                  <a:cubicBezTo>
                    <a:pt x="215" y="65"/>
                    <a:pt x="215" y="65"/>
                    <a:pt x="215" y="65"/>
                  </a:cubicBezTo>
                  <a:cubicBezTo>
                    <a:pt x="220" y="65"/>
                    <a:pt x="224" y="62"/>
                    <a:pt x="224" y="57"/>
                  </a:cubicBezTo>
                  <a:cubicBezTo>
                    <a:pt x="224" y="8"/>
                    <a:pt x="224" y="8"/>
                    <a:pt x="224" y="8"/>
                  </a:cubicBezTo>
                  <a:cubicBezTo>
                    <a:pt x="224" y="4"/>
                    <a:pt x="219" y="0"/>
                    <a:pt x="215" y="0"/>
                  </a:cubicBezTo>
                  <a:lnTo>
                    <a:pt x="191" y="0"/>
                  </a:lnTo>
                  <a:close/>
                  <a:moveTo>
                    <a:pt x="191" y="8"/>
                  </a:moveTo>
                  <a:cubicBezTo>
                    <a:pt x="215" y="8"/>
                    <a:pt x="215" y="8"/>
                    <a:pt x="215" y="8"/>
                  </a:cubicBezTo>
                  <a:cubicBezTo>
                    <a:pt x="215" y="57"/>
                    <a:pt x="215" y="57"/>
                    <a:pt x="215" y="57"/>
                  </a:cubicBezTo>
                  <a:cubicBezTo>
                    <a:pt x="191" y="57"/>
                    <a:pt x="191" y="57"/>
                    <a:pt x="191" y="57"/>
                  </a:cubicBezTo>
                  <a:lnTo>
                    <a:pt x="191" y="8"/>
                  </a:lnTo>
                  <a:close/>
                  <a:moveTo>
                    <a:pt x="267" y="57"/>
                  </a:moveTo>
                  <a:cubicBezTo>
                    <a:pt x="267" y="0"/>
                    <a:pt x="267" y="0"/>
                    <a:pt x="267" y="0"/>
                  </a:cubicBezTo>
                  <a:cubicBezTo>
                    <a:pt x="246" y="0"/>
                    <a:pt x="246" y="0"/>
                    <a:pt x="246" y="0"/>
                  </a:cubicBezTo>
                  <a:cubicBezTo>
                    <a:pt x="245" y="0"/>
                    <a:pt x="243" y="1"/>
                    <a:pt x="243" y="4"/>
                  </a:cubicBezTo>
                  <a:cubicBezTo>
                    <a:pt x="243" y="7"/>
                    <a:pt x="245" y="8"/>
                    <a:pt x="246" y="8"/>
                  </a:cubicBezTo>
                  <a:cubicBezTo>
                    <a:pt x="259" y="8"/>
                    <a:pt x="259" y="8"/>
                    <a:pt x="259" y="8"/>
                  </a:cubicBezTo>
                  <a:cubicBezTo>
                    <a:pt x="259" y="57"/>
                    <a:pt x="259" y="57"/>
                    <a:pt x="259" y="57"/>
                  </a:cubicBezTo>
                  <a:cubicBezTo>
                    <a:pt x="246" y="57"/>
                    <a:pt x="246" y="57"/>
                    <a:pt x="246" y="57"/>
                  </a:cubicBezTo>
                  <a:cubicBezTo>
                    <a:pt x="245" y="57"/>
                    <a:pt x="243" y="58"/>
                    <a:pt x="243" y="61"/>
                  </a:cubicBezTo>
                  <a:cubicBezTo>
                    <a:pt x="243" y="64"/>
                    <a:pt x="245" y="65"/>
                    <a:pt x="246" y="65"/>
                  </a:cubicBezTo>
                  <a:cubicBezTo>
                    <a:pt x="280" y="65"/>
                    <a:pt x="280" y="65"/>
                    <a:pt x="280" y="65"/>
                  </a:cubicBezTo>
                  <a:cubicBezTo>
                    <a:pt x="282" y="65"/>
                    <a:pt x="284" y="64"/>
                    <a:pt x="284" y="61"/>
                  </a:cubicBezTo>
                  <a:cubicBezTo>
                    <a:pt x="284" y="40"/>
                    <a:pt x="284" y="40"/>
                    <a:pt x="284" y="40"/>
                  </a:cubicBezTo>
                  <a:cubicBezTo>
                    <a:pt x="284" y="38"/>
                    <a:pt x="283" y="36"/>
                    <a:pt x="280" y="36"/>
                  </a:cubicBezTo>
                  <a:cubicBezTo>
                    <a:pt x="277" y="36"/>
                    <a:pt x="276" y="38"/>
                    <a:pt x="276" y="40"/>
                  </a:cubicBezTo>
                  <a:cubicBezTo>
                    <a:pt x="276" y="57"/>
                    <a:pt x="276" y="57"/>
                    <a:pt x="276" y="57"/>
                  </a:cubicBezTo>
                  <a:lnTo>
                    <a:pt x="267" y="57"/>
                  </a:lnTo>
                  <a:close/>
                  <a:moveTo>
                    <a:pt x="311" y="0"/>
                  </a:moveTo>
                  <a:cubicBezTo>
                    <a:pt x="307" y="0"/>
                    <a:pt x="303" y="4"/>
                    <a:pt x="303" y="8"/>
                  </a:cubicBezTo>
                  <a:cubicBezTo>
                    <a:pt x="303" y="57"/>
                    <a:pt x="303" y="57"/>
                    <a:pt x="303" y="57"/>
                  </a:cubicBezTo>
                  <a:cubicBezTo>
                    <a:pt x="303" y="62"/>
                    <a:pt x="307" y="65"/>
                    <a:pt x="311" y="65"/>
                  </a:cubicBezTo>
                  <a:cubicBezTo>
                    <a:pt x="337" y="65"/>
                    <a:pt x="337" y="65"/>
                    <a:pt x="337" y="65"/>
                  </a:cubicBezTo>
                  <a:cubicBezTo>
                    <a:pt x="341" y="65"/>
                    <a:pt x="344" y="62"/>
                    <a:pt x="344" y="57"/>
                  </a:cubicBezTo>
                  <a:cubicBezTo>
                    <a:pt x="344" y="8"/>
                    <a:pt x="344" y="8"/>
                    <a:pt x="344" y="8"/>
                  </a:cubicBezTo>
                  <a:cubicBezTo>
                    <a:pt x="344" y="4"/>
                    <a:pt x="341" y="0"/>
                    <a:pt x="337" y="0"/>
                  </a:cubicBezTo>
                  <a:lnTo>
                    <a:pt x="311" y="0"/>
                  </a:lnTo>
                  <a:close/>
                  <a:moveTo>
                    <a:pt x="311" y="8"/>
                  </a:moveTo>
                  <a:cubicBezTo>
                    <a:pt x="337" y="8"/>
                    <a:pt x="337" y="8"/>
                    <a:pt x="337" y="8"/>
                  </a:cubicBezTo>
                  <a:cubicBezTo>
                    <a:pt x="337" y="57"/>
                    <a:pt x="337" y="57"/>
                    <a:pt x="337" y="57"/>
                  </a:cubicBezTo>
                  <a:cubicBezTo>
                    <a:pt x="311" y="57"/>
                    <a:pt x="311" y="57"/>
                    <a:pt x="311" y="57"/>
                  </a:cubicBezTo>
                  <a:lnTo>
                    <a:pt x="311" y="8"/>
                  </a:lnTo>
                  <a:close/>
                  <a:moveTo>
                    <a:pt x="372" y="0"/>
                  </a:moveTo>
                  <a:cubicBezTo>
                    <a:pt x="368" y="0"/>
                    <a:pt x="364" y="4"/>
                    <a:pt x="364" y="8"/>
                  </a:cubicBezTo>
                  <a:cubicBezTo>
                    <a:pt x="364" y="57"/>
                    <a:pt x="364" y="57"/>
                    <a:pt x="364" y="57"/>
                  </a:cubicBezTo>
                  <a:cubicBezTo>
                    <a:pt x="364" y="62"/>
                    <a:pt x="367" y="65"/>
                    <a:pt x="372" y="65"/>
                  </a:cubicBezTo>
                  <a:cubicBezTo>
                    <a:pt x="396" y="65"/>
                    <a:pt x="396" y="65"/>
                    <a:pt x="396" y="65"/>
                  </a:cubicBezTo>
                  <a:cubicBezTo>
                    <a:pt x="402" y="65"/>
                    <a:pt x="405" y="62"/>
                    <a:pt x="405" y="57"/>
                  </a:cubicBezTo>
                  <a:cubicBezTo>
                    <a:pt x="405" y="8"/>
                    <a:pt x="405" y="8"/>
                    <a:pt x="405" y="8"/>
                  </a:cubicBezTo>
                  <a:cubicBezTo>
                    <a:pt x="405" y="4"/>
                    <a:pt x="402" y="0"/>
                    <a:pt x="396" y="0"/>
                  </a:cubicBezTo>
                  <a:lnTo>
                    <a:pt x="372" y="0"/>
                  </a:lnTo>
                  <a:close/>
                  <a:moveTo>
                    <a:pt x="372" y="8"/>
                  </a:moveTo>
                  <a:cubicBezTo>
                    <a:pt x="396" y="8"/>
                    <a:pt x="396" y="8"/>
                    <a:pt x="396" y="8"/>
                  </a:cubicBezTo>
                  <a:cubicBezTo>
                    <a:pt x="396" y="57"/>
                    <a:pt x="396" y="57"/>
                    <a:pt x="396" y="57"/>
                  </a:cubicBezTo>
                  <a:cubicBezTo>
                    <a:pt x="372" y="57"/>
                    <a:pt x="372" y="57"/>
                    <a:pt x="372" y="57"/>
                  </a:cubicBezTo>
                  <a:lnTo>
                    <a:pt x="372" y="8"/>
                  </a:lnTo>
                  <a:close/>
                  <a:moveTo>
                    <a:pt x="449" y="57"/>
                  </a:moveTo>
                  <a:cubicBezTo>
                    <a:pt x="449" y="0"/>
                    <a:pt x="449" y="0"/>
                    <a:pt x="449" y="0"/>
                  </a:cubicBezTo>
                  <a:cubicBezTo>
                    <a:pt x="429" y="0"/>
                    <a:pt x="429" y="0"/>
                    <a:pt x="429" y="0"/>
                  </a:cubicBezTo>
                  <a:cubicBezTo>
                    <a:pt x="426" y="0"/>
                    <a:pt x="424" y="1"/>
                    <a:pt x="424" y="4"/>
                  </a:cubicBezTo>
                  <a:cubicBezTo>
                    <a:pt x="424" y="7"/>
                    <a:pt x="426" y="8"/>
                    <a:pt x="429" y="8"/>
                  </a:cubicBezTo>
                  <a:cubicBezTo>
                    <a:pt x="441" y="8"/>
                    <a:pt x="441" y="8"/>
                    <a:pt x="441" y="8"/>
                  </a:cubicBezTo>
                  <a:cubicBezTo>
                    <a:pt x="441" y="57"/>
                    <a:pt x="441" y="57"/>
                    <a:pt x="441" y="57"/>
                  </a:cubicBezTo>
                  <a:cubicBezTo>
                    <a:pt x="429" y="57"/>
                    <a:pt x="429" y="57"/>
                    <a:pt x="429" y="57"/>
                  </a:cubicBezTo>
                  <a:cubicBezTo>
                    <a:pt x="426" y="57"/>
                    <a:pt x="424" y="58"/>
                    <a:pt x="424" y="61"/>
                  </a:cubicBezTo>
                  <a:cubicBezTo>
                    <a:pt x="424" y="64"/>
                    <a:pt x="426" y="65"/>
                    <a:pt x="429" y="65"/>
                  </a:cubicBezTo>
                  <a:cubicBezTo>
                    <a:pt x="462" y="65"/>
                    <a:pt x="462" y="65"/>
                    <a:pt x="462" y="65"/>
                  </a:cubicBezTo>
                  <a:cubicBezTo>
                    <a:pt x="464" y="65"/>
                    <a:pt x="466" y="64"/>
                    <a:pt x="466" y="61"/>
                  </a:cubicBezTo>
                  <a:cubicBezTo>
                    <a:pt x="466" y="40"/>
                    <a:pt x="466" y="40"/>
                    <a:pt x="466" y="40"/>
                  </a:cubicBezTo>
                  <a:cubicBezTo>
                    <a:pt x="466" y="38"/>
                    <a:pt x="465" y="36"/>
                    <a:pt x="462" y="36"/>
                  </a:cubicBezTo>
                  <a:cubicBezTo>
                    <a:pt x="458" y="36"/>
                    <a:pt x="457" y="38"/>
                    <a:pt x="457" y="40"/>
                  </a:cubicBezTo>
                  <a:cubicBezTo>
                    <a:pt x="457" y="57"/>
                    <a:pt x="457" y="57"/>
                    <a:pt x="457" y="57"/>
                  </a:cubicBezTo>
                  <a:lnTo>
                    <a:pt x="449" y="57"/>
                  </a:lnTo>
                  <a:close/>
                  <a:moveTo>
                    <a:pt x="494" y="0"/>
                  </a:moveTo>
                  <a:cubicBezTo>
                    <a:pt x="488" y="0"/>
                    <a:pt x="485" y="4"/>
                    <a:pt x="485" y="8"/>
                  </a:cubicBezTo>
                  <a:cubicBezTo>
                    <a:pt x="485" y="57"/>
                    <a:pt x="485" y="57"/>
                    <a:pt x="485" y="57"/>
                  </a:cubicBezTo>
                  <a:cubicBezTo>
                    <a:pt x="485" y="62"/>
                    <a:pt x="488" y="65"/>
                    <a:pt x="494" y="65"/>
                  </a:cubicBezTo>
                  <a:cubicBezTo>
                    <a:pt x="518" y="65"/>
                    <a:pt x="518" y="65"/>
                    <a:pt x="518" y="65"/>
                  </a:cubicBezTo>
                  <a:cubicBezTo>
                    <a:pt x="523" y="65"/>
                    <a:pt x="527" y="62"/>
                    <a:pt x="527" y="57"/>
                  </a:cubicBezTo>
                  <a:cubicBezTo>
                    <a:pt x="527" y="8"/>
                    <a:pt x="527" y="8"/>
                    <a:pt x="527" y="8"/>
                  </a:cubicBezTo>
                  <a:cubicBezTo>
                    <a:pt x="527" y="4"/>
                    <a:pt x="522" y="0"/>
                    <a:pt x="518" y="0"/>
                  </a:cubicBezTo>
                  <a:lnTo>
                    <a:pt x="494" y="0"/>
                  </a:lnTo>
                  <a:close/>
                  <a:moveTo>
                    <a:pt x="494" y="8"/>
                  </a:moveTo>
                  <a:cubicBezTo>
                    <a:pt x="518" y="8"/>
                    <a:pt x="518" y="8"/>
                    <a:pt x="518" y="8"/>
                  </a:cubicBezTo>
                  <a:cubicBezTo>
                    <a:pt x="518" y="57"/>
                    <a:pt x="518" y="57"/>
                    <a:pt x="518" y="57"/>
                  </a:cubicBezTo>
                  <a:cubicBezTo>
                    <a:pt x="494" y="57"/>
                    <a:pt x="494" y="57"/>
                    <a:pt x="494" y="57"/>
                  </a:cubicBezTo>
                  <a:lnTo>
                    <a:pt x="49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97" name="Freeform 79"/>
            <p:cNvSpPr>
              <a:spLocks noEditPoints="1"/>
            </p:cNvSpPr>
            <p:nvPr/>
          </p:nvSpPr>
          <p:spPr bwMode="gray">
            <a:xfrm>
              <a:off x="11009645" y="5069650"/>
              <a:ext cx="826485" cy="102301"/>
            </a:xfrm>
            <a:custGeom>
              <a:avLst/>
              <a:gdLst>
                <a:gd name="T0" fmla="*/ 4 w 527"/>
                <a:gd name="T1" fmla="*/ 0 h 66"/>
                <a:gd name="T2" fmla="*/ 17 w 527"/>
                <a:gd name="T3" fmla="*/ 9 h 66"/>
                <a:gd name="T4" fmla="*/ 0 w 527"/>
                <a:gd name="T5" fmla="*/ 62 h 66"/>
                <a:gd name="T6" fmla="*/ 41 w 527"/>
                <a:gd name="T7" fmla="*/ 62 h 66"/>
                <a:gd name="T8" fmla="*/ 34 w 527"/>
                <a:gd name="T9" fmla="*/ 40 h 66"/>
                <a:gd name="T10" fmla="*/ 69 w 527"/>
                <a:gd name="T11" fmla="*/ 0 h 66"/>
                <a:gd name="T12" fmla="*/ 69 w 527"/>
                <a:gd name="T13" fmla="*/ 66 h 66"/>
                <a:gd name="T14" fmla="*/ 102 w 527"/>
                <a:gd name="T15" fmla="*/ 9 h 66"/>
                <a:gd name="T16" fmla="*/ 69 w 527"/>
                <a:gd name="T17" fmla="*/ 9 h 66"/>
                <a:gd name="T18" fmla="*/ 69 w 527"/>
                <a:gd name="T19" fmla="*/ 57 h 66"/>
                <a:gd name="T20" fmla="*/ 121 w 527"/>
                <a:gd name="T21" fmla="*/ 9 h 66"/>
                <a:gd name="T22" fmla="*/ 154 w 527"/>
                <a:gd name="T23" fmla="*/ 66 h 66"/>
                <a:gd name="T24" fmla="*/ 154 w 527"/>
                <a:gd name="T25" fmla="*/ 0 h 66"/>
                <a:gd name="T26" fmla="*/ 154 w 527"/>
                <a:gd name="T27" fmla="*/ 9 h 66"/>
                <a:gd name="T28" fmla="*/ 130 w 527"/>
                <a:gd name="T29" fmla="*/ 9 h 66"/>
                <a:gd name="T30" fmla="*/ 186 w 527"/>
                <a:gd name="T31" fmla="*/ 0 h 66"/>
                <a:gd name="T32" fmla="*/ 199 w 527"/>
                <a:gd name="T33" fmla="*/ 9 h 66"/>
                <a:gd name="T34" fmla="*/ 182 w 527"/>
                <a:gd name="T35" fmla="*/ 62 h 66"/>
                <a:gd name="T36" fmla="*/ 224 w 527"/>
                <a:gd name="T37" fmla="*/ 62 h 66"/>
                <a:gd name="T38" fmla="*/ 215 w 527"/>
                <a:gd name="T39" fmla="*/ 40 h 66"/>
                <a:gd name="T40" fmla="*/ 251 w 527"/>
                <a:gd name="T41" fmla="*/ 0 h 66"/>
                <a:gd name="T42" fmla="*/ 251 w 527"/>
                <a:gd name="T43" fmla="*/ 66 h 66"/>
                <a:gd name="T44" fmla="*/ 284 w 527"/>
                <a:gd name="T45" fmla="*/ 9 h 66"/>
                <a:gd name="T46" fmla="*/ 251 w 527"/>
                <a:gd name="T47" fmla="*/ 9 h 66"/>
                <a:gd name="T48" fmla="*/ 251 w 527"/>
                <a:gd name="T49" fmla="*/ 57 h 66"/>
                <a:gd name="T50" fmla="*/ 328 w 527"/>
                <a:gd name="T51" fmla="*/ 0 h 66"/>
                <a:gd name="T52" fmla="*/ 307 w 527"/>
                <a:gd name="T53" fmla="*/ 9 h 66"/>
                <a:gd name="T54" fmla="*/ 307 w 527"/>
                <a:gd name="T55" fmla="*/ 57 h 66"/>
                <a:gd name="T56" fmla="*/ 340 w 527"/>
                <a:gd name="T57" fmla="*/ 66 h 66"/>
                <a:gd name="T58" fmla="*/ 340 w 527"/>
                <a:gd name="T59" fmla="*/ 36 h 66"/>
                <a:gd name="T60" fmla="*/ 328 w 527"/>
                <a:gd name="T61" fmla="*/ 57 h 66"/>
                <a:gd name="T62" fmla="*/ 364 w 527"/>
                <a:gd name="T63" fmla="*/ 57 h 66"/>
                <a:gd name="T64" fmla="*/ 405 w 527"/>
                <a:gd name="T65" fmla="*/ 57 h 66"/>
                <a:gd name="T66" fmla="*/ 372 w 527"/>
                <a:gd name="T67" fmla="*/ 0 h 66"/>
                <a:gd name="T68" fmla="*/ 396 w 527"/>
                <a:gd name="T69" fmla="*/ 57 h 66"/>
                <a:gd name="T70" fmla="*/ 449 w 527"/>
                <a:gd name="T71" fmla="*/ 57 h 66"/>
                <a:gd name="T72" fmla="*/ 424 w 527"/>
                <a:gd name="T73" fmla="*/ 5 h 66"/>
                <a:gd name="T74" fmla="*/ 441 w 527"/>
                <a:gd name="T75" fmla="*/ 57 h 66"/>
                <a:gd name="T76" fmla="*/ 429 w 527"/>
                <a:gd name="T77" fmla="*/ 66 h 66"/>
                <a:gd name="T78" fmla="*/ 466 w 527"/>
                <a:gd name="T79" fmla="*/ 40 h 66"/>
                <a:gd name="T80" fmla="*/ 457 w 527"/>
                <a:gd name="T81" fmla="*/ 57 h 66"/>
                <a:gd name="T82" fmla="*/ 510 w 527"/>
                <a:gd name="T83" fmla="*/ 0 h 66"/>
                <a:gd name="T84" fmla="*/ 489 w 527"/>
                <a:gd name="T85" fmla="*/ 9 h 66"/>
                <a:gd name="T86" fmla="*/ 489 w 527"/>
                <a:gd name="T87" fmla="*/ 57 h 66"/>
                <a:gd name="T88" fmla="*/ 522 w 527"/>
                <a:gd name="T89" fmla="*/ 66 h 66"/>
                <a:gd name="T90" fmla="*/ 522 w 527"/>
                <a:gd name="T91" fmla="*/ 36 h 66"/>
                <a:gd name="T92" fmla="*/ 510 w 527"/>
                <a:gd name="T93"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7" h="66">
                  <a:moveTo>
                    <a:pt x="25" y="57"/>
                  </a:moveTo>
                  <a:cubicBezTo>
                    <a:pt x="25" y="0"/>
                    <a:pt x="25" y="0"/>
                    <a:pt x="25" y="0"/>
                  </a:cubicBezTo>
                  <a:cubicBezTo>
                    <a:pt x="4" y="0"/>
                    <a:pt x="4" y="0"/>
                    <a:pt x="4" y="0"/>
                  </a:cubicBezTo>
                  <a:cubicBezTo>
                    <a:pt x="2" y="0"/>
                    <a:pt x="0" y="2"/>
                    <a:pt x="0" y="5"/>
                  </a:cubicBezTo>
                  <a:cubicBezTo>
                    <a:pt x="0" y="8"/>
                    <a:pt x="2" y="9"/>
                    <a:pt x="4" y="9"/>
                  </a:cubicBezTo>
                  <a:cubicBezTo>
                    <a:pt x="17" y="9"/>
                    <a:pt x="17" y="9"/>
                    <a:pt x="17" y="9"/>
                  </a:cubicBezTo>
                  <a:cubicBezTo>
                    <a:pt x="17" y="57"/>
                    <a:pt x="17" y="57"/>
                    <a:pt x="17" y="57"/>
                  </a:cubicBezTo>
                  <a:cubicBezTo>
                    <a:pt x="4" y="57"/>
                    <a:pt x="4" y="57"/>
                    <a:pt x="4" y="57"/>
                  </a:cubicBezTo>
                  <a:cubicBezTo>
                    <a:pt x="2" y="57"/>
                    <a:pt x="0" y="58"/>
                    <a:pt x="0" y="62"/>
                  </a:cubicBezTo>
                  <a:cubicBezTo>
                    <a:pt x="0" y="64"/>
                    <a:pt x="2" y="66"/>
                    <a:pt x="4" y="66"/>
                  </a:cubicBezTo>
                  <a:cubicBezTo>
                    <a:pt x="38" y="66"/>
                    <a:pt x="38" y="66"/>
                    <a:pt x="38" y="66"/>
                  </a:cubicBezTo>
                  <a:cubicBezTo>
                    <a:pt x="40" y="66"/>
                    <a:pt x="41" y="64"/>
                    <a:pt x="41" y="62"/>
                  </a:cubicBezTo>
                  <a:cubicBezTo>
                    <a:pt x="41" y="40"/>
                    <a:pt x="41" y="40"/>
                    <a:pt x="41" y="40"/>
                  </a:cubicBezTo>
                  <a:cubicBezTo>
                    <a:pt x="41" y="38"/>
                    <a:pt x="41" y="36"/>
                    <a:pt x="38" y="36"/>
                  </a:cubicBezTo>
                  <a:cubicBezTo>
                    <a:pt x="34" y="36"/>
                    <a:pt x="34" y="38"/>
                    <a:pt x="34" y="40"/>
                  </a:cubicBezTo>
                  <a:cubicBezTo>
                    <a:pt x="34" y="57"/>
                    <a:pt x="34" y="57"/>
                    <a:pt x="34" y="57"/>
                  </a:cubicBezTo>
                  <a:lnTo>
                    <a:pt x="25" y="57"/>
                  </a:lnTo>
                  <a:close/>
                  <a:moveTo>
                    <a:pt x="69" y="0"/>
                  </a:moveTo>
                  <a:cubicBezTo>
                    <a:pt x="65" y="0"/>
                    <a:pt x="60" y="5"/>
                    <a:pt x="60" y="9"/>
                  </a:cubicBezTo>
                  <a:cubicBezTo>
                    <a:pt x="60" y="57"/>
                    <a:pt x="60" y="57"/>
                    <a:pt x="60" y="57"/>
                  </a:cubicBezTo>
                  <a:cubicBezTo>
                    <a:pt x="60" y="62"/>
                    <a:pt x="64" y="66"/>
                    <a:pt x="69" y="66"/>
                  </a:cubicBezTo>
                  <a:cubicBezTo>
                    <a:pt x="93" y="66"/>
                    <a:pt x="93" y="66"/>
                    <a:pt x="93" y="66"/>
                  </a:cubicBezTo>
                  <a:cubicBezTo>
                    <a:pt x="99" y="66"/>
                    <a:pt x="102" y="62"/>
                    <a:pt x="102" y="57"/>
                  </a:cubicBezTo>
                  <a:cubicBezTo>
                    <a:pt x="102" y="9"/>
                    <a:pt x="102" y="9"/>
                    <a:pt x="102" y="9"/>
                  </a:cubicBezTo>
                  <a:cubicBezTo>
                    <a:pt x="102" y="5"/>
                    <a:pt x="99" y="0"/>
                    <a:pt x="93" y="0"/>
                  </a:cubicBezTo>
                  <a:lnTo>
                    <a:pt x="69" y="0"/>
                  </a:lnTo>
                  <a:close/>
                  <a:moveTo>
                    <a:pt x="69" y="9"/>
                  </a:moveTo>
                  <a:cubicBezTo>
                    <a:pt x="93" y="9"/>
                    <a:pt x="93" y="9"/>
                    <a:pt x="93" y="9"/>
                  </a:cubicBezTo>
                  <a:cubicBezTo>
                    <a:pt x="93" y="57"/>
                    <a:pt x="93" y="57"/>
                    <a:pt x="93" y="57"/>
                  </a:cubicBezTo>
                  <a:cubicBezTo>
                    <a:pt x="69" y="57"/>
                    <a:pt x="69" y="57"/>
                    <a:pt x="69" y="57"/>
                  </a:cubicBezTo>
                  <a:lnTo>
                    <a:pt x="69" y="9"/>
                  </a:lnTo>
                  <a:close/>
                  <a:moveTo>
                    <a:pt x="130" y="0"/>
                  </a:moveTo>
                  <a:cubicBezTo>
                    <a:pt x="125" y="0"/>
                    <a:pt x="121" y="5"/>
                    <a:pt x="121" y="9"/>
                  </a:cubicBezTo>
                  <a:cubicBezTo>
                    <a:pt x="121" y="57"/>
                    <a:pt x="121" y="57"/>
                    <a:pt x="121" y="57"/>
                  </a:cubicBezTo>
                  <a:cubicBezTo>
                    <a:pt x="121" y="62"/>
                    <a:pt x="125" y="66"/>
                    <a:pt x="130" y="66"/>
                  </a:cubicBezTo>
                  <a:cubicBezTo>
                    <a:pt x="154" y="66"/>
                    <a:pt x="154" y="66"/>
                    <a:pt x="154" y="66"/>
                  </a:cubicBezTo>
                  <a:cubicBezTo>
                    <a:pt x="159" y="66"/>
                    <a:pt x="163" y="62"/>
                    <a:pt x="163" y="57"/>
                  </a:cubicBezTo>
                  <a:cubicBezTo>
                    <a:pt x="163" y="9"/>
                    <a:pt x="163" y="9"/>
                    <a:pt x="163" y="9"/>
                  </a:cubicBezTo>
                  <a:cubicBezTo>
                    <a:pt x="163" y="5"/>
                    <a:pt x="159" y="0"/>
                    <a:pt x="154" y="0"/>
                  </a:cubicBezTo>
                  <a:lnTo>
                    <a:pt x="130" y="0"/>
                  </a:lnTo>
                  <a:close/>
                  <a:moveTo>
                    <a:pt x="130" y="9"/>
                  </a:moveTo>
                  <a:cubicBezTo>
                    <a:pt x="154" y="9"/>
                    <a:pt x="154" y="9"/>
                    <a:pt x="154" y="9"/>
                  </a:cubicBezTo>
                  <a:cubicBezTo>
                    <a:pt x="154" y="57"/>
                    <a:pt x="154" y="57"/>
                    <a:pt x="154" y="57"/>
                  </a:cubicBezTo>
                  <a:cubicBezTo>
                    <a:pt x="130" y="57"/>
                    <a:pt x="130" y="57"/>
                    <a:pt x="130" y="57"/>
                  </a:cubicBezTo>
                  <a:lnTo>
                    <a:pt x="130" y="9"/>
                  </a:lnTo>
                  <a:close/>
                  <a:moveTo>
                    <a:pt x="207" y="57"/>
                  </a:moveTo>
                  <a:cubicBezTo>
                    <a:pt x="207" y="0"/>
                    <a:pt x="207" y="0"/>
                    <a:pt x="207" y="0"/>
                  </a:cubicBezTo>
                  <a:cubicBezTo>
                    <a:pt x="186" y="0"/>
                    <a:pt x="186" y="0"/>
                    <a:pt x="186" y="0"/>
                  </a:cubicBezTo>
                  <a:cubicBezTo>
                    <a:pt x="184" y="0"/>
                    <a:pt x="182" y="2"/>
                    <a:pt x="182" y="5"/>
                  </a:cubicBezTo>
                  <a:cubicBezTo>
                    <a:pt x="182" y="8"/>
                    <a:pt x="184" y="9"/>
                    <a:pt x="186" y="9"/>
                  </a:cubicBezTo>
                  <a:cubicBezTo>
                    <a:pt x="199" y="9"/>
                    <a:pt x="199" y="9"/>
                    <a:pt x="199" y="9"/>
                  </a:cubicBezTo>
                  <a:cubicBezTo>
                    <a:pt x="199" y="57"/>
                    <a:pt x="199" y="57"/>
                    <a:pt x="199" y="57"/>
                  </a:cubicBezTo>
                  <a:cubicBezTo>
                    <a:pt x="186" y="57"/>
                    <a:pt x="186" y="57"/>
                    <a:pt x="186" y="57"/>
                  </a:cubicBezTo>
                  <a:cubicBezTo>
                    <a:pt x="184" y="57"/>
                    <a:pt x="182" y="58"/>
                    <a:pt x="182" y="62"/>
                  </a:cubicBezTo>
                  <a:cubicBezTo>
                    <a:pt x="182" y="64"/>
                    <a:pt x="184" y="66"/>
                    <a:pt x="186" y="66"/>
                  </a:cubicBezTo>
                  <a:cubicBezTo>
                    <a:pt x="219" y="66"/>
                    <a:pt x="219" y="66"/>
                    <a:pt x="219" y="66"/>
                  </a:cubicBezTo>
                  <a:cubicBezTo>
                    <a:pt x="221" y="66"/>
                    <a:pt x="224" y="64"/>
                    <a:pt x="224" y="62"/>
                  </a:cubicBezTo>
                  <a:cubicBezTo>
                    <a:pt x="224" y="40"/>
                    <a:pt x="224" y="40"/>
                    <a:pt x="224" y="40"/>
                  </a:cubicBezTo>
                  <a:cubicBezTo>
                    <a:pt x="224" y="38"/>
                    <a:pt x="222" y="36"/>
                    <a:pt x="219" y="36"/>
                  </a:cubicBezTo>
                  <a:cubicBezTo>
                    <a:pt x="216" y="36"/>
                    <a:pt x="215" y="38"/>
                    <a:pt x="215" y="40"/>
                  </a:cubicBezTo>
                  <a:cubicBezTo>
                    <a:pt x="215" y="57"/>
                    <a:pt x="215" y="57"/>
                    <a:pt x="215" y="57"/>
                  </a:cubicBezTo>
                  <a:lnTo>
                    <a:pt x="207" y="57"/>
                  </a:lnTo>
                  <a:close/>
                  <a:moveTo>
                    <a:pt x="251" y="0"/>
                  </a:moveTo>
                  <a:cubicBezTo>
                    <a:pt x="246" y="0"/>
                    <a:pt x="243" y="5"/>
                    <a:pt x="243" y="9"/>
                  </a:cubicBezTo>
                  <a:cubicBezTo>
                    <a:pt x="243" y="57"/>
                    <a:pt x="243" y="57"/>
                    <a:pt x="243" y="57"/>
                  </a:cubicBezTo>
                  <a:cubicBezTo>
                    <a:pt x="243" y="62"/>
                    <a:pt x="246" y="66"/>
                    <a:pt x="251" y="66"/>
                  </a:cubicBezTo>
                  <a:cubicBezTo>
                    <a:pt x="276" y="66"/>
                    <a:pt x="276" y="66"/>
                    <a:pt x="276" y="66"/>
                  </a:cubicBezTo>
                  <a:cubicBezTo>
                    <a:pt x="280" y="66"/>
                    <a:pt x="284" y="62"/>
                    <a:pt x="284" y="57"/>
                  </a:cubicBezTo>
                  <a:cubicBezTo>
                    <a:pt x="284" y="9"/>
                    <a:pt x="284" y="9"/>
                    <a:pt x="284" y="9"/>
                  </a:cubicBezTo>
                  <a:cubicBezTo>
                    <a:pt x="284" y="5"/>
                    <a:pt x="280" y="0"/>
                    <a:pt x="276" y="0"/>
                  </a:cubicBezTo>
                  <a:lnTo>
                    <a:pt x="251" y="0"/>
                  </a:lnTo>
                  <a:close/>
                  <a:moveTo>
                    <a:pt x="251" y="9"/>
                  </a:moveTo>
                  <a:cubicBezTo>
                    <a:pt x="276" y="9"/>
                    <a:pt x="276" y="9"/>
                    <a:pt x="276" y="9"/>
                  </a:cubicBezTo>
                  <a:cubicBezTo>
                    <a:pt x="276" y="57"/>
                    <a:pt x="276" y="57"/>
                    <a:pt x="276" y="57"/>
                  </a:cubicBezTo>
                  <a:cubicBezTo>
                    <a:pt x="251" y="57"/>
                    <a:pt x="251" y="57"/>
                    <a:pt x="251" y="57"/>
                  </a:cubicBezTo>
                  <a:lnTo>
                    <a:pt x="251" y="9"/>
                  </a:lnTo>
                  <a:close/>
                  <a:moveTo>
                    <a:pt x="328" y="57"/>
                  </a:moveTo>
                  <a:cubicBezTo>
                    <a:pt x="328" y="0"/>
                    <a:pt x="328" y="0"/>
                    <a:pt x="328" y="0"/>
                  </a:cubicBezTo>
                  <a:cubicBezTo>
                    <a:pt x="307" y="0"/>
                    <a:pt x="307" y="0"/>
                    <a:pt x="307" y="0"/>
                  </a:cubicBezTo>
                  <a:cubicBezTo>
                    <a:pt x="305" y="0"/>
                    <a:pt x="303" y="2"/>
                    <a:pt x="303" y="5"/>
                  </a:cubicBezTo>
                  <a:cubicBezTo>
                    <a:pt x="303" y="8"/>
                    <a:pt x="305" y="9"/>
                    <a:pt x="307" y="9"/>
                  </a:cubicBezTo>
                  <a:cubicBezTo>
                    <a:pt x="320" y="9"/>
                    <a:pt x="320" y="9"/>
                    <a:pt x="320" y="9"/>
                  </a:cubicBezTo>
                  <a:cubicBezTo>
                    <a:pt x="320" y="57"/>
                    <a:pt x="320" y="57"/>
                    <a:pt x="320" y="57"/>
                  </a:cubicBezTo>
                  <a:cubicBezTo>
                    <a:pt x="307" y="57"/>
                    <a:pt x="307" y="57"/>
                    <a:pt x="307" y="57"/>
                  </a:cubicBezTo>
                  <a:cubicBezTo>
                    <a:pt x="305" y="57"/>
                    <a:pt x="303" y="58"/>
                    <a:pt x="303" y="62"/>
                  </a:cubicBezTo>
                  <a:cubicBezTo>
                    <a:pt x="303" y="64"/>
                    <a:pt x="305" y="66"/>
                    <a:pt x="307" y="66"/>
                  </a:cubicBezTo>
                  <a:cubicBezTo>
                    <a:pt x="340" y="66"/>
                    <a:pt x="340" y="66"/>
                    <a:pt x="340" y="66"/>
                  </a:cubicBezTo>
                  <a:cubicBezTo>
                    <a:pt x="343" y="66"/>
                    <a:pt x="344" y="64"/>
                    <a:pt x="344" y="62"/>
                  </a:cubicBezTo>
                  <a:cubicBezTo>
                    <a:pt x="344" y="40"/>
                    <a:pt x="344" y="40"/>
                    <a:pt x="344" y="40"/>
                  </a:cubicBezTo>
                  <a:cubicBezTo>
                    <a:pt x="344" y="38"/>
                    <a:pt x="344" y="36"/>
                    <a:pt x="340" y="36"/>
                  </a:cubicBezTo>
                  <a:cubicBezTo>
                    <a:pt x="337" y="36"/>
                    <a:pt x="337" y="38"/>
                    <a:pt x="337" y="40"/>
                  </a:cubicBezTo>
                  <a:cubicBezTo>
                    <a:pt x="337" y="57"/>
                    <a:pt x="337" y="57"/>
                    <a:pt x="337" y="57"/>
                  </a:cubicBezTo>
                  <a:lnTo>
                    <a:pt x="328" y="57"/>
                  </a:lnTo>
                  <a:close/>
                  <a:moveTo>
                    <a:pt x="372" y="0"/>
                  </a:moveTo>
                  <a:cubicBezTo>
                    <a:pt x="368" y="0"/>
                    <a:pt x="364" y="5"/>
                    <a:pt x="364" y="9"/>
                  </a:cubicBezTo>
                  <a:cubicBezTo>
                    <a:pt x="364" y="57"/>
                    <a:pt x="364" y="57"/>
                    <a:pt x="364" y="57"/>
                  </a:cubicBezTo>
                  <a:cubicBezTo>
                    <a:pt x="364" y="62"/>
                    <a:pt x="367" y="66"/>
                    <a:pt x="372" y="66"/>
                  </a:cubicBezTo>
                  <a:cubicBezTo>
                    <a:pt x="396" y="66"/>
                    <a:pt x="396" y="66"/>
                    <a:pt x="396" y="66"/>
                  </a:cubicBezTo>
                  <a:cubicBezTo>
                    <a:pt x="402" y="66"/>
                    <a:pt x="405" y="62"/>
                    <a:pt x="405" y="57"/>
                  </a:cubicBezTo>
                  <a:cubicBezTo>
                    <a:pt x="405" y="9"/>
                    <a:pt x="405" y="9"/>
                    <a:pt x="405" y="9"/>
                  </a:cubicBezTo>
                  <a:cubicBezTo>
                    <a:pt x="405" y="5"/>
                    <a:pt x="402" y="0"/>
                    <a:pt x="396" y="0"/>
                  </a:cubicBezTo>
                  <a:lnTo>
                    <a:pt x="372" y="0"/>
                  </a:lnTo>
                  <a:close/>
                  <a:moveTo>
                    <a:pt x="372" y="9"/>
                  </a:moveTo>
                  <a:cubicBezTo>
                    <a:pt x="396" y="9"/>
                    <a:pt x="396" y="9"/>
                    <a:pt x="396" y="9"/>
                  </a:cubicBezTo>
                  <a:cubicBezTo>
                    <a:pt x="396" y="57"/>
                    <a:pt x="396" y="57"/>
                    <a:pt x="396" y="57"/>
                  </a:cubicBezTo>
                  <a:cubicBezTo>
                    <a:pt x="372" y="57"/>
                    <a:pt x="372" y="57"/>
                    <a:pt x="372" y="57"/>
                  </a:cubicBezTo>
                  <a:lnTo>
                    <a:pt x="372" y="9"/>
                  </a:lnTo>
                  <a:close/>
                  <a:moveTo>
                    <a:pt x="449" y="57"/>
                  </a:moveTo>
                  <a:cubicBezTo>
                    <a:pt x="449" y="0"/>
                    <a:pt x="449" y="0"/>
                    <a:pt x="449" y="0"/>
                  </a:cubicBezTo>
                  <a:cubicBezTo>
                    <a:pt x="429" y="0"/>
                    <a:pt x="429" y="0"/>
                    <a:pt x="429" y="0"/>
                  </a:cubicBezTo>
                  <a:cubicBezTo>
                    <a:pt x="426" y="0"/>
                    <a:pt x="424" y="2"/>
                    <a:pt x="424" y="5"/>
                  </a:cubicBezTo>
                  <a:cubicBezTo>
                    <a:pt x="424" y="8"/>
                    <a:pt x="426" y="9"/>
                    <a:pt x="429" y="9"/>
                  </a:cubicBezTo>
                  <a:cubicBezTo>
                    <a:pt x="441" y="9"/>
                    <a:pt x="441" y="9"/>
                    <a:pt x="441" y="9"/>
                  </a:cubicBezTo>
                  <a:cubicBezTo>
                    <a:pt x="441" y="57"/>
                    <a:pt x="441" y="57"/>
                    <a:pt x="441" y="57"/>
                  </a:cubicBezTo>
                  <a:cubicBezTo>
                    <a:pt x="429" y="57"/>
                    <a:pt x="429" y="57"/>
                    <a:pt x="429" y="57"/>
                  </a:cubicBezTo>
                  <a:cubicBezTo>
                    <a:pt x="426" y="57"/>
                    <a:pt x="424" y="58"/>
                    <a:pt x="424" y="62"/>
                  </a:cubicBezTo>
                  <a:cubicBezTo>
                    <a:pt x="424" y="64"/>
                    <a:pt x="426" y="66"/>
                    <a:pt x="429" y="66"/>
                  </a:cubicBezTo>
                  <a:cubicBezTo>
                    <a:pt x="462" y="66"/>
                    <a:pt x="462" y="66"/>
                    <a:pt x="462" y="66"/>
                  </a:cubicBezTo>
                  <a:cubicBezTo>
                    <a:pt x="464" y="66"/>
                    <a:pt x="466" y="64"/>
                    <a:pt x="466" y="62"/>
                  </a:cubicBezTo>
                  <a:cubicBezTo>
                    <a:pt x="466" y="40"/>
                    <a:pt x="466" y="40"/>
                    <a:pt x="466" y="40"/>
                  </a:cubicBezTo>
                  <a:cubicBezTo>
                    <a:pt x="466" y="38"/>
                    <a:pt x="465" y="36"/>
                    <a:pt x="462" y="36"/>
                  </a:cubicBezTo>
                  <a:cubicBezTo>
                    <a:pt x="458" y="36"/>
                    <a:pt x="457" y="38"/>
                    <a:pt x="457" y="40"/>
                  </a:cubicBezTo>
                  <a:cubicBezTo>
                    <a:pt x="457" y="57"/>
                    <a:pt x="457" y="57"/>
                    <a:pt x="457" y="57"/>
                  </a:cubicBezTo>
                  <a:lnTo>
                    <a:pt x="449" y="57"/>
                  </a:lnTo>
                  <a:close/>
                  <a:moveTo>
                    <a:pt x="510" y="57"/>
                  </a:moveTo>
                  <a:cubicBezTo>
                    <a:pt x="510" y="0"/>
                    <a:pt x="510" y="0"/>
                    <a:pt x="510" y="0"/>
                  </a:cubicBezTo>
                  <a:cubicBezTo>
                    <a:pt x="489" y="0"/>
                    <a:pt x="489" y="0"/>
                    <a:pt x="489" y="0"/>
                  </a:cubicBezTo>
                  <a:cubicBezTo>
                    <a:pt x="487" y="0"/>
                    <a:pt x="485" y="2"/>
                    <a:pt x="485" y="5"/>
                  </a:cubicBezTo>
                  <a:cubicBezTo>
                    <a:pt x="485" y="8"/>
                    <a:pt x="487" y="9"/>
                    <a:pt x="489" y="9"/>
                  </a:cubicBezTo>
                  <a:cubicBezTo>
                    <a:pt x="502" y="9"/>
                    <a:pt x="502" y="9"/>
                    <a:pt x="502" y="9"/>
                  </a:cubicBezTo>
                  <a:cubicBezTo>
                    <a:pt x="502" y="57"/>
                    <a:pt x="502" y="57"/>
                    <a:pt x="502" y="57"/>
                  </a:cubicBezTo>
                  <a:cubicBezTo>
                    <a:pt x="489" y="57"/>
                    <a:pt x="489" y="57"/>
                    <a:pt x="489" y="57"/>
                  </a:cubicBezTo>
                  <a:cubicBezTo>
                    <a:pt x="487" y="57"/>
                    <a:pt x="485" y="58"/>
                    <a:pt x="485" y="62"/>
                  </a:cubicBezTo>
                  <a:cubicBezTo>
                    <a:pt x="485" y="64"/>
                    <a:pt x="487" y="66"/>
                    <a:pt x="489" y="66"/>
                  </a:cubicBezTo>
                  <a:cubicBezTo>
                    <a:pt x="522" y="66"/>
                    <a:pt x="522" y="66"/>
                    <a:pt x="522" y="66"/>
                  </a:cubicBezTo>
                  <a:cubicBezTo>
                    <a:pt x="524" y="66"/>
                    <a:pt x="527" y="64"/>
                    <a:pt x="527" y="62"/>
                  </a:cubicBezTo>
                  <a:cubicBezTo>
                    <a:pt x="527" y="40"/>
                    <a:pt x="527" y="40"/>
                    <a:pt x="527" y="40"/>
                  </a:cubicBezTo>
                  <a:cubicBezTo>
                    <a:pt x="527" y="38"/>
                    <a:pt x="525" y="36"/>
                    <a:pt x="522" y="36"/>
                  </a:cubicBezTo>
                  <a:cubicBezTo>
                    <a:pt x="519" y="36"/>
                    <a:pt x="518" y="38"/>
                    <a:pt x="518" y="40"/>
                  </a:cubicBezTo>
                  <a:cubicBezTo>
                    <a:pt x="518" y="57"/>
                    <a:pt x="518" y="57"/>
                    <a:pt x="518" y="57"/>
                  </a:cubicBezTo>
                  <a:lnTo>
                    <a:pt x="51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98" name="Freeform 80"/>
            <p:cNvSpPr>
              <a:spLocks/>
            </p:cNvSpPr>
            <p:nvPr/>
          </p:nvSpPr>
          <p:spPr bwMode="gray">
            <a:xfrm>
              <a:off x="9873565" y="6065739"/>
              <a:ext cx="463047" cy="314980"/>
            </a:xfrm>
            <a:custGeom>
              <a:avLst/>
              <a:gdLst>
                <a:gd name="T0" fmla="*/ 172 w 172"/>
                <a:gd name="T1" fmla="*/ 117 h 117"/>
                <a:gd name="T2" fmla="*/ 172 w 172"/>
                <a:gd name="T3" fmla="*/ 0 h 117"/>
                <a:gd name="T4" fmla="*/ 86 w 172"/>
                <a:gd name="T5" fmla="*/ 0 h 117"/>
                <a:gd name="T6" fmla="*/ 0 w 172"/>
                <a:gd name="T7" fmla="*/ 0 h 117"/>
                <a:gd name="T8" fmla="*/ 0 w 172"/>
                <a:gd name="T9" fmla="*/ 117 h 117"/>
                <a:gd name="T10" fmla="*/ 86 w 172"/>
                <a:gd name="T11" fmla="*/ 117 h 117"/>
                <a:gd name="T12" fmla="*/ 172 w 172"/>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172" h="117">
                  <a:moveTo>
                    <a:pt x="172" y="117"/>
                  </a:moveTo>
                  <a:lnTo>
                    <a:pt x="172" y="0"/>
                  </a:lnTo>
                  <a:lnTo>
                    <a:pt x="86" y="0"/>
                  </a:lnTo>
                  <a:lnTo>
                    <a:pt x="0" y="0"/>
                  </a:lnTo>
                  <a:lnTo>
                    <a:pt x="0" y="117"/>
                  </a:lnTo>
                  <a:lnTo>
                    <a:pt x="86" y="117"/>
                  </a:lnTo>
                  <a:lnTo>
                    <a:pt x="172" y="117"/>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99" name="Rectangle 81"/>
            <p:cNvSpPr>
              <a:spLocks noChangeArrowheads="1"/>
            </p:cNvSpPr>
            <p:nvPr/>
          </p:nvSpPr>
          <p:spPr bwMode="gray">
            <a:xfrm>
              <a:off x="9897795" y="6079198"/>
              <a:ext cx="414588" cy="250369"/>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300" name="Freeform 82"/>
            <p:cNvSpPr>
              <a:spLocks noEditPoints="1"/>
            </p:cNvSpPr>
            <p:nvPr/>
          </p:nvSpPr>
          <p:spPr bwMode="gray">
            <a:xfrm>
              <a:off x="9970482" y="6165347"/>
              <a:ext cx="271906" cy="78073"/>
            </a:xfrm>
            <a:custGeom>
              <a:avLst/>
              <a:gdLst>
                <a:gd name="T0" fmla="*/ 19 w 174"/>
                <a:gd name="T1" fmla="*/ 44 h 50"/>
                <a:gd name="T2" fmla="*/ 19 w 174"/>
                <a:gd name="T3" fmla="*/ 0 h 50"/>
                <a:gd name="T4" fmla="*/ 3 w 174"/>
                <a:gd name="T5" fmla="*/ 0 h 50"/>
                <a:gd name="T6" fmla="*/ 0 w 174"/>
                <a:gd name="T7" fmla="*/ 2 h 50"/>
                <a:gd name="T8" fmla="*/ 3 w 174"/>
                <a:gd name="T9" fmla="*/ 6 h 50"/>
                <a:gd name="T10" fmla="*/ 13 w 174"/>
                <a:gd name="T11" fmla="*/ 6 h 50"/>
                <a:gd name="T12" fmla="*/ 13 w 174"/>
                <a:gd name="T13" fmla="*/ 44 h 50"/>
                <a:gd name="T14" fmla="*/ 3 w 174"/>
                <a:gd name="T15" fmla="*/ 44 h 50"/>
                <a:gd name="T16" fmla="*/ 0 w 174"/>
                <a:gd name="T17" fmla="*/ 47 h 50"/>
                <a:gd name="T18" fmla="*/ 3 w 174"/>
                <a:gd name="T19" fmla="*/ 50 h 50"/>
                <a:gd name="T20" fmla="*/ 29 w 174"/>
                <a:gd name="T21" fmla="*/ 50 h 50"/>
                <a:gd name="T22" fmla="*/ 32 w 174"/>
                <a:gd name="T23" fmla="*/ 47 h 50"/>
                <a:gd name="T24" fmla="*/ 32 w 174"/>
                <a:gd name="T25" fmla="*/ 31 h 50"/>
                <a:gd name="T26" fmla="*/ 29 w 174"/>
                <a:gd name="T27" fmla="*/ 28 h 50"/>
                <a:gd name="T28" fmla="*/ 26 w 174"/>
                <a:gd name="T29" fmla="*/ 31 h 50"/>
                <a:gd name="T30" fmla="*/ 26 w 174"/>
                <a:gd name="T31" fmla="*/ 44 h 50"/>
                <a:gd name="T32" fmla="*/ 19 w 174"/>
                <a:gd name="T33" fmla="*/ 44 h 50"/>
                <a:gd name="T34" fmla="*/ 53 w 174"/>
                <a:gd name="T35" fmla="*/ 0 h 50"/>
                <a:gd name="T36" fmla="*/ 47 w 174"/>
                <a:gd name="T37" fmla="*/ 6 h 50"/>
                <a:gd name="T38" fmla="*/ 47 w 174"/>
                <a:gd name="T39" fmla="*/ 44 h 50"/>
                <a:gd name="T40" fmla="*/ 53 w 174"/>
                <a:gd name="T41" fmla="*/ 50 h 50"/>
                <a:gd name="T42" fmla="*/ 72 w 174"/>
                <a:gd name="T43" fmla="*/ 50 h 50"/>
                <a:gd name="T44" fmla="*/ 79 w 174"/>
                <a:gd name="T45" fmla="*/ 44 h 50"/>
                <a:gd name="T46" fmla="*/ 79 w 174"/>
                <a:gd name="T47" fmla="*/ 6 h 50"/>
                <a:gd name="T48" fmla="*/ 72 w 174"/>
                <a:gd name="T49" fmla="*/ 0 h 50"/>
                <a:gd name="T50" fmla="*/ 53 w 174"/>
                <a:gd name="T51" fmla="*/ 0 h 50"/>
                <a:gd name="T52" fmla="*/ 53 w 174"/>
                <a:gd name="T53" fmla="*/ 6 h 50"/>
                <a:gd name="T54" fmla="*/ 72 w 174"/>
                <a:gd name="T55" fmla="*/ 6 h 50"/>
                <a:gd name="T56" fmla="*/ 72 w 174"/>
                <a:gd name="T57" fmla="*/ 44 h 50"/>
                <a:gd name="T58" fmla="*/ 53 w 174"/>
                <a:gd name="T59" fmla="*/ 44 h 50"/>
                <a:gd name="T60" fmla="*/ 53 w 174"/>
                <a:gd name="T61" fmla="*/ 6 h 50"/>
                <a:gd name="T62" fmla="*/ 113 w 174"/>
                <a:gd name="T63" fmla="*/ 44 h 50"/>
                <a:gd name="T64" fmla="*/ 113 w 174"/>
                <a:gd name="T65" fmla="*/ 0 h 50"/>
                <a:gd name="T66" fmla="*/ 98 w 174"/>
                <a:gd name="T67" fmla="*/ 0 h 50"/>
                <a:gd name="T68" fmla="*/ 94 w 174"/>
                <a:gd name="T69" fmla="*/ 2 h 50"/>
                <a:gd name="T70" fmla="*/ 98 w 174"/>
                <a:gd name="T71" fmla="*/ 6 h 50"/>
                <a:gd name="T72" fmla="*/ 107 w 174"/>
                <a:gd name="T73" fmla="*/ 6 h 50"/>
                <a:gd name="T74" fmla="*/ 107 w 174"/>
                <a:gd name="T75" fmla="*/ 44 h 50"/>
                <a:gd name="T76" fmla="*/ 98 w 174"/>
                <a:gd name="T77" fmla="*/ 44 h 50"/>
                <a:gd name="T78" fmla="*/ 94 w 174"/>
                <a:gd name="T79" fmla="*/ 47 h 50"/>
                <a:gd name="T80" fmla="*/ 98 w 174"/>
                <a:gd name="T81" fmla="*/ 50 h 50"/>
                <a:gd name="T82" fmla="*/ 123 w 174"/>
                <a:gd name="T83" fmla="*/ 50 h 50"/>
                <a:gd name="T84" fmla="*/ 126 w 174"/>
                <a:gd name="T85" fmla="*/ 47 h 50"/>
                <a:gd name="T86" fmla="*/ 126 w 174"/>
                <a:gd name="T87" fmla="*/ 31 h 50"/>
                <a:gd name="T88" fmla="*/ 123 w 174"/>
                <a:gd name="T89" fmla="*/ 28 h 50"/>
                <a:gd name="T90" fmla="*/ 120 w 174"/>
                <a:gd name="T91" fmla="*/ 31 h 50"/>
                <a:gd name="T92" fmla="*/ 120 w 174"/>
                <a:gd name="T93" fmla="*/ 44 h 50"/>
                <a:gd name="T94" fmla="*/ 113 w 174"/>
                <a:gd name="T95" fmla="*/ 44 h 50"/>
                <a:gd name="T96" fmla="*/ 148 w 174"/>
                <a:gd name="T97" fmla="*/ 0 h 50"/>
                <a:gd name="T98" fmla="*/ 141 w 174"/>
                <a:gd name="T99" fmla="*/ 6 h 50"/>
                <a:gd name="T100" fmla="*/ 141 w 174"/>
                <a:gd name="T101" fmla="*/ 44 h 50"/>
                <a:gd name="T102" fmla="*/ 148 w 174"/>
                <a:gd name="T103" fmla="*/ 50 h 50"/>
                <a:gd name="T104" fmla="*/ 167 w 174"/>
                <a:gd name="T105" fmla="*/ 50 h 50"/>
                <a:gd name="T106" fmla="*/ 174 w 174"/>
                <a:gd name="T107" fmla="*/ 44 h 50"/>
                <a:gd name="T108" fmla="*/ 174 w 174"/>
                <a:gd name="T109" fmla="*/ 6 h 50"/>
                <a:gd name="T110" fmla="*/ 167 w 174"/>
                <a:gd name="T111" fmla="*/ 0 h 50"/>
                <a:gd name="T112" fmla="*/ 148 w 174"/>
                <a:gd name="T113" fmla="*/ 0 h 50"/>
                <a:gd name="T114" fmla="*/ 148 w 174"/>
                <a:gd name="T115" fmla="*/ 6 h 50"/>
                <a:gd name="T116" fmla="*/ 167 w 174"/>
                <a:gd name="T117" fmla="*/ 6 h 50"/>
                <a:gd name="T118" fmla="*/ 167 w 174"/>
                <a:gd name="T119" fmla="*/ 44 h 50"/>
                <a:gd name="T120" fmla="*/ 148 w 174"/>
                <a:gd name="T121" fmla="*/ 44 h 50"/>
                <a:gd name="T122" fmla="*/ 148 w 174"/>
                <a:gd name="T123"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 h="50">
                  <a:moveTo>
                    <a:pt x="19" y="44"/>
                  </a:moveTo>
                  <a:cubicBezTo>
                    <a:pt x="19" y="0"/>
                    <a:pt x="19" y="0"/>
                    <a:pt x="19" y="0"/>
                  </a:cubicBezTo>
                  <a:cubicBezTo>
                    <a:pt x="3" y="0"/>
                    <a:pt x="3" y="0"/>
                    <a:pt x="3" y="0"/>
                  </a:cubicBezTo>
                  <a:cubicBezTo>
                    <a:pt x="1" y="0"/>
                    <a:pt x="0" y="1"/>
                    <a:pt x="0" y="2"/>
                  </a:cubicBezTo>
                  <a:cubicBezTo>
                    <a:pt x="0" y="5"/>
                    <a:pt x="1" y="6"/>
                    <a:pt x="3" y="6"/>
                  </a:cubicBezTo>
                  <a:cubicBezTo>
                    <a:pt x="13" y="6"/>
                    <a:pt x="13" y="6"/>
                    <a:pt x="13" y="6"/>
                  </a:cubicBezTo>
                  <a:cubicBezTo>
                    <a:pt x="13" y="44"/>
                    <a:pt x="13" y="44"/>
                    <a:pt x="13" y="44"/>
                  </a:cubicBezTo>
                  <a:cubicBezTo>
                    <a:pt x="3" y="44"/>
                    <a:pt x="3" y="44"/>
                    <a:pt x="3" y="44"/>
                  </a:cubicBezTo>
                  <a:cubicBezTo>
                    <a:pt x="1" y="44"/>
                    <a:pt x="0" y="45"/>
                    <a:pt x="0" y="47"/>
                  </a:cubicBezTo>
                  <a:cubicBezTo>
                    <a:pt x="0" y="49"/>
                    <a:pt x="1" y="50"/>
                    <a:pt x="3" y="50"/>
                  </a:cubicBezTo>
                  <a:cubicBezTo>
                    <a:pt x="29" y="50"/>
                    <a:pt x="29" y="50"/>
                    <a:pt x="29" y="50"/>
                  </a:cubicBezTo>
                  <a:cubicBezTo>
                    <a:pt x="31" y="50"/>
                    <a:pt x="32" y="49"/>
                    <a:pt x="32" y="47"/>
                  </a:cubicBezTo>
                  <a:cubicBezTo>
                    <a:pt x="32" y="31"/>
                    <a:pt x="32" y="31"/>
                    <a:pt x="32" y="31"/>
                  </a:cubicBezTo>
                  <a:cubicBezTo>
                    <a:pt x="32" y="28"/>
                    <a:pt x="31" y="28"/>
                    <a:pt x="29" y="28"/>
                  </a:cubicBezTo>
                  <a:cubicBezTo>
                    <a:pt x="26" y="28"/>
                    <a:pt x="26" y="28"/>
                    <a:pt x="26" y="31"/>
                  </a:cubicBezTo>
                  <a:cubicBezTo>
                    <a:pt x="26" y="44"/>
                    <a:pt x="26" y="44"/>
                    <a:pt x="26" y="44"/>
                  </a:cubicBezTo>
                  <a:lnTo>
                    <a:pt x="19" y="44"/>
                  </a:lnTo>
                  <a:close/>
                  <a:moveTo>
                    <a:pt x="53" y="0"/>
                  </a:moveTo>
                  <a:cubicBezTo>
                    <a:pt x="50" y="0"/>
                    <a:pt x="47" y="2"/>
                    <a:pt x="47" y="6"/>
                  </a:cubicBezTo>
                  <a:cubicBezTo>
                    <a:pt x="47" y="44"/>
                    <a:pt x="47" y="44"/>
                    <a:pt x="47" y="44"/>
                  </a:cubicBezTo>
                  <a:cubicBezTo>
                    <a:pt x="47" y="47"/>
                    <a:pt x="50" y="50"/>
                    <a:pt x="53" y="50"/>
                  </a:cubicBezTo>
                  <a:cubicBezTo>
                    <a:pt x="72" y="50"/>
                    <a:pt x="72" y="50"/>
                    <a:pt x="72" y="50"/>
                  </a:cubicBezTo>
                  <a:cubicBezTo>
                    <a:pt x="77" y="50"/>
                    <a:pt x="79" y="47"/>
                    <a:pt x="79" y="44"/>
                  </a:cubicBezTo>
                  <a:cubicBezTo>
                    <a:pt x="79" y="6"/>
                    <a:pt x="79" y="6"/>
                    <a:pt x="79" y="6"/>
                  </a:cubicBezTo>
                  <a:cubicBezTo>
                    <a:pt x="79" y="2"/>
                    <a:pt x="76" y="0"/>
                    <a:pt x="72" y="0"/>
                  </a:cubicBezTo>
                  <a:lnTo>
                    <a:pt x="53" y="0"/>
                  </a:lnTo>
                  <a:close/>
                  <a:moveTo>
                    <a:pt x="53" y="6"/>
                  </a:moveTo>
                  <a:cubicBezTo>
                    <a:pt x="72" y="6"/>
                    <a:pt x="72" y="6"/>
                    <a:pt x="72" y="6"/>
                  </a:cubicBezTo>
                  <a:cubicBezTo>
                    <a:pt x="72" y="44"/>
                    <a:pt x="72" y="44"/>
                    <a:pt x="72" y="44"/>
                  </a:cubicBezTo>
                  <a:cubicBezTo>
                    <a:pt x="53" y="44"/>
                    <a:pt x="53" y="44"/>
                    <a:pt x="53" y="44"/>
                  </a:cubicBezTo>
                  <a:lnTo>
                    <a:pt x="53" y="6"/>
                  </a:lnTo>
                  <a:close/>
                  <a:moveTo>
                    <a:pt x="113" y="44"/>
                  </a:moveTo>
                  <a:cubicBezTo>
                    <a:pt x="113" y="0"/>
                    <a:pt x="113" y="0"/>
                    <a:pt x="113" y="0"/>
                  </a:cubicBezTo>
                  <a:cubicBezTo>
                    <a:pt x="98" y="0"/>
                    <a:pt x="98" y="0"/>
                    <a:pt x="98" y="0"/>
                  </a:cubicBezTo>
                  <a:cubicBezTo>
                    <a:pt x="96" y="0"/>
                    <a:pt x="94" y="1"/>
                    <a:pt x="94" y="2"/>
                  </a:cubicBezTo>
                  <a:cubicBezTo>
                    <a:pt x="94" y="5"/>
                    <a:pt x="96" y="6"/>
                    <a:pt x="98" y="6"/>
                  </a:cubicBezTo>
                  <a:cubicBezTo>
                    <a:pt x="107" y="6"/>
                    <a:pt x="107" y="6"/>
                    <a:pt x="107" y="6"/>
                  </a:cubicBezTo>
                  <a:cubicBezTo>
                    <a:pt x="107" y="44"/>
                    <a:pt x="107" y="44"/>
                    <a:pt x="107" y="44"/>
                  </a:cubicBezTo>
                  <a:cubicBezTo>
                    <a:pt x="98" y="44"/>
                    <a:pt x="98" y="44"/>
                    <a:pt x="98" y="44"/>
                  </a:cubicBezTo>
                  <a:cubicBezTo>
                    <a:pt x="96" y="44"/>
                    <a:pt x="94" y="45"/>
                    <a:pt x="94" y="47"/>
                  </a:cubicBezTo>
                  <a:cubicBezTo>
                    <a:pt x="94" y="49"/>
                    <a:pt x="96" y="50"/>
                    <a:pt x="98" y="50"/>
                  </a:cubicBezTo>
                  <a:cubicBezTo>
                    <a:pt x="123" y="50"/>
                    <a:pt x="123" y="50"/>
                    <a:pt x="123" y="50"/>
                  </a:cubicBezTo>
                  <a:cubicBezTo>
                    <a:pt x="125" y="50"/>
                    <a:pt x="126" y="49"/>
                    <a:pt x="126" y="47"/>
                  </a:cubicBezTo>
                  <a:cubicBezTo>
                    <a:pt x="126" y="31"/>
                    <a:pt x="126" y="31"/>
                    <a:pt x="126" y="31"/>
                  </a:cubicBezTo>
                  <a:cubicBezTo>
                    <a:pt x="126" y="28"/>
                    <a:pt x="125" y="28"/>
                    <a:pt x="123" y="28"/>
                  </a:cubicBezTo>
                  <a:cubicBezTo>
                    <a:pt x="121" y="28"/>
                    <a:pt x="120" y="28"/>
                    <a:pt x="120" y="31"/>
                  </a:cubicBezTo>
                  <a:cubicBezTo>
                    <a:pt x="120" y="44"/>
                    <a:pt x="120" y="44"/>
                    <a:pt x="120" y="44"/>
                  </a:cubicBezTo>
                  <a:lnTo>
                    <a:pt x="113" y="44"/>
                  </a:lnTo>
                  <a:close/>
                  <a:moveTo>
                    <a:pt x="148" y="0"/>
                  </a:moveTo>
                  <a:cubicBezTo>
                    <a:pt x="144" y="0"/>
                    <a:pt x="141" y="2"/>
                    <a:pt x="141" y="6"/>
                  </a:cubicBezTo>
                  <a:cubicBezTo>
                    <a:pt x="141" y="44"/>
                    <a:pt x="141" y="44"/>
                    <a:pt x="141" y="44"/>
                  </a:cubicBezTo>
                  <a:cubicBezTo>
                    <a:pt x="141" y="47"/>
                    <a:pt x="144" y="50"/>
                    <a:pt x="148" y="50"/>
                  </a:cubicBezTo>
                  <a:cubicBezTo>
                    <a:pt x="167" y="50"/>
                    <a:pt x="167" y="50"/>
                    <a:pt x="167" y="50"/>
                  </a:cubicBezTo>
                  <a:cubicBezTo>
                    <a:pt x="171" y="50"/>
                    <a:pt x="174" y="47"/>
                    <a:pt x="174" y="44"/>
                  </a:cubicBezTo>
                  <a:cubicBezTo>
                    <a:pt x="174" y="6"/>
                    <a:pt x="174" y="6"/>
                    <a:pt x="174" y="6"/>
                  </a:cubicBezTo>
                  <a:cubicBezTo>
                    <a:pt x="174" y="2"/>
                    <a:pt x="171" y="0"/>
                    <a:pt x="167" y="0"/>
                  </a:cubicBezTo>
                  <a:lnTo>
                    <a:pt x="148" y="0"/>
                  </a:lnTo>
                  <a:close/>
                  <a:moveTo>
                    <a:pt x="148" y="6"/>
                  </a:moveTo>
                  <a:cubicBezTo>
                    <a:pt x="167" y="6"/>
                    <a:pt x="167" y="6"/>
                    <a:pt x="167" y="6"/>
                  </a:cubicBezTo>
                  <a:cubicBezTo>
                    <a:pt x="167" y="44"/>
                    <a:pt x="167" y="44"/>
                    <a:pt x="167" y="44"/>
                  </a:cubicBezTo>
                  <a:cubicBezTo>
                    <a:pt x="148" y="44"/>
                    <a:pt x="148" y="44"/>
                    <a:pt x="148" y="44"/>
                  </a:cubicBezTo>
                  <a:lnTo>
                    <a:pt x="14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01" name="Freeform 83"/>
            <p:cNvSpPr>
              <a:spLocks/>
            </p:cNvSpPr>
            <p:nvPr/>
          </p:nvSpPr>
          <p:spPr bwMode="gray">
            <a:xfrm>
              <a:off x="6624162" y="5271559"/>
              <a:ext cx="1523747" cy="56536"/>
            </a:xfrm>
            <a:custGeom>
              <a:avLst/>
              <a:gdLst>
                <a:gd name="T0" fmla="*/ 0 w 973"/>
                <a:gd name="T1" fmla="*/ 0 h 35"/>
                <a:gd name="T2" fmla="*/ 75 w 973"/>
                <a:gd name="T3" fmla="*/ 35 h 35"/>
                <a:gd name="T4" fmla="*/ 897 w 973"/>
                <a:gd name="T5" fmla="*/ 35 h 35"/>
                <a:gd name="T6" fmla="*/ 973 w 973"/>
                <a:gd name="T7" fmla="*/ 0 h 35"/>
                <a:gd name="T8" fmla="*/ 0 w 973"/>
                <a:gd name="T9" fmla="*/ 0 h 35"/>
              </a:gdLst>
              <a:ahLst/>
              <a:cxnLst>
                <a:cxn ang="0">
                  <a:pos x="T0" y="T1"/>
                </a:cxn>
                <a:cxn ang="0">
                  <a:pos x="T2" y="T3"/>
                </a:cxn>
                <a:cxn ang="0">
                  <a:pos x="T4" y="T5"/>
                </a:cxn>
                <a:cxn ang="0">
                  <a:pos x="T6" y="T7"/>
                </a:cxn>
                <a:cxn ang="0">
                  <a:pos x="T8" y="T9"/>
                </a:cxn>
              </a:cxnLst>
              <a:rect l="0" t="0" r="r" b="b"/>
              <a:pathLst>
                <a:path w="973" h="35">
                  <a:moveTo>
                    <a:pt x="0" y="0"/>
                  </a:moveTo>
                  <a:cubicBezTo>
                    <a:pt x="0" y="3"/>
                    <a:pt x="2" y="35"/>
                    <a:pt x="75" y="35"/>
                  </a:cubicBezTo>
                  <a:cubicBezTo>
                    <a:pt x="897" y="35"/>
                    <a:pt x="897" y="35"/>
                    <a:pt x="897" y="35"/>
                  </a:cubicBezTo>
                  <a:cubicBezTo>
                    <a:pt x="897" y="35"/>
                    <a:pt x="973" y="35"/>
                    <a:pt x="973" y="0"/>
                  </a:cubicBezTo>
                  <a:lnTo>
                    <a:pt x="0"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02" name="Freeform 84"/>
            <p:cNvSpPr>
              <a:spLocks/>
            </p:cNvSpPr>
            <p:nvPr/>
          </p:nvSpPr>
          <p:spPr bwMode="gray">
            <a:xfrm>
              <a:off x="6831455" y="4434306"/>
              <a:ext cx="1111852" cy="802255"/>
            </a:xfrm>
            <a:custGeom>
              <a:avLst/>
              <a:gdLst>
                <a:gd name="T0" fmla="*/ 60 w 710"/>
                <a:gd name="T1" fmla="*/ 0 h 515"/>
                <a:gd name="T2" fmla="*/ 0 w 710"/>
                <a:gd name="T3" fmla="*/ 60 h 515"/>
                <a:gd name="T4" fmla="*/ 0 w 710"/>
                <a:gd name="T5" fmla="*/ 515 h 515"/>
                <a:gd name="T6" fmla="*/ 60 w 710"/>
                <a:gd name="T7" fmla="*/ 513 h 515"/>
                <a:gd name="T8" fmla="*/ 648 w 710"/>
                <a:gd name="T9" fmla="*/ 513 h 515"/>
                <a:gd name="T10" fmla="*/ 710 w 710"/>
                <a:gd name="T11" fmla="*/ 515 h 515"/>
                <a:gd name="T12" fmla="*/ 710 w 710"/>
                <a:gd name="T13" fmla="*/ 60 h 515"/>
                <a:gd name="T14" fmla="*/ 648 w 710"/>
                <a:gd name="T15" fmla="*/ 0 h 515"/>
                <a:gd name="T16" fmla="*/ 92 w 710"/>
                <a:gd name="T17" fmla="*/ 0 h 515"/>
                <a:gd name="T18" fmla="*/ 60 w 710"/>
                <a:gd name="T19"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515">
                  <a:moveTo>
                    <a:pt x="60" y="0"/>
                  </a:moveTo>
                  <a:cubicBezTo>
                    <a:pt x="60" y="0"/>
                    <a:pt x="0" y="0"/>
                    <a:pt x="0" y="60"/>
                  </a:cubicBezTo>
                  <a:cubicBezTo>
                    <a:pt x="0" y="515"/>
                    <a:pt x="0" y="515"/>
                    <a:pt x="0" y="515"/>
                  </a:cubicBezTo>
                  <a:cubicBezTo>
                    <a:pt x="60" y="513"/>
                    <a:pt x="60" y="513"/>
                    <a:pt x="60" y="513"/>
                  </a:cubicBezTo>
                  <a:cubicBezTo>
                    <a:pt x="648" y="513"/>
                    <a:pt x="648" y="513"/>
                    <a:pt x="648" y="513"/>
                  </a:cubicBezTo>
                  <a:cubicBezTo>
                    <a:pt x="710" y="515"/>
                    <a:pt x="710" y="515"/>
                    <a:pt x="710" y="515"/>
                  </a:cubicBezTo>
                  <a:cubicBezTo>
                    <a:pt x="710" y="60"/>
                    <a:pt x="710" y="60"/>
                    <a:pt x="710" y="60"/>
                  </a:cubicBezTo>
                  <a:cubicBezTo>
                    <a:pt x="710" y="60"/>
                    <a:pt x="710" y="0"/>
                    <a:pt x="648" y="0"/>
                  </a:cubicBezTo>
                  <a:cubicBezTo>
                    <a:pt x="92" y="0"/>
                    <a:pt x="92" y="0"/>
                    <a:pt x="92" y="0"/>
                  </a:cubicBezTo>
                  <a:lnTo>
                    <a:pt x="60" y="0"/>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03" name="Freeform 85"/>
            <p:cNvSpPr>
              <a:spLocks/>
            </p:cNvSpPr>
            <p:nvPr/>
          </p:nvSpPr>
          <p:spPr bwMode="gray">
            <a:xfrm>
              <a:off x="6879914" y="4469303"/>
              <a:ext cx="1012242" cy="726876"/>
            </a:xfrm>
            <a:custGeom>
              <a:avLst/>
              <a:gdLst>
                <a:gd name="T0" fmla="*/ 55 w 646"/>
                <a:gd name="T1" fmla="*/ 0 h 466"/>
                <a:gd name="T2" fmla="*/ 0 w 646"/>
                <a:gd name="T3" fmla="*/ 55 h 466"/>
                <a:gd name="T4" fmla="*/ 0 w 646"/>
                <a:gd name="T5" fmla="*/ 411 h 466"/>
                <a:gd name="T6" fmla="*/ 55 w 646"/>
                <a:gd name="T7" fmla="*/ 466 h 466"/>
                <a:gd name="T8" fmla="*/ 590 w 646"/>
                <a:gd name="T9" fmla="*/ 466 h 466"/>
                <a:gd name="T10" fmla="*/ 646 w 646"/>
                <a:gd name="T11" fmla="*/ 411 h 466"/>
                <a:gd name="T12" fmla="*/ 646 w 646"/>
                <a:gd name="T13" fmla="*/ 55 h 466"/>
                <a:gd name="T14" fmla="*/ 590 w 646"/>
                <a:gd name="T15" fmla="*/ 0 h 466"/>
                <a:gd name="T16" fmla="*/ 220 w 646"/>
                <a:gd name="T17" fmla="*/ 0 h 466"/>
                <a:gd name="T18" fmla="*/ 55 w 646"/>
                <a:gd name="T19"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6" h="466">
                  <a:moveTo>
                    <a:pt x="55" y="0"/>
                  </a:moveTo>
                  <a:cubicBezTo>
                    <a:pt x="55" y="0"/>
                    <a:pt x="0" y="0"/>
                    <a:pt x="0" y="55"/>
                  </a:cubicBezTo>
                  <a:cubicBezTo>
                    <a:pt x="0" y="411"/>
                    <a:pt x="0" y="411"/>
                    <a:pt x="0" y="411"/>
                  </a:cubicBezTo>
                  <a:cubicBezTo>
                    <a:pt x="0" y="411"/>
                    <a:pt x="0" y="466"/>
                    <a:pt x="55" y="466"/>
                  </a:cubicBezTo>
                  <a:cubicBezTo>
                    <a:pt x="590" y="466"/>
                    <a:pt x="590" y="466"/>
                    <a:pt x="590" y="466"/>
                  </a:cubicBezTo>
                  <a:cubicBezTo>
                    <a:pt x="590" y="466"/>
                    <a:pt x="646" y="466"/>
                    <a:pt x="646" y="411"/>
                  </a:cubicBezTo>
                  <a:cubicBezTo>
                    <a:pt x="646" y="55"/>
                    <a:pt x="646" y="55"/>
                    <a:pt x="646" y="55"/>
                  </a:cubicBezTo>
                  <a:cubicBezTo>
                    <a:pt x="646" y="55"/>
                    <a:pt x="646" y="0"/>
                    <a:pt x="590" y="0"/>
                  </a:cubicBezTo>
                  <a:cubicBezTo>
                    <a:pt x="220" y="0"/>
                    <a:pt x="220" y="0"/>
                    <a:pt x="220" y="0"/>
                  </a:cubicBezTo>
                  <a:lnTo>
                    <a:pt x="55"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04" name="Freeform 86"/>
            <p:cNvSpPr>
              <a:spLocks/>
            </p:cNvSpPr>
            <p:nvPr/>
          </p:nvSpPr>
          <p:spPr bwMode="gray">
            <a:xfrm>
              <a:off x="6624162" y="5233869"/>
              <a:ext cx="1523747" cy="37690"/>
            </a:xfrm>
            <a:custGeom>
              <a:avLst/>
              <a:gdLst>
                <a:gd name="T0" fmla="*/ 76 w 566"/>
                <a:gd name="T1" fmla="*/ 0 h 14"/>
                <a:gd name="T2" fmla="*/ 0 w 566"/>
                <a:gd name="T3" fmla="*/ 14 h 14"/>
                <a:gd name="T4" fmla="*/ 566 w 566"/>
                <a:gd name="T5" fmla="*/ 14 h 14"/>
                <a:gd name="T6" fmla="*/ 490 w 566"/>
                <a:gd name="T7" fmla="*/ 0 h 14"/>
                <a:gd name="T8" fmla="*/ 76 w 566"/>
                <a:gd name="T9" fmla="*/ 0 h 14"/>
              </a:gdLst>
              <a:ahLst/>
              <a:cxnLst>
                <a:cxn ang="0">
                  <a:pos x="T0" y="T1"/>
                </a:cxn>
                <a:cxn ang="0">
                  <a:pos x="T2" y="T3"/>
                </a:cxn>
                <a:cxn ang="0">
                  <a:pos x="T4" y="T5"/>
                </a:cxn>
                <a:cxn ang="0">
                  <a:pos x="T6" y="T7"/>
                </a:cxn>
                <a:cxn ang="0">
                  <a:pos x="T8" y="T9"/>
                </a:cxn>
              </a:cxnLst>
              <a:rect l="0" t="0" r="r" b="b"/>
              <a:pathLst>
                <a:path w="566" h="14">
                  <a:moveTo>
                    <a:pt x="76" y="0"/>
                  </a:moveTo>
                  <a:lnTo>
                    <a:pt x="0" y="14"/>
                  </a:lnTo>
                  <a:lnTo>
                    <a:pt x="566" y="14"/>
                  </a:lnTo>
                  <a:lnTo>
                    <a:pt x="490" y="0"/>
                  </a:lnTo>
                  <a:lnTo>
                    <a:pt x="76" y="0"/>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05" name="Freeform 87"/>
            <p:cNvSpPr>
              <a:spLocks noEditPoints="1"/>
            </p:cNvSpPr>
            <p:nvPr/>
          </p:nvSpPr>
          <p:spPr bwMode="gray">
            <a:xfrm>
              <a:off x="6974139" y="4940427"/>
              <a:ext cx="823793" cy="99610"/>
            </a:xfrm>
            <a:custGeom>
              <a:avLst/>
              <a:gdLst>
                <a:gd name="T0" fmla="*/ 4 w 526"/>
                <a:gd name="T1" fmla="*/ 0 h 65"/>
                <a:gd name="T2" fmla="*/ 16 w 526"/>
                <a:gd name="T3" fmla="*/ 8 h 65"/>
                <a:gd name="T4" fmla="*/ 0 w 526"/>
                <a:gd name="T5" fmla="*/ 61 h 65"/>
                <a:gd name="T6" fmla="*/ 41 w 526"/>
                <a:gd name="T7" fmla="*/ 61 h 65"/>
                <a:gd name="T8" fmla="*/ 33 w 526"/>
                <a:gd name="T9" fmla="*/ 39 h 65"/>
                <a:gd name="T10" fmla="*/ 68 w 526"/>
                <a:gd name="T11" fmla="*/ 0 h 65"/>
                <a:gd name="T12" fmla="*/ 68 w 526"/>
                <a:gd name="T13" fmla="*/ 65 h 65"/>
                <a:gd name="T14" fmla="*/ 101 w 526"/>
                <a:gd name="T15" fmla="*/ 8 h 65"/>
                <a:gd name="T16" fmla="*/ 68 w 526"/>
                <a:gd name="T17" fmla="*/ 8 h 65"/>
                <a:gd name="T18" fmla="*/ 68 w 526"/>
                <a:gd name="T19" fmla="*/ 57 h 65"/>
                <a:gd name="T20" fmla="*/ 145 w 526"/>
                <a:gd name="T21" fmla="*/ 0 h 65"/>
                <a:gd name="T22" fmla="*/ 125 w 526"/>
                <a:gd name="T23" fmla="*/ 8 h 65"/>
                <a:gd name="T24" fmla="*/ 125 w 526"/>
                <a:gd name="T25" fmla="*/ 57 h 65"/>
                <a:gd name="T26" fmla="*/ 158 w 526"/>
                <a:gd name="T27" fmla="*/ 65 h 65"/>
                <a:gd name="T28" fmla="*/ 158 w 526"/>
                <a:gd name="T29" fmla="*/ 36 h 65"/>
                <a:gd name="T30" fmla="*/ 145 w 526"/>
                <a:gd name="T31" fmla="*/ 57 h 65"/>
                <a:gd name="T32" fmla="*/ 181 w 526"/>
                <a:gd name="T33" fmla="*/ 57 h 65"/>
                <a:gd name="T34" fmla="*/ 223 w 526"/>
                <a:gd name="T35" fmla="*/ 57 h 65"/>
                <a:gd name="T36" fmla="*/ 190 w 526"/>
                <a:gd name="T37" fmla="*/ 0 h 65"/>
                <a:gd name="T38" fmla="*/ 214 w 526"/>
                <a:gd name="T39" fmla="*/ 57 h 65"/>
                <a:gd name="T40" fmla="*/ 267 w 526"/>
                <a:gd name="T41" fmla="*/ 57 h 65"/>
                <a:gd name="T42" fmla="*/ 242 w 526"/>
                <a:gd name="T43" fmla="*/ 4 h 65"/>
                <a:gd name="T44" fmla="*/ 258 w 526"/>
                <a:gd name="T45" fmla="*/ 57 h 65"/>
                <a:gd name="T46" fmla="*/ 246 w 526"/>
                <a:gd name="T47" fmla="*/ 65 h 65"/>
                <a:gd name="T48" fmla="*/ 283 w 526"/>
                <a:gd name="T49" fmla="*/ 39 h 65"/>
                <a:gd name="T50" fmla="*/ 275 w 526"/>
                <a:gd name="T51" fmla="*/ 57 h 65"/>
                <a:gd name="T52" fmla="*/ 303 w 526"/>
                <a:gd name="T53" fmla="*/ 8 h 65"/>
                <a:gd name="T54" fmla="*/ 336 w 526"/>
                <a:gd name="T55" fmla="*/ 65 h 65"/>
                <a:gd name="T56" fmla="*/ 336 w 526"/>
                <a:gd name="T57" fmla="*/ 0 h 65"/>
                <a:gd name="T58" fmla="*/ 336 w 526"/>
                <a:gd name="T59" fmla="*/ 8 h 65"/>
                <a:gd name="T60" fmla="*/ 310 w 526"/>
                <a:gd name="T61" fmla="*/ 8 h 65"/>
                <a:gd name="T62" fmla="*/ 367 w 526"/>
                <a:gd name="T63" fmla="*/ 0 h 65"/>
                <a:gd name="T64" fmla="*/ 380 w 526"/>
                <a:gd name="T65" fmla="*/ 8 h 65"/>
                <a:gd name="T66" fmla="*/ 363 w 526"/>
                <a:gd name="T67" fmla="*/ 61 h 65"/>
                <a:gd name="T68" fmla="*/ 404 w 526"/>
                <a:gd name="T69" fmla="*/ 61 h 65"/>
                <a:gd name="T70" fmla="*/ 396 w 526"/>
                <a:gd name="T71" fmla="*/ 39 h 65"/>
                <a:gd name="T72" fmla="*/ 432 w 526"/>
                <a:gd name="T73" fmla="*/ 0 h 65"/>
                <a:gd name="T74" fmla="*/ 432 w 526"/>
                <a:gd name="T75" fmla="*/ 65 h 65"/>
                <a:gd name="T76" fmla="*/ 465 w 526"/>
                <a:gd name="T77" fmla="*/ 8 h 65"/>
                <a:gd name="T78" fmla="*/ 432 w 526"/>
                <a:gd name="T79" fmla="*/ 8 h 65"/>
                <a:gd name="T80" fmla="*/ 432 w 526"/>
                <a:gd name="T81" fmla="*/ 57 h 65"/>
                <a:gd name="T82" fmla="*/ 484 w 526"/>
                <a:gd name="T83" fmla="*/ 8 h 65"/>
                <a:gd name="T84" fmla="*/ 517 w 526"/>
                <a:gd name="T85" fmla="*/ 65 h 65"/>
                <a:gd name="T86" fmla="*/ 517 w 526"/>
                <a:gd name="T87" fmla="*/ 0 h 65"/>
                <a:gd name="T88" fmla="*/ 517 w 526"/>
                <a:gd name="T89" fmla="*/ 8 h 65"/>
                <a:gd name="T90" fmla="*/ 493 w 526"/>
                <a:gd name="T91"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6" h="65">
                  <a:moveTo>
                    <a:pt x="25" y="57"/>
                  </a:moveTo>
                  <a:cubicBezTo>
                    <a:pt x="25" y="0"/>
                    <a:pt x="25" y="0"/>
                    <a:pt x="25" y="0"/>
                  </a:cubicBezTo>
                  <a:cubicBezTo>
                    <a:pt x="4" y="0"/>
                    <a:pt x="4" y="0"/>
                    <a:pt x="4" y="0"/>
                  </a:cubicBezTo>
                  <a:cubicBezTo>
                    <a:pt x="1" y="0"/>
                    <a:pt x="0" y="1"/>
                    <a:pt x="0" y="4"/>
                  </a:cubicBezTo>
                  <a:cubicBezTo>
                    <a:pt x="0" y="7"/>
                    <a:pt x="1" y="8"/>
                    <a:pt x="4" y="8"/>
                  </a:cubicBezTo>
                  <a:cubicBezTo>
                    <a:pt x="16" y="8"/>
                    <a:pt x="16" y="8"/>
                    <a:pt x="16" y="8"/>
                  </a:cubicBezTo>
                  <a:cubicBezTo>
                    <a:pt x="16" y="57"/>
                    <a:pt x="16" y="57"/>
                    <a:pt x="16" y="57"/>
                  </a:cubicBezTo>
                  <a:cubicBezTo>
                    <a:pt x="4" y="57"/>
                    <a:pt x="4" y="57"/>
                    <a:pt x="4" y="57"/>
                  </a:cubicBezTo>
                  <a:cubicBezTo>
                    <a:pt x="1" y="57"/>
                    <a:pt x="0" y="58"/>
                    <a:pt x="0" y="61"/>
                  </a:cubicBezTo>
                  <a:cubicBezTo>
                    <a:pt x="0" y="64"/>
                    <a:pt x="1" y="65"/>
                    <a:pt x="4" y="65"/>
                  </a:cubicBezTo>
                  <a:cubicBezTo>
                    <a:pt x="37" y="65"/>
                    <a:pt x="37" y="65"/>
                    <a:pt x="37" y="65"/>
                  </a:cubicBezTo>
                  <a:cubicBezTo>
                    <a:pt x="39" y="65"/>
                    <a:pt x="41" y="64"/>
                    <a:pt x="41" y="61"/>
                  </a:cubicBezTo>
                  <a:cubicBezTo>
                    <a:pt x="41" y="39"/>
                    <a:pt x="41" y="39"/>
                    <a:pt x="41" y="39"/>
                  </a:cubicBezTo>
                  <a:cubicBezTo>
                    <a:pt x="41" y="38"/>
                    <a:pt x="40" y="36"/>
                    <a:pt x="37" y="36"/>
                  </a:cubicBezTo>
                  <a:cubicBezTo>
                    <a:pt x="33" y="36"/>
                    <a:pt x="33" y="38"/>
                    <a:pt x="33" y="39"/>
                  </a:cubicBezTo>
                  <a:cubicBezTo>
                    <a:pt x="33" y="57"/>
                    <a:pt x="33" y="57"/>
                    <a:pt x="33" y="57"/>
                  </a:cubicBezTo>
                  <a:lnTo>
                    <a:pt x="25" y="57"/>
                  </a:lnTo>
                  <a:close/>
                  <a:moveTo>
                    <a:pt x="68" y="0"/>
                  </a:moveTo>
                  <a:cubicBezTo>
                    <a:pt x="64" y="0"/>
                    <a:pt x="60" y="4"/>
                    <a:pt x="60" y="8"/>
                  </a:cubicBezTo>
                  <a:cubicBezTo>
                    <a:pt x="60" y="57"/>
                    <a:pt x="60" y="57"/>
                    <a:pt x="60" y="57"/>
                  </a:cubicBezTo>
                  <a:cubicBezTo>
                    <a:pt x="60" y="61"/>
                    <a:pt x="64" y="65"/>
                    <a:pt x="68" y="65"/>
                  </a:cubicBezTo>
                  <a:cubicBezTo>
                    <a:pt x="93" y="65"/>
                    <a:pt x="93" y="65"/>
                    <a:pt x="93" y="65"/>
                  </a:cubicBezTo>
                  <a:cubicBezTo>
                    <a:pt x="98" y="65"/>
                    <a:pt x="101" y="61"/>
                    <a:pt x="101" y="57"/>
                  </a:cubicBezTo>
                  <a:cubicBezTo>
                    <a:pt x="101" y="8"/>
                    <a:pt x="101" y="8"/>
                    <a:pt x="101" y="8"/>
                  </a:cubicBezTo>
                  <a:cubicBezTo>
                    <a:pt x="101" y="4"/>
                    <a:pt x="98" y="0"/>
                    <a:pt x="93" y="0"/>
                  </a:cubicBezTo>
                  <a:lnTo>
                    <a:pt x="68" y="0"/>
                  </a:lnTo>
                  <a:close/>
                  <a:moveTo>
                    <a:pt x="68" y="8"/>
                  </a:moveTo>
                  <a:cubicBezTo>
                    <a:pt x="93" y="8"/>
                    <a:pt x="93" y="8"/>
                    <a:pt x="93" y="8"/>
                  </a:cubicBezTo>
                  <a:cubicBezTo>
                    <a:pt x="93" y="57"/>
                    <a:pt x="93" y="57"/>
                    <a:pt x="93" y="57"/>
                  </a:cubicBezTo>
                  <a:cubicBezTo>
                    <a:pt x="68" y="57"/>
                    <a:pt x="68" y="57"/>
                    <a:pt x="68" y="57"/>
                  </a:cubicBezTo>
                  <a:lnTo>
                    <a:pt x="68" y="8"/>
                  </a:lnTo>
                  <a:close/>
                  <a:moveTo>
                    <a:pt x="145" y="57"/>
                  </a:moveTo>
                  <a:cubicBezTo>
                    <a:pt x="145" y="0"/>
                    <a:pt x="145" y="0"/>
                    <a:pt x="145" y="0"/>
                  </a:cubicBezTo>
                  <a:cubicBezTo>
                    <a:pt x="125" y="0"/>
                    <a:pt x="125" y="0"/>
                    <a:pt x="125" y="0"/>
                  </a:cubicBezTo>
                  <a:cubicBezTo>
                    <a:pt x="123" y="0"/>
                    <a:pt x="120" y="1"/>
                    <a:pt x="120" y="4"/>
                  </a:cubicBezTo>
                  <a:cubicBezTo>
                    <a:pt x="120" y="7"/>
                    <a:pt x="123" y="8"/>
                    <a:pt x="125" y="8"/>
                  </a:cubicBezTo>
                  <a:cubicBezTo>
                    <a:pt x="137" y="8"/>
                    <a:pt x="137" y="8"/>
                    <a:pt x="137" y="8"/>
                  </a:cubicBezTo>
                  <a:cubicBezTo>
                    <a:pt x="137" y="57"/>
                    <a:pt x="137" y="57"/>
                    <a:pt x="137" y="57"/>
                  </a:cubicBezTo>
                  <a:cubicBezTo>
                    <a:pt x="125" y="57"/>
                    <a:pt x="125" y="57"/>
                    <a:pt x="125" y="57"/>
                  </a:cubicBezTo>
                  <a:cubicBezTo>
                    <a:pt x="123" y="57"/>
                    <a:pt x="120" y="58"/>
                    <a:pt x="120" y="61"/>
                  </a:cubicBezTo>
                  <a:cubicBezTo>
                    <a:pt x="120" y="64"/>
                    <a:pt x="123" y="65"/>
                    <a:pt x="125" y="65"/>
                  </a:cubicBezTo>
                  <a:cubicBezTo>
                    <a:pt x="158" y="65"/>
                    <a:pt x="158" y="65"/>
                    <a:pt x="158" y="65"/>
                  </a:cubicBezTo>
                  <a:cubicBezTo>
                    <a:pt x="160" y="65"/>
                    <a:pt x="162" y="64"/>
                    <a:pt x="162" y="61"/>
                  </a:cubicBezTo>
                  <a:cubicBezTo>
                    <a:pt x="162" y="39"/>
                    <a:pt x="162" y="39"/>
                    <a:pt x="162" y="39"/>
                  </a:cubicBezTo>
                  <a:cubicBezTo>
                    <a:pt x="162" y="38"/>
                    <a:pt x="161" y="36"/>
                    <a:pt x="158" y="36"/>
                  </a:cubicBezTo>
                  <a:cubicBezTo>
                    <a:pt x="155" y="36"/>
                    <a:pt x="154" y="38"/>
                    <a:pt x="154" y="39"/>
                  </a:cubicBezTo>
                  <a:cubicBezTo>
                    <a:pt x="154" y="57"/>
                    <a:pt x="154" y="57"/>
                    <a:pt x="154" y="57"/>
                  </a:cubicBezTo>
                  <a:lnTo>
                    <a:pt x="145" y="57"/>
                  </a:lnTo>
                  <a:close/>
                  <a:moveTo>
                    <a:pt x="190" y="0"/>
                  </a:moveTo>
                  <a:cubicBezTo>
                    <a:pt x="184" y="0"/>
                    <a:pt x="181" y="4"/>
                    <a:pt x="181" y="8"/>
                  </a:cubicBezTo>
                  <a:cubicBezTo>
                    <a:pt x="181" y="57"/>
                    <a:pt x="181" y="57"/>
                    <a:pt x="181" y="57"/>
                  </a:cubicBezTo>
                  <a:cubicBezTo>
                    <a:pt x="181" y="61"/>
                    <a:pt x="184" y="65"/>
                    <a:pt x="190" y="65"/>
                  </a:cubicBezTo>
                  <a:cubicBezTo>
                    <a:pt x="214" y="65"/>
                    <a:pt x="214" y="65"/>
                    <a:pt x="214" y="65"/>
                  </a:cubicBezTo>
                  <a:cubicBezTo>
                    <a:pt x="219" y="65"/>
                    <a:pt x="223" y="61"/>
                    <a:pt x="223" y="57"/>
                  </a:cubicBezTo>
                  <a:cubicBezTo>
                    <a:pt x="223" y="8"/>
                    <a:pt x="223" y="8"/>
                    <a:pt x="223" y="8"/>
                  </a:cubicBezTo>
                  <a:cubicBezTo>
                    <a:pt x="223" y="4"/>
                    <a:pt x="219" y="0"/>
                    <a:pt x="214" y="0"/>
                  </a:cubicBezTo>
                  <a:lnTo>
                    <a:pt x="190" y="0"/>
                  </a:lnTo>
                  <a:close/>
                  <a:moveTo>
                    <a:pt x="190" y="8"/>
                  </a:moveTo>
                  <a:cubicBezTo>
                    <a:pt x="214" y="8"/>
                    <a:pt x="214" y="8"/>
                    <a:pt x="214" y="8"/>
                  </a:cubicBezTo>
                  <a:cubicBezTo>
                    <a:pt x="214" y="57"/>
                    <a:pt x="214" y="57"/>
                    <a:pt x="214" y="57"/>
                  </a:cubicBezTo>
                  <a:cubicBezTo>
                    <a:pt x="190" y="57"/>
                    <a:pt x="190" y="57"/>
                    <a:pt x="190" y="57"/>
                  </a:cubicBezTo>
                  <a:lnTo>
                    <a:pt x="190" y="8"/>
                  </a:lnTo>
                  <a:close/>
                  <a:moveTo>
                    <a:pt x="267" y="57"/>
                  </a:moveTo>
                  <a:cubicBezTo>
                    <a:pt x="267" y="0"/>
                    <a:pt x="267" y="0"/>
                    <a:pt x="267" y="0"/>
                  </a:cubicBezTo>
                  <a:cubicBezTo>
                    <a:pt x="246" y="0"/>
                    <a:pt x="246" y="0"/>
                    <a:pt x="246" y="0"/>
                  </a:cubicBezTo>
                  <a:cubicBezTo>
                    <a:pt x="244" y="0"/>
                    <a:pt x="242" y="1"/>
                    <a:pt x="242" y="4"/>
                  </a:cubicBezTo>
                  <a:cubicBezTo>
                    <a:pt x="242" y="7"/>
                    <a:pt x="244" y="8"/>
                    <a:pt x="246" y="8"/>
                  </a:cubicBezTo>
                  <a:cubicBezTo>
                    <a:pt x="258" y="8"/>
                    <a:pt x="258" y="8"/>
                    <a:pt x="258" y="8"/>
                  </a:cubicBezTo>
                  <a:cubicBezTo>
                    <a:pt x="258" y="57"/>
                    <a:pt x="258" y="57"/>
                    <a:pt x="258" y="57"/>
                  </a:cubicBezTo>
                  <a:cubicBezTo>
                    <a:pt x="246" y="57"/>
                    <a:pt x="246" y="57"/>
                    <a:pt x="246" y="57"/>
                  </a:cubicBezTo>
                  <a:cubicBezTo>
                    <a:pt x="244" y="57"/>
                    <a:pt x="242" y="58"/>
                    <a:pt x="242" y="61"/>
                  </a:cubicBezTo>
                  <a:cubicBezTo>
                    <a:pt x="242" y="64"/>
                    <a:pt x="244" y="65"/>
                    <a:pt x="246" y="65"/>
                  </a:cubicBezTo>
                  <a:cubicBezTo>
                    <a:pt x="279" y="65"/>
                    <a:pt x="279" y="65"/>
                    <a:pt x="279" y="65"/>
                  </a:cubicBezTo>
                  <a:cubicBezTo>
                    <a:pt x="281" y="65"/>
                    <a:pt x="283" y="64"/>
                    <a:pt x="283" y="61"/>
                  </a:cubicBezTo>
                  <a:cubicBezTo>
                    <a:pt x="283" y="39"/>
                    <a:pt x="283" y="39"/>
                    <a:pt x="283" y="39"/>
                  </a:cubicBezTo>
                  <a:cubicBezTo>
                    <a:pt x="283" y="38"/>
                    <a:pt x="283" y="36"/>
                    <a:pt x="279" y="36"/>
                  </a:cubicBezTo>
                  <a:cubicBezTo>
                    <a:pt x="276" y="36"/>
                    <a:pt x="275" y="38"/>
                    <a:pt x="275" y="39"/>
                  </a:cubicBezTo>
                  <a:cubicBezTo>
                    <a:pt x="275" y="57"/>
                    <a:pt x="275" y="57"/>
                    <a:pt x="275" y="57"/>
                  </a:cubicBezTo>
                  <a:lnTo>
                    <a:pt x="267" y="57"/>
                  </a:lnTo>
                  <a:close/>
                  <a:moveTo>
                    <a:pt x="310" y="0"/>
                  </a:moveTo>
                  <a:cubicBezTo>
                    <a:pt x="306" y="0"/>
                    <a:pt x="303" y="4"/>
                    <a:pt x="303" y="8"/>
                  </a:cubicBezTo>
                  <a:cubicBezTo>
                    <a:pt x="303" y="57"/>
                    <a:pt x="303" y="57"/>
                    <a:pt x="303" y="57"/>
                  </a:cubicBezTo>
                  <a:cubicBezTo>
                    <a:pt x="303" y="61"/>
                    <a:pt x="306" y="65"/>
                    <a:pt x="310" y="65"/>
                  </a:cubicBezTo>
                  <a:cubicBezTo>
                    <a:pt x="336" y="65"/>
                    <a:pt x="336" y="65"/>
                    <a:pt x="336" y="65"/>
                  </a:cubicBezTo>
                  <a:cubicBezTo>
                    <a:pt x="340" y="65"/>
                    <a:pt x="344" y="61"/>
                    <a:pt x="344" y="57"/>
                  </a:cubicBezTo>
                  <a:cubicBezTo>
                    <a:pt x="344" y="8"/>
                    <a:pt x="344" y="8"/>
                    <a:pt x="344" y="8"/>
                  </a:cubicBezTo>
                  <a:cubicBezTo>
                    <a:pt x="344" y="4"/>
                    <a:pt x="340" y="0"/>
                    <a:pt x="336" y="0"/>
                  </a:cubicBezTo>
                  <a:lnTo>
                    <a:pt x="310" y="0"/>
                  </a:lnTo>
                  <a:close/>
                  <a:moveTo>
                    <a:pt x="310" y="8"/>
                  </a:moveTo>
                  <a:cubicBezTo>
                    <a:pt x="336" y="8"/>
                    <a:pt x="336" y="8"/>
                    <a:pt x="336" y="8"/>
                  </a:cubicBezTo>
                  <a:cubicBezTo>
                    <a:pt x="336" y="57"/>
                    <a:pt x="336" y="57"/>
                    <a:pt x="336" y="57"/>
                  </a:cubicBezTo>
                  <a:cubicBezTo>
                    <a:pt x="310" y="57"/>
                    <a:pt x="310" y="57"/>
                    <a:pt x="310" y="57"/>
                  </a:cubicBezTo>
                  <a:lnTo>
                    <a:pt x="310" y="8"/>
                  </a:lnTo>
                  <a:close/>
                  <a:moveTo>
                    <a:pt x="388" y="57"/>
                  </a:moveTo>
                  <a:cubicBezTo>
                    <a:pt x="388" y="0"/>
                    <a:pt x="388" y="0"/>
                    <a:pt x="388" y="0"/>
                  </a:cubicBezTo>
                  <a:cubicBezTo>
                    <a:pt x="367" y="0"/>
                    <a:pt x="367" y="0"/>
                    <a:pt x="367" y="0"/>
                  </a:cubicBezTo>
                  <a:cubicBezTo>
                    <a:pt x="365" y="0"/>
                    <a:pt x="363" y="1"/>
                    <a:pt x="363" y="4"/>
                  </a:cubicBezTo>
                  <a:cubicBezTo>
                    <a:pt x="363" y="7"/>
                    <a:pt x="365" y="8"/>
                    <a:pt x="367" y="8"/>
                  </a:cubicBezTo>
                  <a:cubicBezTo>
                    <a:pt x="380" y="8"/>
                    <a:pt x="380" y="8"/>
                    <a:pt x="380" y="8"/>
                  </a:cubicBezTo>
                  <a:cubicBezTo>
                    <a:pt x="380" y="57"/>
                    <a:pt x="380" y="57"/>
                    <a:pt x="380" y="57"/>
                  </a:cubicBezTo>
                  <a:cubicBezTo>
                    <a:pt x="367" y="57"/>
                    <a:pt x="367" y="57"/>
                    <a:pt x="367" y="57"/>
                  </a:cubicBezTo>
                  <a:cubicBezTo>
                    <a:pt x="365" y="57"/>
                    <a:pt x="363" y="58"/>
                    <a:pt x="363" y="61"/>
                  </a:cubicBezTo>
                  <a:cubicBezTo>
                    <a:pt x="363" y="64"/>
                    <a:pt x="365" y="65"/>
                    <a:pt x="367" y="65"/>
                  </a:cubicBezTo>
                  <a:cubicBezTo>
                    <a:pt x="401" y="65"/>
                    <a:pt x="401" y="65"/>
                    <a:pt x="401" y="65"/>
                  </a:cubicBezTo>
                  <a:cubicBezTo>
                    <a:pt x="402" y="65"/>
                    <a:pt x="404" y="64"/>
                    <a:pt x="404" y="61"/>
                  </a:cubicBezTo>
                  <a:cubicBezTo>
                    <a:pt x="404" y="39"/>
                    <a:pt x="404" y="39"/>
                    <a:pt x="404" y="39"/>
                  </a:cubicBezTo>
                  <a:cubicBezTo>
                    <a:pt x="404" y="38"/>
                    <a:pt x="403" y="36"/>
                    <a:pt x="401" y="36"/>
                  </a:cubicBezTo>
                  <a:cubicBezTo>
                    <a:pt x="397" y="36"/>
                    <a:pt x="396" y="38"/>
                    <a:pt x="396" y="39"/>
                  </a:cubicBezTo>
                  <a:cubicBezTo>
                    <a:pt x="396" y="57"/>
                    <a:pt x="396" y="57"/>
                    <a:pt x="396" y="57"/>
                  </a:cubicBezTo>
                  <a:lnTo>
                    <a:pt x="388" y="57"/>
                  </a:lnTo>
                  <a:close/>
                  <a:moveTo>
                    <a:pt x="432" y="0"/>
                  </a:moveTo>
                  <a:cubicBezTo>
                    <a:pt x="428" y="0"/>
                    <a:pt x="423" y="4"/>
                    <a:pt x="423" y="8"/>
                  </a:cubicBezTo>
                  <a:cubicBezTo>
                    <a:pt x="423" y="57"/>
                    <a:pt x="423" y="57"/>
                    <a:pt x="423" y="57"/>
                  </a:cubicBezTo>
                  <a:cubicBezTo>
                    <a:pt x="423" y="61"/>
                    <a:pt x="427" y="65"/>
                    <a:pt x="432" y="65"/>
                  </a:cubicBezTo>
                  <a:cubicBezTo>
                    <a:pt x="457" y="65"/>
                    <a:pt x="457" y="65"/>
                    <a:pt x="457" y="65"/>
                  </a:cubicBezTo>
                  <a:cubicBezTo>
                    <a:pt x="461" y="65"/>
                    <a:pt x="465" y="61"/>
                    <a:pt x="465" y="57"/>
                  </a:cubicBezTo>
                  <a:cubicBezTo>
                    <a:pt x="465" y="8"/>
                    <a:pt x="465" y="8"/>
                    <a:pt x="465" y="8"/>
                  </a:cubicBezTo>
                  <a:cubicBezTo>
                    <a:pt x="465" y="4"/>
                    <a:pt x="461" y="0"/>
                    <a:pt x="457" y="0"/>
                  </a:cubicBezTo>
                  <a:lnTo>
                    <a:pt x="432" y="0"/>
                  </a:lnTo>
                  <a:close/>
                  <a:moveTo>
                    <a:pt x="432" y="8"/>
                  </a:moveTo>
                  <a:cubicBezTo>
                    <a:pt x="457" y="8"/>
                    <a:pt x="457" y="8"/>
                    <a:pt x="457" y="8"/>
                  </a:cubicBezTo>
                  <a:cubicBezTo>
                    <a:pt x="457" y="57"/>
                    <a:pt x="457" y="57"/>
                    <a:pt x="457" y="57"/>
                  </a:cubicBezTo>
                  <a:cubicBezTo>
                    <a:pt x="432" y="57"/>
                    <a:pt x="432" y="57"/>
                    <a:pt x="432" y="57"/>
                  </a:cubicBezTo>
                  <a:lnTo>
                    <a:pt x="432" y="8"/>
                  </a:lnTo>
                  <a:close/>
                  <a:moveTo>
                    <a:pt x="493" y="0"/>
                  </a:moveTo>
                  <a:cubicBezTo>
                    <a:pt x="488" y="0"/>
                    <a:pt x="484" y="4"/>
                    <a:pt x="484" y="8"/>
                  </a:cubicBezTo>
                  <a:cubicBezTo>
                    <a:pt x="484" y="57"/>
                    <a:pt x="484" y="57"/>
                    <a:pt x="484" y="57"/>
                  </a:cubicBezTo>
                  <a:cubicBezTo>
                    <a:pt x="484" y="61"/>
                    <a:pt x="488" y="65"/>
                    <a:pt x="493" y="65"/>
                  </a:cubicBezTo>
                  <a:cubicBezTo>
                    <a:pt x="517" y="65"/>
                    <a:pt x="517" y="65"/>
                    <a:pt x="517" y="65"/>
                  </a:cubicBezTo>
                  <a:cubicBezTo>
                    <a:pt x="522" y="65"/>
                    <a:pt x="526" y="61"/>
                    <a:pt x="526" y="57"/>
                  </a:cubicBezTo>
                  <a:cubicBezTo>
                    <a:pt x="526" y="8"/>
                    <a:pt x="526" y="8"/>
                    <a:pt x="526" y="8"/>
                  </a:cubicBezTo>
                  <a:cubicBezTo>
                    <a:pt x="526" y="4"/>
                    <a:pt x="522" y="0"/>
                    <a:pt x="517" y="0"/>
                  </a:cubicBezTo>
                  <a:lnTo>
                    <a:pt x="493" y="0"/>
                  </a:lnTo>
                  <a:close/>
                  <a:moveTo>
                    <a:pt x="493" y="8"/>
                  </a:moveTo>
                  <a:cubicBezTo>
                    <a:pt x="517" y="8"/>
                    <a:pt x="517" y="8"/>
                    <a:pt x="517" y="8"/>
                  </a:cubicBezTo>
                  <a:cubicBezTo>
                    <a:pt x="517" y="57"/>
                    <a:pt x="517" y="57"/>
                    <a:pt x="517" y="57"/>
                  </a:cubicBezTo>
                  <a:cubicBezTo>
                    <a:pt x="493" y="57"/>
                    <a:pt x="493" y="57"/>
                    <a:pt x="493" y="57"/>
                  </a:cubicBezTo>
                  <a:lnTo>
                    <a:pt x="493"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06" name="Freeform 88"/>
            <p:cNvSpPr>
              <a:spLocks noEditPoints="1"/>
            </p:cNvSpPr>
            <p:nvPr/>
          </p:nvSpPr>
          <p:spPr bwMode="gray">
            <a:xfrm>
              <a:off x="6974139" y="4781591"/>
              <a:ext cx="823793" cy="102301"/>
            </a:xfrm>
            <a:custGeom>
              <a:avLst/>
              <a:gdLst>
                <a:gd name="T0" fmla="*/ 0 w 526"/>
                <a:gd name="T1" fmla="*/ 57 h 65"/>
                <a:gd name="T2" fmla="*/ 41 w 526"/>
                <a:gd name="T3" fmla="*/ 57 h 65"/>
                <a:gd name="T4" fmla="*/ 7 w 526"/>
                <a:gd name="T5" fmla="*/ 0 h 65"/>
                <a:gd name="T6" fmla="*/ 33 w 526"/>
                <a:gd name="T7" fmla="*/ 57 h 65"/>
                <a:gd name="T8" fmla="*/ 68 w 526"/>
                <a:gd name="T9" fmla="*/ 0 h 65"/>
                <a:gd name="T10" fmla="*/ 68 w 526"/>
                <a:gd name="T11" fmla="*/ 65 h 65"/>
                <a:gd name="T12" fmla="*/ 101 w 526"/>
                <a:gd name="T13" fmla="*/ 9 h 65"/>
                <a:gd name="T14" fmla="*/ 68 w 526"/>
                <a:gd name="T15" fmla="*/ 9 h 65"/>
                <a:gd name="T16" fmla="*/ 68 w 526"/>
                <a:gd name="T17" fmla="*/ 57 h 65"/>
                <a:gd name="T18" fmla="*/ 145 w 526"/>
                <a:gd name="T19" fmla="*/ 0 h 65"/>
                <a:gd name="T20" fmla="*/ 125 w 526"/>
                <a:gd name="T21" fmla="*/ 9 h 65"/>
                <a:gd name="T22" fmla="*/ 125 w 526"/>
                <a:gd name="T23" fmla="*/ 57 h 65"/>
                <a:gd name="T24" fmla="*/ 158 w 526"/>
                <a:gd name="T25" fmla="*/ 65 h 65"/>
                <a:gd name="T26" fmla="*/ 158 w 526"/>
                <a:gd name="T27" fmla="*/ 36 h 65"/>
                <a:gd name="T28" fmla="*/ 145 w 526"/>
                <a:gd name="T29" fmla="*/ 57 h 65"/>
                <a:gd name="T30" fmla="*/ 181 w 526"/>
                <a:gd name="T31" fmla="*/ 57 h 65"/>
                <a:gd name="T32" fmla="*/ 223 w 526"/>
                <a:gd name="T33" fmla="*/ 57 h 65"/>
                <a:gd name="T34" fmla="*/ 190 w 526"/>
                <a:gd name="T35" fmla="*/ 0 h 65"/>
                <a:gd name="T36" fmla="*/ 214 w 526"/>
                <a:gd name="T37" fmla="*/ 57 h 65"/>
                <a:gd name="T38" fmla="*/ 267 w 526"/>
                <a:gd name="T39" fmla="*/ 57 h 65"/>
                <a:gd name="T40" fmla="*/ 242 w 526"/>
                <a:gd name="T41" fmla="*/ 5 h 65"/>
                <a:gd name="T42" fmla="*/ 258 w 526"/>
                <a:gd name="T43" fmla="*/ 57 h 65"/>
                <a:gd name="T44" fmla="*/ 246 w 526"/>
                <a:gd name="T45" fmla="*/ 65 h 65"/>
                <a:gd name="T46" fmla="*/ 283 w 526"/>
                <a:gd name="T47" fmla="*/ 40 h 65"/>
                <a:gd name="T48" fmla="*/ 275 w 526"/>
                <a:gd name="T49" fmla="*/ 57 h 65"/>
                <a:gd name="T50" fmla="*/ 303 w 526"/>
                <a:gd name="T51" fmla="*/ 9 h 65"/>
                <a:gd name="T52" fmla="*/ 336 w 526"/>
                <a:gd name="T53" fmla="*/ 65 h 65"/>
                <a:gd name="T54" fmla="*/ 336 w 526"/>
                <a:gd name="T55" fmla="*/ 0 h 65"/>
                <a:gd name="T56" fmla="*/ 336 w 526"/>
                <a:gd name="T57" fmla="*/ 9 h 65"/>
                <a:gd name="T58" fmla="*/ 310 w 526"/>
                <a:gd name="T59" fmla="*/ 9 h 65"/>
                <a:gd name="T60" fmla="*/ 367 w 526"/>
                <a:gd name="T61" fmla="*/ 0 h 65"/>
                <a:gd name="T62" fmla="*/ 380 w 526"/>
                <a:gd name="T63" fmla="*/ 9 h 65"/>
                <a:gd name="T64" fmla="*/ 363 w 526"/>
                <a:gd name="T65" fmla="*/ 61 h 65"/>
                <a:gd name="T66" fmla="*/ 404 w 526"/>
                <a:gd name="T67" fmla="*/ 61 h 65"/>
                <a:gd name="T68" fmla="*/ 396 w 526"/>
                <a:gd name="T69" fmla="*/ 40 h 65"/>
                <a:gd name="T70" fmla="*/ 432 w 526"/>
                <a:gd name="T71" fmla="*/ 0 h 65"/>
                <a:gd name="T72" fmla="*/ 432 w 526"/>
                <a:gd name="T73" fmla="*/ 65 h 65"/>
                <a:gd name="T74" fmla="*/ 465 w 526"/>
                <a:gd name="T75" fmla="*/ 9 h 65"/>
                <a:gd name="T76" fmla="*/ 432 w 526"/>
                <a:gd name="T77" fmla="*/ 9 h 65"/>
                <a:gd name="T78" fmla="*/ 432 w 526"/>
                <a:gd name="T79" fmla="*/ 57 h 65"/>
                <a:gd name="T80" fmla="*/ 509 w 526"/>
                <a:gd name="T81" fmla="*/ 0 h 65"/>
                <a:gd name="T82" fmla="*/ 488 w 526"/>
                <a:gd name="T83" fmla="*/ 9 h 65"/>
                <a:gd name="T84" fmla="*/ 488 w 526"/>
                <a:gd name="T85" fmla="*/ 57 h 65"/>
                <a:gd name="T86" fmla="*/ 521 w 526"/>
                <a:gd name="T87" fmla="*/ 65 h 65"/>
                <a:gd name="T88" fmla="*/ 521 w 526"/>
                <a:gd name="T89" fmla="*/ 36 h 65"/>
                <a:gd name="T90" fmla="*/ 509 w 526"/>
                <a:gd name="T91"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6" h="65">
                  <a:moveTo>
                    <a:pt x="7" y="0"/>
                  </a:moveTo>
                  <a:cubicBezTo>
                    <a:pt x="3" y="0"/>
                    <a:pt x="0" y="4"/>
                    <a:pt x="0" y="9"/>
                  </a:cubicBezTo>
                  <a:cubicBezTo>
                    <a:pt x="0" y="57"/>
                    <a:pt x="0" y="57"/>
                    <a:pt x="0" y="57"/>
                  </a:cubicBezTo>
                  <a:cubicBezTo>
                    <a:pt x="0" y="62"/>
                    <a:pt x="3" y="65"/>
                    <a:pt x="7" y="65"/>
                  </a:cubicBezTo>
                  <a:cubicBezTo>
                    <a:pt x="33" y="65"/>
                    <a:pt x="33" y="65"/>
                    <a:pt x="33" y="65"/>
                  </a:cubicBezTo>
                  <a:cubicBezTo>
                    <a:pt x="37" y="65"/>
                    <a:pt x="41" y="62"/>
                    <a:pt x="41" y="57"/>
                  </a:cubicBezTo>
                  <a:cubicBezTo>
                    <a:pt x="41" y="9"/>
                    <a:pt x="41" y="9"/>
                    <a:pt x="41" y="9"/>
                  </a:cubicBezTo>
                  <a:cubicBezTo>
                    <a:pt x="41" y="4"/>
                    <a:pt x="37" y="0"/>
                    <a:pt x="33" y="0"/>
                  </a:cubicBezTo>
                  <a:lnTo>
                    <a:pt x="7" y="0"/>
                  </a:lnTo>
                  <a:close/>
                  <a:moveTo>
                    <a:pt x="7" y="9"/>
                  </a:moveTo>
                  <a:cubicBezTo>
                    <a:pt x="33" y="9"/>
                    <a:pt x="33" y="9"/>
                    <a:pt x="33" y="9"/>
                  </a:cubicBezTo>
                  <a:cubicBezTo>
                    <a:pt x="33" y="57"/>
                    <a:pt x="33" y="57"/>
                    <a:pt x="33" y="57"/>
                  </a:cubicBezTo>
                  <a:cubicBezTo>
                    <a:pt x="7" y="57"/>
                    <a:pt x="7" y="57"/>
                    <a:pt x="7" y="57"/>
                  </a:cubicBezTo>
                  <a:lnTo>
                    <a:pt x="7" y="9"/>
                  </a:lnTo>
                  <a:close/>
                  <a:moveTo>
                    <a:pt x="68" y="0"/>
                  </a:moveTo>
                  <a:cubicBezTo>
                    <a:pt x="64" y="0"/>
                    <a:pt x="60" y="4"/>
                    <a:pt x="60" y="9"/>
                  </a:cubicBezTo>
                  <a:cubicBezTo>
                    <a:pt x="60" y="57"/>
                    <a:pt x="60" y="57"/>
                    <a:pt x="60" y="57"/>
                  </a:cubicBezTo>
                  <a:cubicBezTo>
                    <a:pt x="60" y="62"/>
                    <a:pt x="64" y="65"/>
                    <a:pt x="68" y="65"/>
                  </a:cubicBezTo>
                  <a:cubicBezTo>
                    <a:pt x="93" y="65"/>
                    <a:pt x="93" y="65"/>
                    <a:pt x="93" y="65"/>
                  </a:cubicBezTo>
                  <a:cubicBezTo>
                    <a:pt x="98" y="65"/>
                    <a:pt x="101" y="62"/>
                    <a:pt x="101" y="57"/>
                  </a:cubicBezTo>
                  <a:cubicBezTo>
                    <a:pt x="101" y="9"/>
                    <a:pt x="101" y="9"/>
                    <a:pt x="101" y="9"/>
                  </a:cubicBezTo>
                  <a:cubicBezTo>
                    <a:pt x="101" y="4"/>
                    <a:pt x="98" y="0"/>
                    <a:pt x="93" y="0"/>
                  </a:cubicBezTo>
                  <a:lnTo>
                    <a:pt x="68" y="0"/>
                  </a:lnTo>
                  <a:close/>
                  <a:moveTo>
                    <a:pt x="68" y="9"/>
                  </a:moveTo>
                  <a:cubicBezTo>
                    <a:pt x="93" y="9"/>
                    <a:pt x="93" y="9"/>
                    <a:pt x="93" y="9"/>
                  </a:cubicBezTo>
                  <a:cubicBezTo>
                    <a:pt x="93" y="57"/>
                    <a:pt x="93" y="57"/>
                    <a:pt x="93" y="57"/>
                  </a:cubicBezTo>
                  <a:cubicBezTo>
                    <a:pt x="68" y="57"/>
                    <a:pt x="68" y="57"/>
                    <a:pt x="68" y="57"/>
                  </a:cubicBezTo>
                  <a:lnTo>
                    <a:pt x="68" y="9"/>
                  </a:lnTo>
                  <a:close/>
                  <a:moveTo>
                    <a:pt x="145" y="57"/>
                  </a:moveTo>
                  <a:cubicBezTo>
                    <a:pt x="145" y="0"/>
                    <a:pt x="145" y="0"/>
                    <a:pt x="145" y="0"/>
                  </a:cubicBezTo>
                  <a:cubicBezTo>
                    <a:pt x="125" y="0"/>
                    <a:pt x="125" y="0"/>
                    <a:pt x="125" y="0"/>
                  </a:cubicBezTo>
                  <a:cubicBezTo>
                    <a:pt x="123" y="0"/>
                    <a:pt x="120" y="1"/>
                    <a:pt x="120" y="5"/>
                  </a:cubicBezTo>
                  <a:cubicBezTo>
                    <a:pt x="120" y="7"/>
                    <a:pt x="123" y="9"/>
                    <a:pt x="125" y="9"/>
                  </a:cubicBezTo>
                  <a:cubicBezTo>
                    <a:pt x="137" y="9"/>
                    <a:pt x="137" y="9"/>
                    <a:pt x="137" y="9"/>
                  </a:cubicBezTo>
                  <a:cubicBezTo>
                    <a:pt x="137" y="57"/>
                    <a:pt x="137" y="57"/>
                    <a:pt x="137" y="57"/>
                  </a:cubicBezTo>
                  <a:cubicBezTo>
                    <a:pt x="125" y="57"/>
                    <a:pt x="125" y="57"/>
                    <a:pt x="125" y="57"/>
                  </a:cubicBezTo>
                  <a:cubicBezTo>
                    <a:pt x="123" y="57"/>
                    <a:pt x="120" y="58"/>
                    <a:pt x="120" y="61"/>
                  </a:cubicBezTo>
                  <a:cubicBezTo>
                    <a:pt x="120" y="64"/>
                    <a:pt x="123" y="65"/>
                    <a:pt x="125" y="65"/>
                  </a:cubicBezTo>
                  <a:cubicBezTo>
                    <a:pt x="158" y="65"/>
                    <a:pt x="158" y="65"/>
                    <a:pt x="158" y="65"/>
                  </a:cubicBezTo>
                  <a:cubicBezTo>
                    <a:pt x="160" y="65"/>
                    <a:pt x="162" y="64"/>
                    <a:pt x="162" y="61"/>
                  </a:cubicBezTo>
                  <a:cubicBezTo>
                    <a:pt x="162" y="40"/>
                    <a:pt x="162" y="40"/>
                    <a:pt x="162" y="40"/>
                  </a:cubicBezTo>
                  <a:cubicBezTo>
                    <a:pt x="162" y="38"/>
                    <a:pt x="161" y="36"/>
                    <a:pt x="158" y="36"/>
                  </a:cubicBezTo>
                  <a:cubicBezTo>
                    <a:pt x="155" y="36"/>
                    <a:pt x="154" y="38"/>
                    <a:pt x="154" y="40"/>
                  </a:cubicBezTo>
                  <a:cubicBezTo>
                    <a:pt x="154" y="57"/>
                    <a:pt x="154" y="57"/>
                    <a:pt x="154" y="57"/>
                  </a:cubicBezTo>
                  <a:lnTo>
                    <a:pt x="145" y="57"/>
                  </a:lnTo>
                  <a:close/>
                  <a:moveTo>
                    <a:pt x="190" y="0"/>
                  </a:moveTo>
                  <a:cubicBezTo>
                    <a:pt x="184" y="0"/>
                    <a:pt x="181" y="4"/>
                    <a:pt x="181" y="9"/>
                  </a:cubicBezTo>
                  <a:cubicBezTo>
                    <a:pt x="181" y="57"/>
                    <a:pt x="181" y="57"/>
                    <a:pt x="181" y="57"/>
                  </a:cubicBezTo>
                  <a:cubicBezTo>
                    <a:pt x="181" y="62"/>
                    <a:pt x="184" y="65"/>
                    <a:pt x="190" y="65"/>
                  </a:cubicBezTo>
                  <a:cubicBezTo>
                    <a:pt x="214" y="65"/>
                    <a:pt x="214" y="65"/>
                    <a:pt x="214" y="65"/>
                  </a:cubicBezTo>
                  <a:cubicBezTo>
                    <a:pt x="219" y="65"/>
                    <a:pt x="223" y="62"/>
                    <a:pt x="223" y="57"/>
                  </a:cubicBezTo>
                  <a:cubicBezTo>
                    <a:pt x="223" y="9"/>
                    <a:pt x="223" y="9"/>
                    <a:pt x="223" y="9"/>
                  </a:cubicBezTo>
                  <a:cubicBezTo>
                    <a:pt x="223" y="4"/>
                    <a:pt x="219" y="0"/>
                    <a:pt x="214" y="0"/>
                  </a:cubicBezTo>
                  <a:lnTo>
                    <a:pt x="190" y="0"/>
                  </a:lnTo>
                  <a:close/>
                  <a:moveTo>
                    <a:pt x="190" y="9"/>
                  </a:moveTo>
                  <a:cubicBezTo>
                    <a:pt x="214" y="9"/>
                    <a:pt x="214" y="9"/>
                    <a:pt x="214" y="9"/>
                  </a:cubicBezTo>
                  <a:cubicBezTo>
                    <a:pt x="214" y="57"/>
                    <a:pt x="214" y="57"/>
                    <a:pt x="214" y="57"/>
                  </a:cubicBezTo>
                  <a:cubicBezTo>
                    <a:pt x="190" y="57"/>
                    <a:pt x="190" y="57"/>
                    <a:pt x="190" y="57"/>
                  </a:cubicBezTo>
                  <a:lnTo>
                    <a:pt x="190" y="9"/>
                  </a:lnTo>
                  <a:close/>
                  <a:moveTo>
                    <a:pt x="267" y="57"/>
                  </a:moveTo>
                  <a:cubicBezTo>
                    <a:pt x="267" y="0"/>
                    <a:pt x="267" y="0"/>
                    <a:pt x="267" y="0"/>
                  </a:cubicBezTo>
                  <a:cubicBezTo>
                    <a:pt x="246" y="0"/>
                    <a:pt x="246" y="0"/>
                    <a:pt x="246" y="0"/>
                  </a:cubicBezTo>
                  <a:cubicBezTo>
                    <a:pt x="244" y="0"/>
                    <a:pt x="242" y="1"/>
                    <a:pt x="242" y="5"/>
                  </a:cubicBezTo>
                  <a:cubicBezTo>
                    <a:pt x="242" y="7"/>
                    <a:pt x="244" y="9"/>
                    <a:pt x="246" y="9"/>
                  </a:cubicBezTo>
                  <a:cubicBezTo>
                    <a:pt x="258" y="9"/>
                    <a:pt x="258" y="9"/>
                    <a:pt x="258" y="9"/>
                  </a:cubicBezTo>
                  <a:cubicBezTo>
                    <a:pt x="258" y="57"/>
                    <a:pt x="258" y="57"/>
                    <a:pt x="258" y="57"/>
                  </a:cubicBezTo>
                  <a:cubicBezTo>
                    <a:pt x="246" y="57"/>
                    <a:pt x="246" y="57"/>
                    <a:pt x="246" y="57"/>
                  </a:cubicBezTo>
                  <a:cubicBezTo>
                    <a:pt x="244" y="57"/>
                    <a:pt x="242" y="58"/>
                    <a:pt x="242" y="61"/>
                  </a:cubicBezTo>
                  <a:cubicBezTo>
                    <a:pt x="242" y="64"/>
                    <a:pt x="244" y="65"/>
                    <a:pt x="246" y="65"/>
                  </a:cubicBezTo>
                  <a:cubicBezTo>
                    <a:pt x="279" y="65"/>
                    <a:pt x="279" y="65"/>
                    <a:pt x="279" y="65"/>
                  </a:cubicBezTo>
                  <a:cubicBezTo>
                    <a:pt x="281" y="65"/>
                    <a:pt x="283" y="64"/>
                    <a:pt x="283" y="61"/>
                  </a:cubicBezTo>
                  <a:cubicBezTo>
                    <a:pt x="283" y="40"/>
                    <a:pt x="283" y="40"/>
                    <a:pt x="283" y="40"/>
                  </a:cubicBezTo>
                  <a:cubicBezTo>
                    <a:pt x="283" y="38"/>
                    <a:pt x="283" y="36"/>
                    <a:pt x="279" y="36"/>
                  </a:cubicBezTo>
                  <a:cubicBezTo>
                    <a:pt x="276" y="36"/>
                    <a:pt x="275" y="38"/>
                    <a:pt x="275" y="40"/>
                  </a:cubicBezTo>
                  <a:cubicBezTo>
                    <a:pt x="275" y="57"/>
                    <a:pt x="275" y="57"/>
                    <a:pt x="275" y="57"/>
                  </a:cubicBezTo>
                  <a:lnTo>
                    <a:pt x="267" y="57"/>
                  </a:lnTo>
                  <a:close/>
                  <a:moveTo>
                    <a:pt x="310" y="0"/>
                  </a:moveTo>
                  <a:cubicBezTo>
                    <a:pt x="306" y="0"/>
                    <a:pt x="303" y="4"/>
                    <a:pt x="303" y="9"/>
                  </a:cubicBezTo>
                  <a:cubicBezTo>
                    <a:pt x="303" y="57"/>
                    <a:pt x="303" y="57"/>
                    <a:pt x="303" y="57"/>
                  </a:cubicBezTo>
                  <a:cubicBezTo>
                    <a:pt x="303" y="62"/>
                    <a:pt x="306" y="65"/>
                    <a:pt x="310" y="65"/>
                  </a:cubicBezTo>
                  <a:cubicBezTo>
                    <a:pt x="336" y="65"/>
                    <a:pt x="336" y="65"/>
                    <a:pt x="336" y="65"/>
                  </a:cubicBezTo>
                  <a:cubicBezTo>
                    <a:pt x="340" y="65"/>
                    <a:pt x="344" y="62"/>
                    <a:pt x="344" y="57"/>
                  </a:cubicBezTo>
                  <a:cubicBezTo>
                    <a:pt x="344" y="9"/>
                    <a:pt x="344" y="9"/>
                    <a:pt x="344" y="9"/>
                  </a:cubicBezTo>
                  <a:cubicBezTo>
                    <a:pt x="344" y="4"/>
                    <a:pt x="340" y="0"/>
                    <a:pt x="336" y="0"/>
                  </a:cubicBezTo>
                  <a:lnTo>
                    <a:pt x="310" y="0"/>
                  </a:lnTo>
                  <a:close/>
                  <a:moveTo>
                    <a:pt x="310" y="9"/>
                  </a:moveTo>
                  <a:cubicBezTo>
                    <a:pt x="336" y="9"/>
                    <a:pt x="336" y="9"/>
                    <a:pt x="336" y="9"/>
                  </a:cubicBezTo>
                  <a:cubicBezTo>
                    <a:pt x="336" y="57"/>
                    <a:pt x="336" y="57"/>
                    <a:pt x="336" y="57"/>
                  </a:cubicBezTo>
                  <a:cubicBezTo>
                    <a:pt x="310" y="57"/>
                    <a:pt x="310" y="57"/>
                    <a:pt x="310" y="57"/>
                  </a:cubicBezTo>
                  <a:lnTo>
                    <a:pt x="310" y="9"/>
                  </a:lnTo>
                  <a:close/>
                  <a:moveTo>
                    <a:pt x="388" y="57"/>
                  </a:moveTo>
                  <a:cubicBezTo>
                    <a:pt x="388" y="0"/>
                    <a:pt x="388" y="0"/>
                    <a:pt x="388" y="0"/>
                  </a:cubicBezTo>
                  <a:cubicBezTo>
                    <a:pt x="367" y="0"/>
                    <a:pt x="367" y="0"/>
                    <a:pt x="367" y="0"/>
                  </a:cubicBezTo>
                  <a:cubicBezTo>
                    <a:pt x="365" y="0"/>
                    <a:pt x="363" y="1"/>
                    <a:pt x="363" y="5"/>
                  </a:cubicBezTo>
                  <a:cubicBezTo>
                    <a:pt x="363" y="7"/>
                    <a:pt x="365" y="9"/>
                    <a:pt x="367" y="9"/>
                  </a:cubicBezTo>
                  <a:cubicBezTo>
                    <a:pt x="380" y="9"/>
                    <a:pt x="380" y="9"/>
                    <a:pt x="380" y="9"/>
                  </a:cubicBezTo>
                  <a:cubicBezTo>
                    <a:pt x="380" y="57"/>
                    <a:pt x="380" y="57"/>
                    <a:pt x="380" y="57"/>
                  </a:cubicBezTo>
                  <a:cubicBezTo>
                    <a:pt x="367" y="57"/>
                    <a:pt x="367" y="57"/>
                    <a:pt x="367" y="57"/>
                  </a:cubicBezTo>
                  <a:cubicBezTo>
                    <a:pt x="365" y="57"/>
                    <a:pt x="363" y="58"/>
                    <a:pt x="363" y="61"/>
                  </a:cubicBezTo>
                  <a:cubicBezTo>
                    <a:pt x="363" y="64"/>
                    <a:pt x="365" y="65"/>
                    <a:pt x="367" y="65"/>
                  </a:cubicBezTo>
                  <a:cubicBezTo>
                    <a:pt x="401" y="65"/>
                    <a:pt x="401" y="65"/>
                    <a:pt x="401" y="65"/>
                  </a:cubicBezTo>
                  <a:cubicBezTo>
                    <a:pt x="402" y="65"/>
                    <a:pt x="404" y="64"/>
                    <a:pt x="404" y="61"/>
                  </a:cubicBezTo>
                  <a:cubicBezTo>
                    <a:pt x="404" y="40"/>
                    <a:pt x="404" y="40"/>
                    <a:pt x="404" y="40"/>
                  </a:cubicBezTo>
                  <a:cubicBezTo>
                    <a:pt x="404" y="38"/>
                    <a:pt x="403" y="36"/>
                    <a:pt x="401" y="36"/>
                  </a:cubicBezTo>
                  <a:cubicBezTo>
                    <a:pt x="397" y="36"/>
                    <a:pt x="396" y="38"/>
                    <a:pt x="396" y="40"/>
                  </a:cubicBezTo>
                  <a:cubicBezTo>
                    <a:pt x="396" y="57"/>
                    <a:pt x="396" y="57"/>
                    <a:pt x="396" y="57"/>
                  </a:cubicBezTo>
                  <a:lnTo>
                    <a:pt x="388" y="57"/>
                  </a:lnTo>
                  <a:close/>
                  <a:moveTo>
                    <a:pt x="432" y="0"/>
                  </a:moveTo>
                  <a:cubicBezTo>
                    <a:pt x="428" y="0"/>
                    <a:pt x="423" y="4"/>
                    <a:pt x="423" y="9"/>
                  </a:cubicBezTo>
                  <a:cubicBezTo>
                    <a:pt x="423" y="57"/>
                    <a:pt x="423" y="57"/>
                    <a:pt x="423" y="57"/>
                  </a:cubicBezTo>
                  <a:cubicBezTo>
                    <a:pt x="423" y="62"/>
                    <a:pt x="427" y="65"/>
                    <a:pt x="432" y="65"/>
                  </a:cubicBezTo>
                  <a:cubicBezTo>
                    <a:pt x="457" y="65"/>
                    <a:pt x="457" y="65"/>
                    <a:pt x="457" y="65"/>
                  </a:cubicBezTo>
                  <a:cubicBezTo>
                    <a:pt x="461" y="65"/>
                    <a:pt x="465" y="62"/>
                    <a:pt x="465" y="57"/>
                  </a:cubicBezTo>
                  <a:cubicBezTo>
                    <a:pt x="465" y="9"/>
                    <a:pt x="465" y="9"/>
                    <a:pt x="465" y="9"/>
                  </a:cubicBezTo>
                  <a:cubicBezTo>
                    <a:pt x="465" y="4"/>
                    <a:pt x="461" y="0"/>
                    <a:pt x="457" y="0"/>
                  </a:cubicBezTo>
                  <a:lnTo>
                    <a:pt x="432" y="0"/>
                  </a:lnTo>
                  <a:close/>
                  <a:moveTo>
                    <a:pt x="432" y="9"/>
                  </a:moveTo>
                  <a:cubicBezTo>
                    <a:pt x="457" y="9"/>
                    <a:pt x="457" y="9"/>
                    <a:pt x="457" y="9"/>
                  </a:cubicBezTo>
                  <a:cubicBezTo>
                    <a:pt x="457" y="57"/>
                    <a:pt x="457" y="57"/>
                    <a:pt x="457" y="57"/>
                  </a:cubicBezTo>
                  <a:cubicBezTo>
                    <a:pt x="432" y="57"/>
                    <a:pt x="432" y="57"/>
                    <a:pt x="432" y="57"/>
                  </a:cubicBezTo>
                  <a:lnTo>
                    <a:pt x="432" y="9"/>
                  </a:lnTo>
                  <a:close/>
                  <a:moveTo>
                    <a:pt x="509" y="57"/>
                  </a:moveTo>
                  <a:cubicBezTo>
                    <a:pt x="509" y="0"/>
                    <a:pt x="509" y="0"/>
                    <a:pt x="509" y="0"/>
                  </a:cubicBezTo>
                  <a:cubicBezTo>
                    <a:pt x="488" y="0"/>
                    <a:pt x="488" y="0"/>
                    <a:pt x="488" y="0"/>
                  </a:cubicBezTo>
                  <a:cubicBezTo>
                    <a:pt x="486" y="0"/>
                    <a:pt x="484" y="1"/>
                    <a:pt x="484" y="5"/>
                  </a:cubicBezTo>
                  <a:cubicBezTo>
                    <a:pt x="484" y="7"/>
                    <a:pt x="486" y="9"/>
                    <a:pt x="488" y="9"/>
                  </a:cubicBezTo>
                  <a:cubicBezTo>
                    <a:pt x="500" y="9"/>
                    <a:pt x="500" y="9"/>
                    <a:pt x="500" y="9"/>
                  </a:cubicBezTo>
                  <a:cubicBezTo>
                    <a:pt x="500" y="57"/>
                    <a:pt x="500" y="57"/>
                    <a:pt x="500" y="57"/>
                  </a:cubicBezTo>
                  <a:cubicBezTo>
                    <a:pt x="488" y="57"/>
                    <a:pt x="488" y="57"/>
                    <a:pt x="488" y="57"/>
                  </a:cubicBezTo>
                  <a:cubicBezTo>
                    <a:pt x="486" y="57"/>
                    <a:pt x="484" y="58"/>
                    <a:pt x="484" y="61"/>
                  </a:cubicBezTo>
                  <a:cubicBezTo>
                    <a:pt x="484" y="64"/>
                    <a:pt x="486" y="65"/>
                    <a:pt x="488" y="65"/>
                  </a:cubicBezTo>
                  <a:cubicBezTo>
                    <a:pt x="521" y="65"/>
                    <a:pt x="521" y="65"/>
                    <a:pt x="521" y="65"/>
                  </a:cubicBezTo>
                  <a:cubicBezTo>
                    <a:pt x="524" y="65"/>
                    <a:pt x="526" y="64"/>
                    <a:pt x="526" y="61"/>
                  </a:cubicBezTo>
                  <a:cubicBezTo>
                    <a:pt x="526" y="40"/>
                    <a:pt x="526" y="40"/>
                    <a:pt x="526" y="40"/>
                  </a:cubicBezTo>
                  <a:cubicBezTo>
                    <a:pt x="526" y="38"/>
                    <a:pt x="525" y="36"/>
                    <a:pt x="521" y="36"/>
                  </a:cubicBezTo>
                  <a:cubicBezTo>
                    <a:pt x="519" y="36"/>
                    <a:pt x="517" y="38"/>
                    <a:pt x="517" y="40"/>
                  </a:cubicBezTo>
                  <a:cubicBezTo>
                    <a:pt x="517" y="57"/>
                    <a:pt x="517" y="57"/>
                    <a:pt x="517" y="57"/>
                  </a:cubicBezTo>
                  <a:lnTo>
                    <a:pt x="509"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07" name="Freeform 89"/>
            <p:cNvSpPr>
              <a:spLocks noEditPoints="1"/>
            </p:cNvSpPr>
            <p:nvPr/>
          </p:nvSpPr>
          <p:spPr bwMode="gray">
            <a:xfrm>
              <a:off x="6974139" y="4625447"/>
              <a:ext cx="823793" cy="102301"/>
            </a:xfrm>
            <a:custGeom>
              <a:avLst/>
              <a:gdLst>
                <a:gd name="T0" fmla="*/ 4 w 526"/>
                <a:gd name="T1" fmla="*/ 0 h 65"/>
                <a:gd name="T2" fmla="*/ 16 w 526"/>
                <a:gd name="T3" fmla="*/ 8 h 65"/>
                <a:gd name="T4" fmla="*/ 0 w 526"/>
                <a:gd name="T5" fmla="*/ 61 h 65"/>
                <a:gd name="T6" fmla="*/ 41 w 526"/>
                <a:gd name="T7" fmla="*/ 61 h 65"/>
                <a:gd name="T8" fmla="*/ 33 w 526"/>
                <a:gd name="T9" fmla="*/ 40 h 65"/>
                <a:gd name="T10" fmla="*/ 68 w 526"/>
                <a:gd name="T11" fmla="*/ 0 h 65"/>
                <a:gd name="T12" fmla="*/ 68 w 526"/>
                <a:gd name="T13" fmla="*/ 65 h 65"/>
                <a:gd name="T14" fmla="*/ 101 w 526"/>
                <a:gd name="T15" fmla="*/ 8 h 65"/>
                <a:gd name="T16" fmla="*/ 68 w 526"/>
                <a:gd name="T17" fmla="*/ 8 h 65"/>
                <a:gd name="T18" fmla="*/ 68 w 526"/>
                <a:gd name="T19" fmla="*/ 56 h 65"/>
                <a:gd name="T20" fmla="*/ 145 w 526"/>
                <a:gd name="T21" fmla="*/ 0 h 65"/>
                <a:gd name="T22" fmla="*/ 125 w 526"/>
                <a:gd name="T23" fmla="*/ 8 h 65"/>
                <a:gd name="T24" fmla="*/ 125 w 526"/>
                <a:gd name="T25" fmla="*/ 56 h 65"/>
                <a:gd name="T26" fmla="*/ 158 w 526"/>
                <a:gd name="T27" fmla="*/ 65 h 65"/>
                <a:gd name="T28" fmla="*/ 158 w 526"/>
                <a:gd name="T29" fmla="*/ 36 h 65"/>
                <a:gd name="T30" fmla="*/ 145 w 526"/>
                <a:gd name="T31" fmla="*/ 56 h 65"/>
                <a:gd name="T32" fmla="*/ 181 w 526"/>
                <a:gd name="T33" fmla="*/ 56 h 65"/>
                <a:gd name="T34" fmla="*/ 223 w 526"/>
                <a:gd name="T35" fmla="*/ 56 h 65"/>
                <a:gd name="T36" fmla="*/ 190 w 526"/>
                <a:gd name="T37" fmla="*/ 0 h 65"/>
                <a:gd name="T38" fmla="*/ 214 w 526"/>
                <a:gd name="T39" fmla="*/ 56 h 65"/>
                <a:gd name="T40" fmla="*/ 267 w 526"/>
                <a:gd name="T41" fmla="*/ 56 h 65"/>
                <a:gd name="T42" fmla="*/ 242 w 526"/>
                <a:gd name="T43" fmla="*/ 4 h 65"/>
                <a:gd name="T44" fmla="*/ 258 w 526"/>
                <a:gd name="T45" fmla="*/ 56 h 65"/>
                <a:gd name="T46" fmla="*/ 246 w 526"/>
                <a:gd name="T47" fmla="*/ 65 h 65"/>
                <a:gd name="T48" fmla="*/ 283 w 526"/>
                <a:gd name="T49" fmla="*/ 40 h 65"/>
                <a:gd name="T50" fmla="*/ 275 w 526"/>
                <a:gd name="T51" fmla="*/ 56 h 65"/>
                <a:gd name="T52" fmla="*/ 303 w 526"/>
                <a:gd name="T53" fmla="*/ 8 h 65"/>
                <a:gd name="T54" fmla="*/ 336 w 526"/>
                <a:gd name="T55" fmla="*/ 65 h 65"/>
                <a:gd name="T56" fmla="*/ 336 w 526"/>
                <a:gd name="T57" fmla="*/ 0 h 65"/>
                <a:gd name="T58" fmla="*/ 336 w 526"/>
                <a:gd name="T59" fmla="*/ 8 h 65"/>
                <a:gd name="T60" fmla="*/ 310 w 526"/>
                <a:gd name="T61" fmla="*/ 8 h 65"/>
                <a:gd name="T62" fmla="*/ 367 w 526"/>
                <a:gd name="T63" fmla="*/ 0 h 65"/>
                <a:gd name="T64" fmla="*/ 380 w 526"/>
                <a:gd name="T65" fmla="*/ 8 h 65"/>
                <a:gd name="T66" fmla="*/ 363 w 526"/>
                <a:gd name="T67" fmla="*/ 61 h 65"/>
                <a:gd name="T68" fmla="*/ 404 w 526"/>
                <a:gd name="T69" fmla="*/ 61 h 65"/>
                <a:gd name="T70" fmla="*/ 396 w 526"/>
                <a:gd name="T71" fmla="*/ 40 h 65"/>
                <a:gd name="T72" fmla="*/ 432 w 526"/>
                <a:gd name="T73" fmla="*/ 0 h 65"/>
                <a:gd name="T74" fmla="*/ 432 w 526"/>
                <a:gd name="T75" fmla="*/ 65 h 65"/>
                <a:gd name="T76" fmla="*/ 465 w 526"/>
                <a:gd name="T77" fmla="*/ 8 h 65"/>
                <a:gd name="T78" fmla="*/ 432 w 526"/>
                <a:gd name="T79" fmla="*/ 8 h 65"/>
                <a:gd name="T80" fmla="*/ 432 w 526"/>
                <a:gd name="T81" fmla="*/ 56 h 65"/>
                <a:gd name="T82" fmla="*/ 509 w 526"/>
                <a:gd name="T83" fmla="*/ 0 h 65"/>
                <a:gd name="T84" fmla="*/ 488 w 526"/>
                <a:gd name="T85" fmla="*/ 8 h 65"/>
                <a:gd name="T86" fmla="*/ 488 w 526"/>
                <a:gd name="T87" fmla="*/ 56 h 65"/>
                <a:gd name="T88" fmla="*/ 521 w 526"/>
                <a:gd name="T89" fmla="*/ 65 h 65"/>
                <a:gd name="T90" fmla="*/ 521 w 526"/>
                <a:gd name="T91" fmla="*/ 36 h 65"/>
                <a:gd name="T92" fmla="*/ 509 w 526"/>
                <a:gd name="T93"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6" h="65">
                  <a:moveTo>
                    <a:pt x="25" y="56"/>
                  </a:moveTo>
                  <a:cubicBezTo>
                    <a:pt x="25" y="0"/>
                    <a:pt x="25" y="0"/>
                    <a:pt x="25" y="0"/>
                  </a:cubicBezTo>
                  <a:cubicBezTo>
                    <a:pt x="4" y="0"/>
                    <a:pt x="4" y="0"/>
                    <a:pt x="4" y="0"/>
                  </a:cubicBezTo>
                  <a:cubicBezTo>
                    <a:pt x="1" y="0"/>
                    <a:pt x="0" y="1"/>
                    <a:pt x="0" y="4"/>
                  </a:cubicBezTo>
                  <a:cubicBezTo>
                    <a:pt x="0" y="7"/>
                    <a:pt x="1" y="8"/>
                    <a:pt x="4" y="8"/>
                  </a:cubicBezTo>
                  <a:cubicBezTo>
                    <a:pt x="16" y="8"/>
                    <a:pt x="16" y="8"/>
                    <a:pt x="16" y="8"/>
                  </a:cubicBezTo>
                  <a:cubicBezTo>
                    <a:pt x="16" y="56"/>
                    <a:pt x="16" y="56"/>
                    <a:pt x="16" y="56"/>
                  </a:cubicBezTo>
                  <a:cubicBezTo>
                    <a:pt x="4" y="56"/>
                    <a:pt x="4" y="56"/>
                    <a:pt x="4" y="56"/>
                  </a:cubicBezTo>
                  <a:cubicBezTo>
                    <a:pt x="1" y="56"/>
                    <a:pt x="0" y="58"/>
                    <a:pt x="0" y="61"/>
                  </a:cubicBezTo>
                  <a:cubicBezTo>
                    <a:pt x="0" y="64"/>
                    <a:pt x="1" y="65"/>
                    <a:pt x="4" y="65"/>
                  </a:cubicBezTo>
                  <a:cubicBezTo>
                    <a:pt x="37" y="65"/>
                    <a:pt x="37" y="65"/>
                    <a:pt x="37" y="65"/>
                  </a:cubicBezTo>
                  <a:cubicBezTo>
                    <a:pt x="39" y="65"/>
                    <a:pt x="41" y="64"/>
                    <a:pt x="41" y="61"/>
                  </a:cubicBezTo>
                  <a:cubicBezTo>
                    <a:pt x="41" y="40"/>
                    <a:pt x="41" y="40"/>
                    <a:pt x="41" y="40"/>
                  </a:cubicBezTo>
                  <a:cubicBezTo>
                    <a:pt x="41" y="37"/>
                    <a:pt x="40" y="36"/>
                    <a:pt x="37" y="36"/>
                  </a:cubicBezTo>
                  <a:cubicBezTo>
                    <a:pt x="33" y="36"/>
                    <a:pt x="33" y="37"/>
                    <a:pt x="33" y="40"/>
                  </a:cubicBezTo>
                  <a:cubicBezTo>
                    <a:pt x="33" y="56"/>
                    <a:pt x="33" y="56"/>
                    <a:pt x="33" y="56"/>
                  </a:cubicBezTo>
                  <a:lnTo>
                    <a:pt x="25" y="56"/>
                  </a:lnTo>
                  <a:close/>
                  <a:moveTo>
                    <a:pt x="68" y="0"/>
                  </a:moveTo>
                  <a:cubicBezTo>
                    <a:pt x="64" y="0"/>
                    <a:pt x="60" y="4"/>
                    <a:pt x="60" y="8"/>
                  </a:cubicBezTo>
                  <a:cubicBezTo>
                    <a:pt x="60" y="56"/>
                    <a:pt x="60" y="56"/>
                    <a:pt x="60" y="56"/>
                  </a:cubicBezTo>
                  <a:cubicBezTo>
                    <a:pt x="60" y="61"/>
                    <a:pt x="64" y="65"/>
                    <a:pt x="68" y="65"/>
                  </a:cubicBezTo>
                  <a:cubicBezTo>
                    <a:pt x="93" y="65"/>
                    <a:pt x="93" y="65"/>
                    <a:pt x="93" y="65"/>
                  </a:cubicBezTo>
                  <a:cubicBezTo>
                    <a:pt x="98" y="65"/>
                    <a:pt x="101" y="61"/>
                    <a:pt x="101" y="56"/>
                  </a:cubicBezTo>
                  <a:cubicBezTo>
                    <a:pt x="101" y="8"/>
                    <a:pt x="101" y="8"/>
                    <a:pt x="101" y="8"/>
                  </a:cubicBezTo>
                  <a:cubicBezTo>
                    <a:pt x="101" y="4"/>
                    <a:pt x="98" y="0"/>
                    <a:pt x="93" y="0"/>
                  </a:cubicBezTo>
                  <a:lnTo>
                    <a:pt x="68" y="0"/>
                  </a:lnTo>
                  <a:close/>
                  <a:moveTo>
                    <a:pt x="68" y="8"/>
                  </a:moveTo>
                  <a:cubicBezTo>
                    <a:pt x="93" y="8"/>
                    <a:pt x="93" y="8"/>
                    <a:pt x="93" y="8"/>
                  </a:cubicBezTo>
                  <a:cubicBezTo>
                    <a:pt x="93" y="56"/>
                    <a:pt x="93" y="56"/>
                    <a:pt x="93" y="56"/>
                  </a:cubicBezTo>
                  <a:cubicBezTo>
                    <a:pt x="68" y="56"/>
                    <a:pt x="68" y="56"/>
                    <a:pt x="68" y="56"/>
                  </a:cubicBezTo>
                  <a:lnTo>
                    <a:pt x="68" y="8"/>
                  </a:lnTo>
                  <a:close/>
                  <a:moveTo>
                    <a:pt x="145" y="56"/>
                  </a:moveTo>
                  <a:cubicBezTo>
                    <a:pt x="145" y="0"/>
                    <a:pt x="145" y="0"/>
                    <a:pt x="145" y="0"/>
                  </a:cubicBezTo>
                  <a:cubicBezTo>
                    <a:pt x="125" y="0"/>
                    <a:pt x="125" y="0"/>
                    <a:pt x="125" y="0"/>
                  </a:cubicBezTo>
                  <a:cubicBezTo>
                    <a:pt x="123" y="0"/>
                    <a:pt x="120" y="1"/>
                    <a:pt x="120" y="4"/>
                  </a:cubicBezTo>
                  <a:cubicBezTo>
                    <a:pt x="120" y="7"/>
                    <a:pt x="123" y="8"/>
                    <a:pt x="125" y="8"/>
                  </a:cubicBezTo>
                  <a:cubicBezTo>
                    <a:pt x="137" y="8"/>
                    <a:pt x="137" y="8"/>
                    <a:pt x="137" y="8"/>
                  </a:cubicBezTo>
                  <a:cubicBezTo>
                    <a:pt x="137" y="56"/>
                    <a:pt x="137" y="56"/>
                    <a:pt x="137" y="56"/>
                  </a:cubicBezTo>
                  <a:cubicBezTo>
                    <a:pt x="125" y="56"/>
                    <a:pt x="125" y="56"/>
                    <a:pt x="125" y="56"/>
                  </a:cubicBezTo>
                  <a:cubicBezTo>
                    <a:pt x="123" y="56"/>
                    <a:pt x="120" y="58"/>
                    <a:pt x="120" y="61"/>
                  </a:cubicBezTo>
                  <a:cubicBezTo>
                    <a:pt x="120" y="64"/>
                    <a:pt x="123" y="65"/>
                    <a:pt x="125" y="65"/>
                  </a:cubicBezTo>
                  <a:cubicBezTo>
                    <a:pt x="158" y="65"/>
                    <a:pt x="158" y="65"/>
                    <a:pt x="158" y="65"/>
                  </a:cubicBezTo>
                  <a:cubicBezTo>
                    <a:pt x="160" y="65"/>
                    <a:pt x="162" y="64"/>
                    <a:pt x="162" y="61"/>
                  </a:cubicBezTo>
                  <a:cubicBezTo>
                    <a:pt x="162" y="40"/>
                    <a:pt x="162" y="40"/>
                    <a:pt x="162" y="40"/>
                  </a:cubicBezTo>
                  <a:cubicBezTo>
                    <a:pt x="162" y="37"/>
                    <a:pt x="161" y="36"/>
                    <a:pt x="158" y="36"/>
                  </a:cubicBezTo>
                  <a:cubicBezTo>
                    <a:pt x="155" y="36"/>
                    <a:pt x="154" y="37"/>
                    <a:pt x="154" y="40"/>
                  </a:cubicBezTo>
                  <a:cubicBezTo>
                    <a:pt x="154" y="56"/>
                    <a:pt x="154" y="56"/>
                    <a:pt x="154" y="56"/>
                  </a:cubicBezTo>
                  <a:lnTo>
                    <a:pt x="145" y="56"/>
                  </a:lnTo>
                  <a:close/>
                  <a:moveTo>
                    <a:pt x="190" y="0"/>
                  </a:moveTo>
                  <a:cubicBezTo>
                    <a:pt x="184" y="0"/>
                    <a:pt x="181" y="4"/>
                    <a:pt x="181" y="8"/>
                  </a:cubicBezTo>
                  <a:cubicBezTo>
                    <a:pt x="181" y="56"/>
                    <a:pt x="181" y="56"/>
                    <a:pt x="181" y="56"/>
                  </a:cubicBezTo>
                  <a:cubicBezTo>
                    <a:pt x="181" y="61"/>
                    <a:pt x="184" y="65"/>
                    <a:pt x="190" y="65"/>
                  </a:cubicBezTo>
                  <a:cubicBezTo>
                    <a:pt x="214" y="65"/>
                    <a:pt x="214" y="65"/>
                    <a:pt x="214" y="65"/>
                  </a:cubicBezTo>
                  <a:cubicBezTo>
                    <a:pt x="219" y="65"/>
                    <a:pt x="223" y="61"/>
                    <a:pt x="223" y="56"/>
                  </a:cubicBezTo>
                  <a:cubicBezTo>
                    <a:pt x="223" y="8"/>
                    <a:pt x="223" y="8"/>
                    <a:pt x="223" y="8"/>
                  </a:cubicBezTo>
                  <a:cubicBezTo>
                    <a:pt x="223" y="4"/>
                    <a:pt x="219" y="0"/>
                    <a:pt x="214" y="0"/>
                  </a:cubicBezTo>
                  <a:lnTo>
                    <a:pt x="190" y="0"/>
                  </a:lnTo>
                  <a:close/>
                  <a:moveTo>
                    <a:pt x="190" y="8"/>
                  </a:moveTo>
                  <a:cubicBezTo>
                    <a:pt x="214" y="8"/>
                    <a:pt x="214" y="8"/>
                    <a:pt x="214" y="8"/>
                  </a:cubicBezTo>
                  <a:cubicBezTo>
                    <a:pt x="214" y="56"/>
                    <a:pt x="214" y="56"/>
                    <a:pt x="214" y="56"/>
                  </a:cubicBezTo>
                  <a:cubicBezTo>
                    <a:pt x="190" y="56"/>
                    <a:pt x="190" y="56"/>
                    <a:pt x="190" y="56"/>
                  </a:cubicBezTo>
                  <a:lnTo>
                    <a:pt x="190" y="8"/>
                  </a:lnTo>
                  <a:close/>
                  <a:moveTo>
                    <a:pt x="267" y="56"/>
                  </a:moveTo>
                  <a:cubicBezTo>
                    <a:pt x="267" y="0"/>
                    <a:pt x="267" y="0"/>
                    <a:pt x="267" y="0"/>
                  </a:cubicBezTo>
                  <a:cubicBezTo>
                    <a:pt x="246" y="0"/>
                    <a:pt x="246" y="0"/>
                    <a:pt x="246" y="0"/>
                  </a:cubicBezTo>
                  <a:cubicBezTo>
                    <a:pt x="244" y="0"/>
                    <a:pt x="242" y="1"/>
                    <a:pt x="242" y="4"/>
                  </a:cubicBezTo>
                  <a:cubicBezTo>
                    <a:pt x="242" y="7"/>
                    <a:pt x="244" y="8"/>
                    <a:pt x="246" y="8"/>
                  </a:cubicBezTo>
                  <a:cubicBezTo>
                    <a:pt x="258" y="8"/>
                    <a:pt x="258" y="8"/>
                    <a:pt x="258" y="8"/>
                  </a:cubicBezTo>
                  <a:cubicBezTo>
                    <a:pt x="258" y="56"/>
                    <a:pt x="258" y="56"/>
                    <a:pt x="258" y="56"/>
                  </a:cubicBezTo>
                  <a:cubicBezTo>
                    <a:pt x="246" y="56"/>
                    <a:pt x="246" y="56"/>
                    <a:pt x="246" y="56"/>
                  </a:cubicBezTo>
                  <a:cubicBezTo>
                    <a:pt x="244" y="56"/>
                    <a:pt x="242" y="58"/>
                    <a:pt x="242" y="61"/>
                  </a:cubicBezTo>
                  <a:cubicBezTo>
                    <a:pt x="242" y="64"/>
                    <a:pt x="244" y="65"/>
                    <a:pt x="246" y="65"/>
                  </a:cubicBezTo>
                  <a:cubicBezTo>
                    <a:pt x="279" y="65"/>
                    <a:pt x="279" y="65"/>
                    <a:pt x="279" y="65"/>
                  </a:cubicBezTo>
                  <a:cubicBezTo>
                    <a:pt x="281" y="65"/>
                    <a:pt x="283" y="64"/>
                    <a:pt x="283" y="61"/>
                  </a:cubicBezTo>
                  <a:cubicBezTo>
                    <a:pt x="283" y="40"/>
                    <a:pt x="283" y="40"/>
                    <a:pt x="283" y="40"/>
                  </a:cubicBezTo>
                  <a:cubicBezTo>
                    <a:pt x="283" y="37"/>
                    <a:pt x="283" y="36"/>
                    <a:pt x="279" y="36"/>
                  </a:cubicBezTo>
                  <a:cubicBezTo>
                    <a:pt x="276" y="36"/>
                    <a:pt x="275" y="37"/>
                    <a:pt x="275" y="40"/>
                  </a:cubicBezTo>
                  <a:cubicBezTo>
                    <a:pt x="275" y="56"/>
                    <a:pt x="275" y="56"/>
                    <a:pt x="275" y="56"/>
                  </a:cubicBezTo>
                  <a:lnTo>
                    <a:pt x="267" y="56"/>
                  </a:lnTo>
                  <a:close/>
                  <a:moveTo>
                    <a:pt x="310" y="0"/>
                  </a:moveTo>
                  <a:cubicBezTo>
                    <a:pt x="306" y="0"/>
                    <a:pt x="303" y="4"/>
                    <a:pt x="303" y="8"/>
                  </a:cubicBezTo>
                  <a:cubicBezTo>
                    <a:pt x="303" y="56"/>
                    <a:pt x="303" y="56"/>
                    <a:pt x="303" y="56"/>
                  </a:cubicBezTo>
                  <a:cubicBezTo>
                    <a:pt x="303" y="61"/>
                    <a:pt x="306" y="65"/>
                    <a:pt x="310" y="65"/>
                  </a:cubicBezTo>
                  <a:cubicBezTo>
                    <a:pt x="336" y="65"/>
                    <a:pt x="336" y="65"/>
                    <a:pt x="336" y="65"/>
                  </a:cubicBezTo>
                  <a:cubicBezTo>
                    <a:pt x="340" y="65"/>
                    <a:pt x="344" y="61"/>
                    <a:pt x="344" y="56"/>
                  </a:cubicBezTo>
                  <a:cubicBezTo>
                    <a:pt x="344" y="8"/>
                    <a:pt x="344" y="8"/>
                    <a:pt x="344" y="8"/>
                  </a:cubicBezTo>
                  <a:cubicBezTo>
                    <a:pt x="344" y="4"/>
                    <a:pt x="340" y="0"/>
                    <a:pt x="336" y="0"/>
                  </a:cubicBezTo>
                  <a:lnTo>
                    <a:pt x="310" y="0"/>
                  </a:lnTo>
                  <a:close/>
                  <a:moveTo>
                    <a:pt x="310" y="8"/>
                  </a:moveTo>
                  <a:cubicBezTo>
                    <a:pt x="336" y="8"/>
                    <a:pt x="336" y="8"/>
                    <a:pt x="336" y="8"/>
                  </a:cubicBezTo>
                  <a:cubicBezTo>
                    <a:pt x="336" y="56"/>
                    <a:pt x="336" y="56"/>
                    <a:pt x="336" y="56"/>
                  </a:cubicBezTo>
                  <a:cubicBezTo>
                    <a:pt x="310" y="56"/>
                    <a:pt x="310" y="56"/>
                    <a:pt x="310" y="56"/>
                  </a:cubicBezTo>
                  <a:lnTo>
                    <a:pt x="310" y="8"/>
                  </a:lnTo>
                  <a:close/>
                  <a:moveTo>
                    <a:pt x="388" y="56"/>
                  </a:moveTo>
                  <a:cubicBezTo>
                    <a:pt x="388" y="0"/>
                    <a:pt x="388" y="0"/>
                    <a:pt x="388" y="0"/>
                  </a:cubicBezTo>
                  <a:cubicBezTo>
                    <a:pt x="367" y="0"/>
                    <a:pt x="367" y="0"/>
                    <a:pt x="367" y="0"/>
                  </a:cubicBezTo>
                  <a:cubicBezTo>
                    <a:pt x="365" y="0"/>
                    <a:pt x="363" y="1"/>
                    <a:pt x="363" y="4"/>
                  </a:cubicBezTo>
                  <a:cubicBezTo>
                    <a:pt x="363" y="7"/>
                    <a:pt x="365" y="8"/>
                    <a:pt x="367" y="8"/>
                  </a:cubicBezTo>
                  <a:cubicBezTo>
                    <a:pt x="380" y="8"/>
                    <a:pt x="380" y="8"/>
                    <a:pt x="380" y="8"/>
                  </a:cubicBezTo>
                  <a:cubicBezTo>
                    <a:pt x="380" y="56"/>
                    <a:pt x="380" y="56"/>
                    <a:pt x="380" y="56"/>
                  </a:cubicBezTo>
                  <a:cubicBezTo>
                    <a:pt x="367" y="56"/>
                    <a:pt x="367" y="56"/>
                    <a:pt x="367" y="56"/>
                  </a:cubicBezTo>
                  <a:cubicBezTo>
                    <a:pt x="365" y="56"/>
                    <a:pt x="363" y="58"/>
                    <a:pt x="363" y="61"/>
                  </a:cubicBezTo>
                  <a:cubicBezTo>
                    <a:pt x="363" y="64"/>
                    <a:pt x="365" y="65"/>
                    <a:pt x="367" y="65"/>
                  </a:cubicBezTo>
                  <a:cubicBezTo>
                    <a:pt x="401" y="65"/>
                    <a:pt x="401" y="65"/>
                    <a:pt x="401" y="65"/>
                  </a:cubicBezTo>
                  <a:cubicBezTo>
                    <a:pt x="402" y="65"/>
                    <a:pt x="404" y="64"/>
                    <a:pt x="404" y="61"/>
                  </a:cubicBezTo>
                  <a:cubicBezTo>
                    <a:pt x="404" y="40"/>
                    <a:pt x="404" y="40"/>
                    <a:pt x="404" y="40"/>
                  </a:cubicBezTo>
                  <a:cubicBezTo>
                    <a:pt x="404" y="37"/>
                    <a:pt x="403" y="36"/>
                    <a:pt x="401" y="36"/>
                  </a:cubicBezTo>
                  <a:cubicBezTo>
                    <a:pt x="397" y="36"/>
                    <a:pt x="396" y="37"/>
                    <a:pt x="396" y="40"/>
                  </a:cubicBezTo>
                  <a:cubicBezTo>
                    <a:pt x="396" y="56"/>
                    <a:pt x="396" y="56"/>
                    <a:pt x="396" y="56"/>
                  </a:cubicBezTo>
                  <a:lnTo>
                    <a:pt x="388" y="56"/>
                  </a:lnTo>
                  <a:close/>
                  <a:moveTo>
                    <a:pt x="432" y="0"/>
                  </a:moveTo>
                  <a:cubicBezTo>
                    <a:pt x="428" y="0"/>
                    <a:pt x="423" y="4"/>
                    <a:pt x="423" y="8"/>
                  </a:cubicBezTo>
                  <a:cubicBezTo>
                    <a:pt x="423" y="56"/>
                    <a:pt x="423" y="56"/>
                    <a:pt x="423" y="56"/>
                  </a:cubicBezTo>
                  <a:cubicBezTo>
                    <a:pt x="423" y="61"/>
                    <a:pt x="427" y="65"/>
                    <a:pt x="432" y="65"/>
                  </a:cubicBezTo>
                  <a:cubicBezTo>
                    <a:pt x="457" y="65"/>
                    <a:pt x="457" y="65"/>
                    <a:pt x="457" y="65"/>
                  </a:cubicBezTo>
                  <a:cubicBezTo>
                    <a:pt x="461" y="65"/>
                    <a:pt x="465" y="61"/>
                    <a:pt x="465" y="56"/>
                  </a:cubicBezTo>
                  <a:cubicBezTo>
                    <a:pt x="465" y="8"/>
                    <a:pt x="465" y="8"/>
                    <a:pt x="465" y="8"/>
                  </a:cubicBezTo>
                  <a:cubicBezTo>
                    <a:pt x="465" y="4"/>
                    <a:pt x="461" y="0"/>
                    <a:pt x="457" y="0"/>
                  </a:cubicBezTo>
                  <a:lnTo>
                    <a:pt x="432" y="0"/>
                  </a:lnTo>
                  <a:close/>
                  <a:moveTo>
                    <a:pt x="432" y="8"/>
                  </a:moveTo>
                  <a:cubicBezTo>
                    <a:pt x="457" y="8"/>
                    <a:pt x="457" y="8"/>
                    <a:pt x="457" y="8"/>
                  </a:cubicBezTo>
                  <a:cubicBezTo>
                    <a:pt x="457" y="56"/>
                    <a:pt x="457" y="56"/>
                    <a:pt x="457" y="56"/>
                  </a:cubicBezTo>
                  <a:cubicBezTo>
                    <a:pt x="432" y="56"/>
                    <a:pt x="432" y="56"/>
                    <a:pt x="432" y="56"/>
                  </a:cubicBezTo>
                  <a:lnTo>
                    <a:pt x="432" y="8"/>
                  </a:lnTo>
                  <a:close/>
                  <a:moveTo>
                    <a:pt x="509" y="56"/>
                  </a:moveTo>
                  <a:cubicBezTo>
                    <a:pt x="509" y="0"/>
                    <a:pt x="509" y="0"/>
                    <a:pt x="509" y="0"/>
                  </a:cubicBezTo>
                  <a:cubicBezTo>
                    <a:pt x="488" y="0"/>
                    <a:pt x="488" y="0"/>
                    <a:pt x="488" y="0"/>
                  </a:cubicBezTo>
                  <a:cubicBezTo>
                    <a:pt x="486" y="0"/>
                    <a:pt x="484" y="1"/>
                    <a:pt x="484" y="4"/>
                  </a:cubicBezTo>
                  <a:cubicBezTo>
                    <a:pt x="484" y="7"/>
                    <a:pt x="486" y="8"/>
                    <a:pt x="488" y="8"/>
                  </a:cubicBezTo>
                  <a:cubicBezTo>
                    <a:pt x="500" y="8"/>
                    <a:pt x="500" y="8"/>
                    <a:pt x="500" y="8"/>
                  </a:cubicBezTo>
                  <a:cubicBezTo>
                    <a:pt x="500" y="56"/>
                    <a:pt x="500" y="56"/>
                    <a:pt x="500" y="56"/>
                  </a:cubicBezTo>
                  <a:cubicBezTo>
                    <a:pt x="488" y="56"/>
                    <a:pt x="488" y="56"/>
                    <a:pt x="488" y="56"/>
                  </a:cubicBezTo>
                  <a:cubicBezTo>
                    <a:pt x="486" y="56"/>
                    <a:pt x="484" y="58"/>
                    <a:pt x="484" y="61"/>
                  </a:cubicBezTo>
                  <a:cubicBezTo>
                    <a:pt x="484" y="64"/>
                    <a:pt x="486" y="65"/>
                    <a:pt x="488" y="65"/>
                  </a:cubicBezTo>
                  <a:cubicBezTo>
                    <a:pt x="521" y="65"/>
                    <a:pt x="521" y="65"/>
                    <a:pt x="521" y="65"/>
                  </a:cubicBezTo>
                  <a:cubicBezTo>
                    <a:pt x="524" y="65"/>
                    <a:pt x="526" y="64"/>
                    <a:pt x="526" y="61"/>
                  </a:cubicBezTo>
                  <a:cubicBezTo>
                    <a:pt x="526" y="40"/>
                    <a:pt x="526" y="40"/>
                    <a:pt x="526" y="40"/>
                  </a:cubicBezTo>
                  <a:cubicBezTo>
                    <a:pt x="526" y="37"/>
                    <a:pt x="525" y="36"/>
                    <a:pt x="521" y="36"/>
                  </a:cubicBezTo>
                  <a:cubicBezTo>
                    <a:pt x="519" y="36"/>
                    <a:pt x="517" y="37"/>
                    <a:pt x="517" y="40"/>
                  </a:cubicBezTo>
                  <a:cubicBezTo>
                    <a:pt x="517" y="56"/>
                    <a:pt x="517" y="56"/>
                    <a:pt x="517" y="56"/>
                  </a:cubicBezTo>
                  <a:lnTo>
                    <a:pt x="509"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08" name="Freeform 90"/>
            <p:cNvSpPr>
              <a:spLocks noEditPoints="1"/>
            </p:cNvSpPr>
            <p:nvPr/>
          </p:nvSpPr>
          <p:spPr bwMode="gray">
            <a:xfrm>
              <a:off x="6974139" y="4625447"/>
              <a:ext cx="823793" cy="414588"/>
            </a:xfrm>
            <a:custGeom>
              <a:avLst/>
              <a:gdLst>
                <a:gd name="T0" fmla="*/ 493 w 526"/>
                <a:gd name="T1" fmla="*/ 266 h 266"/>
                <a:gd name="T2" fmla="*/ 517 w 526"/>
                <a:gd name="T3" fmla="*/ 258 h 266"/>
                <a:gd name="T4" fmla="*/ 509 w 526"/>
                <a:gd name="T5" fmla="*/ 100 h 266"/>
                <a:gd name="T6" fmla="*/ 484 w 526"/>
                <a:gd name="T7" fmla="*/ 161 h 266"/>
                <a:gd name="T8" fmla="*/ 517 w 526"/>
                <a:gd name="T9" fmla="*/ 40 h 266"/>
                <a:gd name="T10" fmla="*/ 500 w 526"/>
                <a:gd name="T11" fmla="*/ 8 h 266"/>
                <a:gd name="T12" fmla="*/ 465 w 526"/>
                <a:gd name="T13" fmla="*/ 258 h 266"/>
                <a:gd name="T14" fmla="*/ 457 w 526"/>
                <a:gd name="T15" fmla="*/ 266 h 266"/>
                <a:gd name="T16" fmla="*/ 465 w 526"/>
                <a:gd name="T17" fmla="*/ 157 h 266"/>
                <a:gd name="T18" fmla="*/ 457 w 526"/>
                <a:gd name="T19" fmla="*/ 165 h 266"/>
                <a:gd name="T20" fmla="*/ 465 w 526"/>
                <a:gd name="T21" fmla="*/ 56 h 266"/>
                <a:gd name="T22" fmla="*/ 457 w 526"/>
                <a:gd name="T23" fmla="*/ 65 h 266"/>
                <a:gd name="T24" fmla="*/ 404 w 526"/>
                <a:gd name="T25" fmla="*/ 262 h 266"/>
                <a:gd name="T26" fmla="*/ 367 w 526"/>
                <a:gd name="T27" fmla="*/ 201 h 266"/>
                <a:gd name="T28" fmla="*/ 367 w 526"/>
                <a:gd name="T29" fmla="*/ 266 h 266"/>
                <a:gd name="T30" fmla="*/ 396 w 526"/>
                <a:gd name="T31" fmla="*/ 157 h 266"/>
                <a:gd name="T32" fmla="*/ 380 w 526"/>
                <a:gd name="T33" fmla="*/ 157 h 266"/>
                <a:gd name="T34" fmla="*/ 404 w 526"/>
                <a:gd name="T35" fmla="*/ 40 h 266"/>
                <a:gd name="T36" fmla="*/ 363 w 526"/>
                <a:gd name="T37" fmla="*/ 4 h 266"/>
                <a:gd name="T38" fmla="*/ 401 w 526"/>
                <a:gd name="T39" fmla="*/ 65 h 266"/>
                <a:gd name="T40" fmla="*/ 303 w 526"/>
                <a:gd name="T41" fmla="*/ 258 h 266"/>
                <a:gd name="T42" fmla="*/ 336 w 526"/>
                <a:gd name="T43" fmla="*/ 209 h 266"/>
                <a:gd name="T44" fmla="*/ 303 w 526"/>
                <a:gd name="T45" fmla="*/ 157 h 266"/>
                <a:gd name="T46" fmla="*/ 336 w 526"/>
                <a:gd name="T47" fmla="*/ 109 h 266"/>
                <a:gd name="T48" fmla="*/ 303 w 526"/>
                <a:gd name="T49" fmla="*/ 56 h 266"/>
                <a:gd name="T50" fmla="*/ 336 w 526"/>
                <a:gd name="T51" fmla="*/ 8 h 266"/>
                <a:gd name="T52" fmla="*/ 267 w 526"/>
                <a:gd name="T53" fmla="*/ 258 h 266"/>
                <a:gd name="T54" fmla="*/ 246 w 526"/>
                <a:gd name="T55" fmla="*/ 258 h 266"/>
                <a:gd name="T56" fmla="*/ 279 w 526"/>
                <a:gd name="T57" fmla="*/ 136 h 266"/>
                <a:gd name="T58" fmla="*/ 246 w 526"/>
                <a:gd name="T59" fmla="*/ 109 h 266"/>
                <a:gd name="T60" fmla="*/ 283 w 526"/>
                <a:gd name="T61" fmla="*/ 161 h 266"/>
                <a:gd name="T62" fmla="*/ 267 w 526"/>
                <a:gd name="T63" fmla="*/ 0 h 266"/>
                <a:gd name="T64" fmla="*/ 242 w 526"/>
                <a:gd name="T65" fmla="*/ 61 h 266"/>
                <a:gd name="T66" fmla="*/ 190 w 526"/>
                <a:gd name="T67" fmla="*/ 201 h 266"/>
                <a:gd name="T68" fmla="*/ 190 w 526"/>
                <a:gd name="T69" fmla="*/ 258 h 266"/>
                <a:gd name="T70" fmla="*/ 190 w 526"/>
                <a:gd name="T71" fmla="*/ 100 h 266"/>
                <a:gd name="T72" fmla="*/ 190 w 526"/>
                <a:gd name="T73" fmla="*/ 157 h 266"/>
                <a:gd name="T74" fmla="*/ 190 w 526"/>
                <a:gd name="T75" fmla="*/ 0 h 266"/>
                <a:gd name="T76" fmla="*/ 190 w 526"/>
                <a:gd name="T77" fmla="*/ 56 h 266"/>
                <a:gd name="T78" fmla="*/ 154 w 526"/>
                <a:gd name="T79" fmla="*/ 240 h 266"/>
                <a:gd name="T80" fmla="*/ 137 w 526"/>
                <a:gd name="T81" fmla="*/ 209 h 266"/>
                <a:gd name="T82" fmla="*/ 162 w 526"/>
                <a:gd name="T83" fmla="*/ 161 h 266"/>
                <a:gd name="T84" fmla="*/ 125 w 526"/>
                <a:gd name="T85" fmla="*/ 100 h 266"/>
                <a:gd name="T86" fmla="*/ 125 w 526"/>
                <a:gd name="T87" fmla="*/ 165 h 266"/>
                <a:gd name="T88" fmla="*/ 154 w 526"/>
                <a:gd name="T89" fmla="*/ 56 h 266"/>
                <a:gd name="T90" fmla="*/ 137 w 526"/>
                <a:gd name="T91" fmla="*/ 56 h 266"/>
                <a:gd name="T92" fmla="*/ 101 w 526"/>
                <a:gd name="T93" fmla="*/ 209 h 266"/>
                <a:gd name="T94" fmla="*/ 101 w 526"/>
                <a:gd name="T95" fmla="*/ 258 h 266"/>
                <a:gd name="T96" fmla="*/ 101 w 526"/>
                <a:gd name="T97" fmla="*/ 109 h 266"/>
                <a:gd name="T98" fmla="*/ 101 w 526"/>
                <a:gd name="T99" fmla="*/ 157 h 266"/>
                <a:gd name="T100" fmla="*/ 101 w 526"/>
                <a:gd name="T101" fmla="*/ 8 h 266"/>
                <a:gd name="T102" fmla="*/ 101 w 526"/>
                <a:gd name="T103" fmla="*/ 56 h 266"/>
                <a:gd name="T104" fmla="*/ 41 w 526"/>
                <a:gd name="T105" fmla="*/ 240 h 266"/>
                <a:gd name="T106" fmla="*/ 0 w 526"/>
                <a:gd name="T107" fmla="*/ 205 h 266"/>
                <a:gd name="T108" fmla="*/ 37 w 526"/>
                <a:gd name="T109" fmla="*/ 266 h 266"/>
                <a:gd name="T110" fmla="*/ 0 w 526"/>
                <a:gd name="T111" fmla="*/ 157 h 266"/>
                <a:gd name="T112" fmla="*/ 33 w 526"/>
                <a:gd name="T113" fmla="*/ 109 h 266"/>
                <a:gd name="T114" fmla="*/ 25 w 526"/>
                <a:gd name="T115" fmla="*/ 56 h 266"/>
                <a:gd name="T116" fmla="*/ 4 w 526"/>
                <a:gd name="T117" fmla="*/ 5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6" h="266">
                  <a:moveTo>
                    <a:pt x="526" y="258"/>
                  </a:moveTo>
                  <a:cubicBezTo>
                    <a:pt x="526" y="209"/>
                    <a:pt x="526" y="209"/>
                    <a:pt x="526" y="209"/>
                  </a:cubicBezTo>
                  <a:cubicBezTo>
                    <a:pt x="526" y="205"/>
                    <a:pt x="522" y="201"/>
                    <a:pt x="517" y="201"/>
                  </a:cubicBezTo>
                  <a:cubicBezTo>
                    <a:pt x="493" y="201"/>
                    <a:pt x="493" y="201"/>
                    <a:pt x="493" y="201"/>
                  </a:cubicBezTo>
                  <a:cubicBezTo>
                    <a:pt x="488" y="201"/>
                    <a:pt x="484" y="205"/>
                    <a:pt x="484" y="209"/>
                  </a:cubicBezTo>
                  <a:cubicBezTo>
                    <a:pt x="484" y="258"/>
                    <a:pt x="484" y="258"/>
                    <a:pt x="484" y="258"/>
                  </a:cubicBezTo>
                  <a:cubicBezTo>
                    <a:pt x="484" y="262"/>
                    <a:pt x="488" y="266"/>
                    <a:pt x="493" y="266"/>
                  </a:cubicBezTo>
                  <a:cubicBezTo>
                    <a:pt x="517" y="266"/>
                    <a:pt x="517" y="266"/>
                    <a:pt x="517" y="266"/>
                  </a:cubicBezTo>
                  <a:cubicBezTo>
                    <a:pt x="522" y="266"/>
                    <a:pt x="526" y="262"/>
                    <a:pt x="526" y="258"/>
                  </a:cubicBezTo>
                  <a:close/>
                  <a:moveTo>
                    <a:pt x="517" y="258"/>
                  </a:moveTo>
                  <a:cubicBezTo>
                    <a:pt x="493" y="258"/>
                    <a:pt x="493" y="258"/>
                    <a:pt x="493" y="258"/>
                  </a:cubicBezTo>
                  <a:cubicBezTo>
                    <a:pt x="493" y="209"/>
                    <a:pt x="493" y="209"/>
                    <a:pt x="493" y="209"/>
                  </a:cubicBezTo>
                  <a:cubicBezTo>
                    <a:pt x="517" y="209"/>
                    <a:pt x="517" y="209"/>
                    <a:pt x="517" y="209"/>
                  </a:cubicBezTo>
                  <a:lnTo>
                    <a:pt x="517" y="258"/>
                  </a:lnTo>
                  <a:close/>
                  <a:moveTo>
                    <a:pt x="526" y="161"/>
                  </a:moveTo>
                  <a:cubicBezTo>
                    <a:pt x="526" y="140"/>
                    <a:pt x="526" y="140"/>
                    <a:pt x="526" y="140"/>
                  </a:cubicBezTo>
                  <a:cubicBezTo>
                    <a:pt x="526" y="138"/>
                    <a:pt x="525" y="136"/>
                    <a:pt x="521" y="136"/>
                  </a:cubicBezTo>
                  <a:cubicBezTo>
                    <a:pt x="519" y="136"/>
                    <a:pt x="517" y="138"/>
                    <a:pt x="517" y="140"/>
                  </a:cubicBezTo>
                  <a:cubicBezTo>
                    <a:pt x="517" y="157"/>
                    <a:pt x="517" y="157"/>
                    <a:pt x="517" y="157"/>
                  </a:cubicBezTo>
                  <a:cubicBezTo>
                    <a:pt x="509" y="157"/>
                    <a:pt x="509" y="157"/>
                    <a:pt x="509" y="157"/>
                  </a:cubicBezTo>
                  <a:cubicBezTo>
                    <a:pt x="509" y="100"/>
                    <a:pt x="509" y="100"/>
                    <a:pt x="509" y="100"/>
                  </a:cubicBezTo>
                  <a:cubicBezTo>
                    <a:pt x="488" y="100"/>
                    <a:pt x="488" y="100"/>
                    <a:pt x="488" y="100"/>
                  </a:cubicBezTo>
                  <a:cubicBezTo>
                    <a:pt x="486" y="100"/>
                    <a:pt x="484" y="101"/>
                    <a:pt x="484" y="105"/>
                  </a:cubicBezTo>
                  <a:cubicBezTo>
                    <a:pt x="484" y="107"/>
                    <a:pt x="486" y="109"/>
                    <a:pt x="488" y="109"/>
                  </a:cubicBezTo>
                  <a:cubicBezTo>
                    <a:pt x="500" y="109"/>
                    <a:pt x="500" y="109"/>
                    <a:pt x="500" y="109"/>
                  </a:cubicBezTo>
                  <a:cubicBezTo>
                    <a:pt x="500" y="157"/>
                    <a:pt x="500" y="157"/>
                    <a:pt x="500" y="157"/>
                  </a:cubicBezTo>
                  <a:cubicBezTo>
                    <a:pt x="488" y="157"/>
                    <a:pt x="488" y="157"/>
                    <a:pt x="488" y="157"/>
                  </a:cubicBezTo>
                  <a:cubicBezTo>
                    <a:pt x="486" y="157"/>
                    <a:pt x="484" y="158"/>
                    <a:pt x="484" y="161"/>
                  </a:cubicBezTo>
                  <a:cubicBezTo>
                    <a:pt x="484" y="164"/>
                    <a:pt x="486" y="165"/>
                    <a:pt x="488" y="165"/>
                  </a:cubicBezTo>
                  <a:cubicBezTo>
                    <a:pt x="521" y="165"/>
                    <a:pt x="521" y="165"/>
                    <a:pt x="521" y="165"/>
                  </a:cubicBezTo>
                  <a:cubicBezTo>
                    <a:pt x="524" y="165"/>
                    <a:pt x="526" y="164"/>
                    <a:pt x="526" y="161"/>
                  </a:cubicBezTo>
                  <a:close/>
                  <a:moveTo>
                    <a:pt x="526" y="61"/>
                  </a:moveTo>
                  <a:cubicBezTo>
                    <a:pt x="526" y="40"/>
                    <a:pt x="526" y="40"/>
                    <a:pt x="526" y="40"/>
                  </a:cubicBezTo>
                  <a:cubicBezTo>
                    <a:pt x="526" y="37"/>
                    <a:pt x="525" y="36"/>
                    <a:pt x="521" y="36"/>
                  </a:cubicBezTo>
                  <a:cubicBezTo>
                    <a:pt x="519" y="36"/>
                    <a:pt x="517" y="37"/>
                    <a:pt x="517" y="40"/>
                  </a:cubicBezTo>
                  <a:cubicBezTo>
                    <a:pt x="517" y="56"/>
                    <a:pt x="517" y="56"/>
                    <a:pt x="517" y="56"/>
                  </a:cubicBezTo>
                  <a:cubicBezTo>
                    <a:pt x="509" y="56"/>
                    <a:pt x="509" y="56"/>
                    <a:pt x="509" y="56"/>
                  </a:cubicBezTo>
                  <a:cubicBezTo>
                    <a:pt x="509" y="0"/>
                    <a:pt x="509" y="0"/>
                    <a:pt x="509" y="0"/>
                  </a:cubicBezTo>
                  <a:cubicBezTo>
                    <a:pt x="488" y="0"/>
                    <a:pt x="488" y="0"/>
                    <a:pt x="488" y="0"/>
                  </a:cubicBezTo>
                  <a:cubicBezTo>
                    <a:pt x="486" y="0"/>
                    <a:pt x="484" y="1"/>
                    <a:pt x="484" y="4"/>
                  </a:cubicBezTo>
                  <a:cubicBezTo>
                    <a:pt x="484" y="7"/>
                    <a:pt x="486" y="8"/>
                    <a:pt x="488" y="8"/>
                  </a:cubicBezTo>
                  <a:cubicBezTo>
                    <a:pt x="500" y="8"/>
                    <a:pt x="500" y="8"/>
                    <a:pt x="500" y="8"/>
                  </a:cubicBezTo>
                  <a:cubicBezTo>
                    <a:pt x="500" y="56"/>
                    <a:pt x="500" y="56"/>
                    <a:pt x="500" y="56"/>
                  </a:cubicBezTo>
                  <a:cubicBezTo>
                    <a:pt x="488" y="56"/>
                    <a:pt x="488" y="56"/>
                    <a:pt x="488" y="56"/>
                  </a:cubicBezTo>
                  <a:cubicBezTo>
                    <a:pt x="486" y="56"/>
                    <a:pt x="484" y="58"/>
                    <a:pt x="484" y="61"/>
                  </a:cubicBezTo>
                  <a:cubicBezTo>
                    <a:pt x="484" y="64"/>
                    <a:pt x="486" y="65"/>
                    <a:pt x="488" y="65"/>
                  </a:cubicBezTo>
                  <a:cubicBezTo>
                    <a:pt x="521" y="65"/>
                    <a:pt x="521" y="65"/>
                    <a:pt x="521" y="65"/>
                  </a:cubicBezTo>
                  <a:cubicBezTo>
                    <a:pt x="524" y="65"/>
                    <a:pt x="526" y="64"/>
                    <a:pt x="526" y="61"/>
                  </a:cubicBezTo>
                  <a:close/>
                  <a:moveTo>
                    <a:pt x="465" y="258"/>
                  </a:moveTo>
                  <a:cubicBezTo>
                    <a:pt x="465" y="209"/>
                    <a:pt x="465" y="209"/>
                    <a:pt x="465" y="209"/>
                  </a:cubicBezTo>
                  <a:cubicBezTo>
                    <a:pt x="465" y="205"/>
                    <a:pt x="461" y="201"/>
                    <a:pt x="457" y="201"/>
                  </a:cubicBezTo>
                  <a:cubicBezTo>
                    <a:pt x="432" y="201"/>
                    <a:pt x="432" y="201"/>
                    <a:pt x="432" y="201"/>
                  </a:cubicBezTo>
                  <a:cubicBezTo>
                    <a:pt x="428" y="201"/>
                    <a:pt x="423" y="205"/>
                    <a:pt x="423" y="209"/>
                  </a:cubicBezTo>
                  <a:cubicBezTo>
                    <a:pt x="423" y="258"/>
                    <a:pt x="423" y="258"/>
                    <a:pt x="423" y="258"/>
                  </a:cubicBezTo>
                  <a:cubicBezTo>
                    <a:pt x="423" y="262"/>
                    <a:pt x="427" y="266"/>
                    <a:pt x="432" y="266"/>
                  </a:cubicBezTo>
                  <a:cubicBezTo>
                    <a:pt x="457" y="266"/>
                    <a:pt x="457" y="266"/>
                    <a:pt x="457" y="266"/>
                  </a:cubicBezTo>
                  <a:cubicBezTo>
                    <a:pt x="461" y="266"/>
                    <a:pt x="465" y="262"/>
                    <a:pt x="465" y="258"/>
                  </a:cubicBezTo>
                  <a:close/>
                  <a:moveTo>
                    <a:pt x="457" y="258"/>
                  </a:moveTo>
                  <a:cubicBezTo>
                    <a:pt x="432" y="258"/>
                    <a:pt x="432" y="258"/>
                    <a:pt x="432" y="258"/>
                  </a:cubicBezTo>
                  <a:cubicBezTo>
                    <a:pt x="432" y="209"/>
                    <a:pt x="432" y="209"/>
                    <a:pt x="432" y="209"/>
                  </a:cubicBezTo>
                  <a:cubicBezTo>
                    <a:pt x="457" y="209"/>
                    <a:pt x="457" y="209"/>
                    <a:pt x="457" y="209"/>
                  </a:cubicBezTo>
                  <a:lnTo>
                    <a:pt x="457" y="258"/>
                  </a:lnTo>
                  <a:close/>
                  <a:moveTo>
                    <a:pt x="465" y="157"/>
                  </a:moveTo>
                  <a:cubicBezTo>
                    <a:pt x="465" y="109"/>
                    <a:pt x="465" y="109"/>
                    <a:pt x="465" y="109"/>
                  </a:cubicBezTo>
                  <a:cubicBezTo>
                    <a:pt x="465" y="104"/>
                    <a:pt x="461" y="100"/>
                    <a:pt x="457" y="100"/>
                  </a:cubicBezTo>
                  <a:cubicBezTo>
                    <a:pt x="432" y="100"/>
                    <a:pt x="432" y="100"/>
                    <a:pt x="432" y="100"/>
                  </a:cubicBezTo>
                  <a:cubicBezTo>
                    <a:pt x="428" y="100"/>
                    <a:pt x="423" y="104"/>
                    <a:pt x="423" y="109"/>
                  </a:cubicBezTo>
                  <a:cubicBezTo>
                    <a:pt x="423" y="157"/>
                    <a:pt x="423" y="157"/>
                    <a:pt x="423" y="157"/>
                  </a:cubicBezTo>
                  <a:cubicBezTo>
                    <a:pt x="423" y="162"/>
                    <a:pt x="427" y="165"/>
                    <a:pt x="432" y="165"/>
                  </a:cubicBezTo>
                  <a:cubicBezTo>
                    <a:pt x="457" y="165"/>
                    <a:pt x="457" y="165"/>
                    <a:pt x="457" y="165"/>
                  </a:cubicBezTo>
                  <a:cubicBezTo>
                    <a:pt x="461" y="165"/>
                    <a:pt x="465" y="162"/>
                    <a:pt x="465" y="157"/>
                  </a:cubicBezTo>
                  <a:close/>
                  <a:moveTo>
                    <a:pt x="457" y="157"/>
                  </a:moveTo>
                  <a:cubicBezTo>
                    <a:pt x="432" y="157"/>
                    <a:pt x="432" y="157"/>
                    <a:pt x="432" y="157"/>
                  </a:cubicBezTo>
                  <a:cubicBezTo>
                    <a:pt x="432" y="109"/>
                    <a:pt x="432" y="109"/>
                    <a:pt x="432" y="109"/>
                  </a:cubicBezTo>
                  <a:cubicBezTo>
                    <a:pt x="457" y="109"/>
                    <a:pt x="457" y="109"/>
                    <a:pt x="457" y="109"/>
                  </a:cubicBezTo>
                  <a:lnTo>
                    <a:pt x="457" y="157"/>
                  </a:lnTo>
                  <a:close/>
                  <a:moveTo>
                    <a:pt x="465" y="56"/>
                  </a:moveTo>
                  <a:cubicBezTo>
                    <a:pt x="465" y="8"/>
                    <a:pt x="465" y="8"/>
                    <a:pt x="465" y="8"/>
                  </a:cubicBezTo>
                  <a:cubicBezTo>
                    <a:pt x="465" y="4"/>
                    <a:pt x="461" y="0"/>
                    <a:pt x="457" y="0"/>
                  </a:cubicBezTo>
                  <a:cubicBezTo>
                    <a:pt x="432" y="0"/>
                    <a:pt x="432" y="0"/>
                    <a:pt x="432" y="0"/>
                  </a:cubicBezTo>
                  <a:cubicBezTo>
                    <a:pt x="428" y="0"/>
                    <a:pt x="423" y="4"/>
                    <a:pt x="423" y="8"/>
                  </a:cubicBezTo>
                  <a:cubicBezTo>
                    <a:pt x="423" y="56"/>
                    <a:pt x="423" y="56"/>
                    <a:pt x="423" y="56"/>
                  </a:cubicBezTo>
                  <a:cubicBezTo>
                    <a:pt x="423" y="61"/>
                    <a:pt x="427" y="65"/>
                    <a:pt x="432" y="65"/>
                  </a:cubicBezTo>
                  <a:cubicBezTo>
                    <a:pt x="457" y="65"/>
                    <a:pt x="457" y="65"/>
                    <a:pt x="457" y="65"/>
                  </a:cubicBezTo>
                  <a:cubicBezTo>
                    <a:pt x="461" y="65"/>
                    <a:pt x="465" y="61"/>
                    <a:pt x="465" y="56"/>
                  </a:cubicBezTo>
                  <a:close/>
                  <a:moveTo>
                    <a:pt x="457" y="56"/>
                  </a:moveTo>
                  <a:cubicBezTo>
                    <a:pt x="432" y="56"/>
                    <a:pt x="432" y="56"/>
                    <a:pt x="432" y="56"/>
                  </a:cubicBezTo>
                  <a:cubicBezTo>
                    <a:pt x="432" y="8"/>
                    <a:pt x="432" y="8"/>
                    <a:pt x="432" y="8"/>
                  </a:cubicBezTo>
                  <a:cubicBezTo>
                    <a:pt x="457" y="8"/>
                    <a:pt x="457" y="8"/>
                    <a:pt x="457" y="8"/>
                  </a:cubicBezTo>
                  <a:lnTo>
                    <a:pt x="457" y="56"/>
                  </a:lnTo>
                  <a:close/>
                  <a:moveTo>
                    <a:pt x="404" y="262"/>
                  </a:moveTo>
                  <a:cubicBezTo>
                    <a:pt x="404" y="240"/>
                    <a:pt x="404" y="240"/>
                    <a:pt x="404" y="240"/>
                  </a:cubicBezTo>
                  <a:cubicBezTo>
                    <a:pt x="404" y="239"/>
                    <a:pt x="403" y="237"/>
                    <a:pt x="401" y="237"/>
                  </a:cubicBezTo>
                  <a:cubicBezTo>
                    <a:pt x="397" y="237"/>
                    <a:pt x="396" y="239"/>
                    <a:pt x="396" y="240"/>
                  </a:cubicBezTo>
                  <a:cubicBezTo>
                    <a:pt x="396" y="258"/>
                    <a:pt x="396" y="258"/>
                    <a:pt x="396" y="258"/>
                  </a:cubicBezTo>
                  <a:cubicBezTo>
                    <a:pt x="388" y="258"/>
                    <a:pt x="388" y="258"/>
                    <a:pt x="388" y="258"/>
                  </a:cubicBezTo>
                  <a:cubicBezTo>
                    <a:pt x="388" y="201"/>
                    <a:pt x="388" y="201"/>
                    <a:pt x="388" y="201"/>
                  </a:cubicBezTo>
                  <a:cubicBezTo>
                    <a:pt x="367" y="201"/>
                    <a:pt x="367" y="201"/>
                    <a:pt x="367" y="201"/>
                  </a:cubicBezTo>
                  <a:cubicBezTo>
                    <a:pt x="365" y="201"/>
                    <a:pt x="363" y="202"/>
                    <a:pt x="363" y="205"/>
                  </a:cubicBezTo>
                  <a:cubicBezTo>
                    <a:pt x="363" y="208"/>
                    <a:pt x="365" y="209"/>
                    <a:pt x="367" y="209"/>
                  </a:cubicBezTo>
                  <a:cubicBezTo>
                    <a:pt x="380" y="209"/>
                    <a:pt x="380" y="209"/>
                    <a:pt x="380" y="209"/>
                  </a:cubicBezTo>
                  <a:cubicBezTo>
                    <a:pt x="380" y="258"/>
                    <a:pt x="380" y="258"/>
                    <a:pt x="380" y="258"/>
                  </a:cubicBezTo>
                  <a:cubicBezTo>
                    <a:pt x="367" y="258"/>
                    <a:pt x="367" y="258"/>
                    <a:pt x="367" y="258"/>
                  </a:cubicBezTo>
                  <a:cubicBezTo>
                    <a:pt x="365" y="258"/>
                    <a:pt x="363" y="259"/>
                    <a:pt x="363" y="262"/>
                  </a:cubicBezTo>
                  <a:cubicBezTo>
                    <a:pt x="363" y="265"/>
                    <a:pt x="365" y="266"/>
                    <a:pt x="367" y="266"/>
                  </a:cubicBezTo>
                  <a:cubicBezTo>
                    <a:pt x="401" y="266"/>
                    <a:pt x="401" y="266"/>
                    <a:pt x="401" y="266"/>
                  </a:cubicBezTo>
                  <a:cubicBezTo>
                    <a:pt x="402" y="266"/>
                    <a:pt x="404" y="265"/>
                    <a:pt x="404" y="262"/>
                  </a:cubicBezTo>
                  <a:close/>
                  <a:moveTo>
                    <a:pt x="404" y="161"/>
                  </a:moveTo>
                  <a:cubicBezTo>
                    <a:pt x="404" y="140"/>
                    <a:pt x="404" y="140"/>
                    <a:pt x="404" y="140"/>
                  </a:cubicBezTo>
                  <a:cubicBezTo>
                    <a:pt x="404" y="138"/>
                    <a:pt x="403" y="136"/>
                    <a:pt x="401" y="136"/>
                  </a:cubicBezTo>
                  <a:cubicBezTo>
                    <a:pt x="397" y="136"/>
                    <a:pt x="396" y="138"/>
                    <a:pt x="396" y="140"/>
                  </a:cubicBezTo>
                  <a:cubicBezTo>
                    <a:pt x="396" y="157"/>
                    <a:pt x="396" y="157"/>
                    <a:pt x="396" y="157"/>
                  </a:cubicBezTo>
                  <a:cubicBezTo>
                    <a:pt x="388" y="157"/>
                    <a:pt x="388" y="157"/>
                    <a:pt x="388" y="157"/>
                  </a:cubicBezTo>
                  <a:cubicBezTo>
                    <a:pt x="388" y="100"/>
                    <a:pt x="388" y="100"/>
                    <a:pt x="388" y="100"/>
                  </a:cubicBezTo>
                  <a:cubicBezTo>
                    <a:pt x="367" y="100"/>
                    <a:pt x="367" y="100"/>
                    <a:pt x="367" y="100"/>
                  </a:cubicBezTo>
                  <a:cubicBezTo>
                    <a:pt x="365" y="100"/>
                    <a:pt x="363" y="101"/>
                    <a:pt x="363" y="105"/>
                  </a:cubicBezTo>
                  <a:cubicBezTo>
                    <a:pt x="363" y="107"/>
                    <a:pt x="365" y="109"/>
                    <a:pt x="367" y="109"/>
                  </a:cubicBezTo>
                  <a:cubicBezTo>
                    <a:pt x="380" y="109"/>
                    <a:pt x="380" y="109"/>
                    <a:pt x="380" y="109"/>
                  </a:cubicBezTo>
                  <a:cubicBezTo>
                    <a:pt x="380" y="157"/>
                    <a:pt x="380" y="157"/>
                    <a:pt x="380" y="157"/>
                  </a:cubicBezTo>
                  <a:cubicBezTo>
                    <a:pt x="367" y="157"/>
                    <a:pt x="367" y="157"/>
                    <a:pt x="367" y="157"/>
                  </a:cubicBezTo>
                  <a:cubicBezTo>
                    <a:pt x="365" y="157"/>
                    <a:pt x="363" y="158"/>
                    <a:pt x="363" y="161"/>
                  </a:cubicBezTo>
                  <a:cubicBezTo>
                    <a:pt x="363" y="164"/>
                    <a:pt x="365" y="165"/>
                    <a:pt x="367" y="165"/>
                  </a:cubicBezTo>
                  <a:cubicBezTo>
                    <a:pt x="401" y="165"/>
                    <a:pt x="401" y="165"/>
                    <a:pt x="401" y="165"/>
                  </a:cubicBezTo>
                  <a:cubicBezTo>
                    <a:pt x="402" y="165"/>
                    <a:pt x="404" y="164"/>
                    <a:pt x="404" y="161"/>
                  </a:cubicBezTo>
                  <a:close/>
                  <a:moveTo>
                    <a:pt x="404" y="61"/>
                  </a:moveTo>
                  <a:cubicBezTo>
                    <a:pt x="404" y="40"/>
                    <a:pt x="404" y="40"/>
                    <a:pt x="404" y="40"/>
                  </a:cubicBezTo>
                  <a:cubicBezTo>
                    <a:pt x="404" y="37"/>
                    <a:pt x="403" y="36"/>
                    <a:pt x="401" y="36"/>
                  </a:cubicBezTo>
                  <a:cubicBezTo>
                    <a:pt x="397" y="36"/>
                    <a:pt x="396" y="37"/>
                    <a:pt x="396" y="40"/>
                  </a:cubicBezTo>
                  <a:cubicBezTo>
                    <a:pt x="396" y="56"/>
                    <a:pt x="396" y="56"/>
                    <a:pt x="396" y="56"/>
                  </a:cubicBezTo>
                  <a:cubicBezTo>
                    <a:pt x="388" y="56"/>
                    <a:pt x="388" y="56"/>
                    <a:pt x="388" y="56"/>
                  </a:cubicBezTo>
                  <a:cubicBezTo>
                    <a:pt x="388" y="0"/>
                    <a:pt x="388" y="0"/>
                    <a:pt x="388" y="0"/>
                  </a:cubicBezTo>
                  <a:cubicBezTo>
                    <a:pt x="367" y="0"/>
                    <a:pt x="367" y="0"/>
                    <a:pt x="367" y="0"/>
                  </a:cubicBezTo>
                  <a:cubicBezTo>
                    <a:pt x="365" y="0"/>
                    <a:pt x="363" y="1"/>
                    <a:pt x="363" y="4"/>
                  </a:cubicBezTo>
                  <a:cubicBezTo>
                    <a:pt x="363" y="7"/>
                    <a:pt x="365" y="8"/>
                    <a:pt x="367" y="8"/>
                  </a:cubicBezTo>
                  <a:cubicBezTo>
                    <a:pt x="380" y="8"/>
                    <a:pt x="380" y="8"/>
                    <a:pt x="380" y="8"/>
                  </a:cubicBezTo>
                  <a:cubicBezTo>
                    <a:pt x="380" y="56"/>
                    <a:pt x="380" y="56"/>
                    <a:pt x="380" y="56"/>
                  </a:cubicBezTo>
                  <a:cubicBezTo>
                    <a:pt x="367" y="56"/>
                    <a:pt x="367" y="56"/>
                    <a:pt x="367" y="56"/>
                  </a:cubicBezTo>
                  <a:cubicBezTo>
                    <a:pt x="365" y="56"/>
                    <a:pt x="363" y="58"/>
                    <a:pt x="363" y="61"/>
                  </a:cubicBezTo>
                  <a:cubicBezTo>
                    <a:pt x="363" y="64"/>
                    <a:pt x="365" y="65"/>
                    <a:pt x="367" y="65"/>
                  </a:cubicBezTo>
                  <a:cubicBezTo>
                    <a:pt x="401" y="65"/>
                    <a:pt x="401" y="65"/>
                    <a:pt x="401" y="65"/>
                  </a:cubicBezTo>
                  <a:cubicBezTo>
                    <a:pt x="402" y="65"/>
                    <a:pt x="404" y="64"/>
                    <a:pt x="404" y="61"/>
                  </a:cubicBezTo>
                  <a:close/>
                  <a:moveTo>
                    <a:pt x="344" y="258"/>
                  </a:moveTo>
                  <a:cubicBezTo>
                    <a:pt x="344" y="209"/>
                    <a:pt x="344" y="209"/>
                    <a:pt x="344" y="209"/>
                  </a:cubicBezTo>
                  <a:cubicBezTo>
                    <a:pt x="344" y="205"/>
                    <a:pt x="340" y="201"/>
                    <a:pt x="336" y="201"/>
                  </a:cubicBezTo>
                  <a:cubicBezTo>
                    <a:pt x="310" y="201"/>
                    <a:pt x="310" y="201"/>
                    <a:pt x="310" y="201"/>
                  </a:cubicBezTo>
                  <a:cubicBezTo>
                    <a:pt x="306" y="201"/>
                    <a:pt x="303" y="205"/>
                    <a:pt x="303" y="209"/>
                  </a:cubicBezTo>
                  <a:cubicBezTo>
                    <a:pt x="303" y="258"/>
                    <a:pt x="303" y="258"/>
                    <a:pt x="303" y="258"/>
                  </a:cubicBezTo>
                  <a:cubicBezTo>
                    <a:pt x="303" y="262"/>
                    <a:pt x="306" y="266"/>
                    <a:pt x="310" y="266"/>
                  </a:cubicBezTo>
                  <a:cubicBezTo>
                    <a:pt x="336" y="266"/>
                    <a:pt x="336" y="266"/>
                    <a:pt x="336" y="266"/>
                  </a:cubicBezTo>
                  <a:cubicBezTo>
                    <a:pt x="340" y="266"/>
                    <a:pt x="344" y="262"/>
                    <a:pt x="344" y="258"/>
                  </a:cubicBezTo>
                  <a:close/>
                  <a:moveTo>
                    <a:pt x="336" y="258"/>
                  </a:moveTo>
                  <a:cubicBezTo>
                    <a:pt x="310" y="258"/>
                    <a:pt x="310" y="258"/>
                    <a:pt x="310" y="258"/>
                  </a:cubicBezTo>
                  <a:cubicBezTo>
                    <a:pt x="310" y="209"/>
                    <a:pt x="310" y="209"/>
                    <a:pt x="310" y="209"/>
                  </a:cubicBezTo>
                  <a:cubicBezTo>
                    <a:pt x="336" y="209"/>
                    <a:pt x="336" y="209"/>
                    <a:pt x="336" y="209"/>
                  </a:cubicBezTo>
                  <a:lnTo>
                    <a:pt x="336" y="258"/>
                  </a:lnTo>
                  <a:close/>
                  <a:moveTo>
                    <a:pt x="344" y="157"/>
                  </a:moveTo>
                  <a:cubicBezTo>
                    <a:pt x="344" y="109"/>
                    <a:pt x="344" y="109"/>
                    <a:pt x="344" y="109"/>
                  </a:cubicBezTo>
                  <a:cubicBezTo>
                    <a:pt x="344" y="104"/>
                    <a:pt x="340" y="100"/>
                    <a:pt x="336" y="100"/>
                  </a:cubicBezTo>
                  <a:cubicBezTo>
                    <a:pt x="310" y="100"/>
                    <a:pt x="310" y="100"/>
                    <a:pt x="310" y="100"/>
                  </a:cubicBezTo>
                  <a:cubicBezTo>
                    <a:pt x="306" y="100"/>
                    <a:pt x="303" y="104"/>
                    <a:pt x="303" y="109"/>
                  </a:cubicBezTo>
                  <a:cubicBezTo>
                    <a:pt x="303" y="157"/>
                    <a:pt x="303" y="157"/>
                    <a:pt x="303" y="157"/>
                  </a:cubicBezTo>
                  <a:cubicBezTo>
                    <a:pt x="303" y="162"/>
                    <a:pt x="306" y="165"/>
                    <a:pt x="310" y="165"/>
                  </a:cubicBezTo>
                  <a:cubicBezTo>
                    <a:pt x="336" y="165"/>
                    <a:pt x="336" y="165"/>
                    <a:pt x="336" y="165"/>
                  </a:cubicBezTo>
                  <a:cubicBezTo>
                    <a:pt x="340" y="165"/>
                    <a:pt x="344" y="162"/>
                    <a:pt x="344" y="157"/>
                  </a:cubicBezTo>
                  <a:close/>
                  <a:moveTo>
                    <a:pt x="336" y="157"/>
                  </a:moveTo>
                  <a:cubicBezTo>
                    <a:pt x="310" y="157"/>
                    <a:pt x="310" y="157"/>
                    <a:pt x="310" y="157"/>
                  </a:cubicBezTo>
                  <a:cubicBezTo>
                    <a:pt x="310" y="109"/>
                    <a:pt x="310" y="109"/>
                    <a:pt x="310" y="109"/>
                  </a:cubicBezTo>
                  <a:cubicBezTo>
                    <a:pt x="336" y="109"/>
                    <a:pt x="336" y="109"/>
                    <a:pt x="336" y="109"/>
                  </a:cubicBezTo>
                  <a:lnTo>
                    <a:pt x="336" y="157"/>
                  </a:lnTo>
                  <a:close/>
                  <a:moveTo>
                    <a:pt x="344" y="56"/>
                  </a:moveTo>
                  <a:cubicBezTo>
                    <a:pt x="344" y="8"/>
                    <a:pt x="344" y="8"/>
                    <a:pt x="344" y="8"/>
                  </a:cubicBezTo>
                  <a:cubicBezTo>
                    <a:pt x="344" y="4"/>
                    <a:pt x="340" y="0"/>
                    <a:pt x="336" y="0"/>
                  </a:cubicBezTo>
                  <a:cubicBezTo>
                    <a:pt x="310" y="0"/>
                    <a:pt x="310" y="0"/>
                    <a:pt x="310" y="0"/>
                  </a:cubicBezTo>
                  <a:cubicBezTo>
                    <a:pt x="306" y="0"/>
                    <a:pt x="303" y="4"/>
                    <a:pt x="303" y="8"/>
                  </a:cubicBezTo>
                  <a:cubicBezTo>
                    <a:pt x="303" y="56"/>
                    <a:pt x="303" y="56"/>
                    <a:pt x="303" y="56"/>
                  </a:cubicBezTo>
                  <a:cubicBezTo>
                    <a:pt x="303" y="61"/>
                    <a:pt x="306" y="65"/>
                    <a:pt x="310" y="65"/>
                  </a:cubicBezTo>
                  <a:cubicBezTo>
                    <a:pt x="336" y="65"/>
                    <a:pt x="336" y="65"/>
                    <a:pt x="336" y="65"/>
                  </a:cubicBezTo>
                  <a:cubicBezTo>
                    <a:pt x="340" y="65"/>
                    <a:pt x="344" y="61"/>
                    <a:pt x="344" y="56"/>
                  </a:cubicBezTo>
                  <a:close/>
                  <a:moveTo>
                    <a:pt x="336" y="56"/>
                  </a:moveTo>
                  <a:cubicBezTo>
                    <a:pt x="310" y="56"/>
                    <a:pt x="310" y="56"/>
                    <a:pt x="310" y="56"/>
                  </a:cubicBezTo>
                  <a:cubicBezTo>
                    <a:pt x="310" y="8"/>
                    <a:pt x="310" y="8"/>
                    <a:pt x="310" y="8"/>
                  </a:cubicBezTo>
                  <a:cubicBezTo>
                    <a:pt x="336" y="8"/>
                    <a:pt x="336" y="8"/>
                    <a:pt x="336" y="8"/>
                  </a:cubicBezTo>
                  <a:lnTo>
                    <a:pt x="336" y="56"/>
                  </a:lnTo>
                  <a:close/>
                  <a:moveTo>
                    <a:pt x="283" y="262"/>
                  </a:moveTo>
                  <a:cubicBezTo>
                    <a:pt x="283" y="240"/>
                    <a:pt x="283" y="240"/>
                    <a:pt x="283" y="240"/>
                  </a:cubicBezTo>
                  <a:cubicBezTo>
                    <a:pt x="283" y="239"/>
                    <a:pt x="283" y="237"/>
                    <a:pt x="279" y="237"/>
                  </a:cubicBezTo>
                  <a:cubicBezTo>
                    <a:pt x="276" y="237"/>
                    <a:pt x="275" y="239"/>
                    <a:pt x="275" y="240"/>
                  </a:cubicBezTo>
                  <a:cubicBezTo>
                    <a:pt x="275" y="258"/>
                    <a:pt x="275" y="258"/>
                    <a:pt x="275" y="258"/>
                  </a:cubicBezTo>
                  <a:cubicBezTo>
                    <a:pt x="267" y="258"/>
                    <a:pt x="267" y="258"/>
                    <a:pt x="267" y="258"/>
                  </a:cubicBezTo>
                  <a:cubicBezTo>
                    <a:pt x="267" y="201"/>
                    <a:pt x="267" y="201"/>
                    <a:pt x="267" y="201"/>
                  </a:cubicBezTo>
                  <a:cubicBezTo>
                    <a:pt x="246" y="201"/>
                    <a:pt x="246" y="201"/>
                    <a:pt x="246" y="201"/>
                  </a:cubicBezTo>
                  <a:cubicBezTo>
                    <a:pt x="244" y="201"/>
                    <a:pt x="242" y="202"/>
                    <a:pt x="242" y="205"/>
                  </a:cubicBezTo>
                  <a:cubicBezTo>
                    <a:pt x="242" y="208"/>
                    <a:pt x="244" y="209"/>
                    <a:pt x="246" y="209"/>
                  </a:cubicBezTo>
                  <a:cubicBezTo>
                    <a:pt x="258" y="209"/>
                    <a:pt x="258" y="209"/>
                    <a:pt x="258" y="209"/>
                  </a:cubicBezTo>
                  <a:cubicBezTo>
                    <a:pt x="258" y="258"/>
                    <a:pt x="258" y="258"/>
                    <a:pt x="258" y="258"/>
                  </a:cubicBezTo>
                  <a:cubicBezTo>
                    <a:pt x="246" y="258"/>
                    <a:pt x="246" y="258"/>
                    <a:pt x="246" y="258"/>
                  </a:cubicBezTo>
                  <a:cubicBezTo>
                    <a:pt x="244" y="258"/>
                    <a:pt x="242" y="259"/>
                    <a:pt x="242" y="262"/>
                  </a:cubicBezTo>
                  <a:cubicBezTo>
                    <a:pt x="242" y="265"/>
                    <a:pt x="244" y="266"/>
                    <a:pt x="246" y="266"/>
                  </a:cubicBezTo>
                  <a:cubicBezTo>
                    <a:pt x="279" y="266"/>
                    <a:pt x="279" y="266"/>
                    <a:pt x="279" y="266"/>
                  </a:cubicBezTo>
                  <a:cubicBezTo>
                    <a:pt x="281" y="266"/>
                    <a:pt x="283" y="265"/>
                    <a:pt x="283" y="262"/>
                  </a:cubicBezTo>
                  <a:close/>
                  <a:moveTo>
                    <a:pt x="283" y="161"/>
                  </a:moveTo>
                  <a:cubicBezTo>
                    <a:pt x="283" y="140"/>
                    <a:pt x="283" y="140"/>
                    <a:pt x="283" y="140"/>
                  </a:cubicBezTo>
                  <a:cubicBezTo>
                    <a:pt x="283" y="138"/>
                    <a:pt x="283" y="136"/>
                    <a:pt x="279" y="136"/>
                  </a:cubicBezTo>
                  <a:cubicBezTo>
                    <a:pt x="276" y="136"/>
                    <a:pt x="275" y="138"/>
                    <a:pt x="275" y="140"/>
                  </a:cubicBezTo>
                  <a:cubicBezTo>
                    <a:pt x="275" y="157"/>
                    <a:pt x="275" y="157"/>
                    <a:pt x="275" y="157"/>
                  </a:cubicBezTo>
                  <a:cubicBezTo>
                    <a:pt x="267" y="157"/>
                    <a:pt x="267" y="157"/>
                    <a:pt x="267" y="157"/>
                  </a:cubicBezTo>
                  <a:cubicBezTo>
                    <a:pt x="267" y="100"/>
                    <a:pt x="267" y="100"/>
                    <a:pt x="267" y="100"/>
                  </a:cubicBezTo>
                  <a:cubicBezTo>
                    <a:pt x="246" y="100"/>
                    <a:pt x="246" y="100"/>
                    <a:pt x="246" y="100"/>
                  </a:cubicBezTo>
                  <a:cubicBezTo>
                    <a:pt x="244" y="100"/>
                    <a:pt x="242" y="101"/>
                    <a:pt x="242" y="105"/>
                  </a:cubicBezTo>
                  <a:cubicBezTo>
                    <a:pt x="242" y="107"/>
                    <a:pt x="244" y="109"/>
                    <a:pt x="246" y="109"/>
                  </a:cubicBezTo>
                  <a:cubicBezTo>
                    <a:pt x="258" y="109"/>
                    <a:pt x="258" y="109"/>
                    <a:pt x="258" y="109"/>
                  </a:cubicBezTo>
                  <a:cubicBezTo>
                    <a:pt x="258" y="157"/>
                    <a:pt x="258" y="157"/>
                    <a:pt x="258" y="157"/>
                  </a:cubicBezTo>
                  <a:cubicBezTo>
                    <a:pt x="246" y="157"/>
                    <a:pt x="246" y="157"/>
                    <a:pt x="246" y="157"/>
                  </a:cubicBezTo>
                  <a:cubicBezTo>
                    <a:pt x="244" y="157"/>
                    <a:pt x="242" y="158"/>
                    <a:pt x="242" y="161"/>
                  </a:cubicBezTo>
                  <a:cubicBezTo>
                    <a:pt x="242" y="164"/>
                    <a:pt x="244" y="165"/>
                    <a:pt x="246" y="165"/>
                  </a:cubicBezTo>
                  <a:cubicBezTo>
                    <a:pt x="279" y="165"/>
                    <a:pt x="279" y="165"/>
                    <a:pt x="279" y="165"/>
                  </a:cubicBezTo>
                  <a:cubicBezTo>
                    <a:pt x="281" y="165"/>
                    <a:pt x="283" y="164"/>
                    <a:pt x="283" y="161"/>
                  </a:cubicBezTo>
                  <a:close/>
                  <a:moveTo>
                    <a:pt x="283" y="61"/>
                  </a:moveTo>
                  <a:cubicBezTo>
                    <a:pt x="283" y="40"/>
                    <a:pt x="283" y="40"/>
                    <a:pt x="283" y="40"/>
                  </a:cubicBezTo>
                  <a:cubicBezTo>
                    <a:pt x="283" y="37"/>
                    <a:pt x="283" y="36"/>
                    <a:pt x="279" y="36"/>
                  </a:cubicBezTo>
                  <a:cubicBezTo>
                    <a:pt x="276" y="36"/>
                    <a:pt x="275" y="37"/>
                    <a:pt x="275" y="40"/>
                  </a:cubicBezTo>
                  <a:cubicBezTo>
                    <a:pt x="275" y="56"/>
                    <a:pt x="275" y="56"/>
                    <a:pt x="275" y="56"/>
                  </a:cubicBezTo>
                  <a:cubicBezTo>
                    <a:pt x="267" y="56"/>
                    <a:pt x="267" y="56"/>
                    <a:pt x="267" y="56"/>
                  </a:cubicBezTo>
                  <a:cubicBezTo>
                    <a:pt x="267" y="0"/>
                    <a:pt x="267" y="0"/>
                    <a:pt x="267" y="0"/>
                  </a:cubicBezTo>
                  <a:cubicBezTo>
                    <a:pt x="246" y="0"/>
                    <a:pt x="246" y="0"/>
                    <a:pt x="246" y="0"/>
                  </a:cubicBezTo>
                  <a:cubicBezTo>
                    <a:pt x="244" y="0"/>
                    <a:pt x="242" y="1"/>
                    <a:pt x="242" y="4"/>
                  </a:cubicBezTo>
                  <a:cubicBezTo>
                    <a:pt x="242" y="7"/>
                    <a:pt x="244" y="8"/>
                    <a:pt x="246" y="8"/>
                  </a:cubicBezTo>
                  <a:cubicBezTo>
                    <a:pt x="258" y="8"/>
                    <a:pt x="258" y="8"/>
                    <a:pt x="258" y="8"/>
                  </a:cubicBezTo>
                  <a:cubicBezTo>
                    <a:pt x="258" y="56"/>
                    <a:pt x="258" y="56"/>
                    <a:pt x="258" y="56"/>
                  </a:cubicBezTo>
                  <a:cubicBezTo>
                    <a:pt x="246" y="56"/>
                    <a:pt x="246" y="56"/>
                    <a:pt x="246" y="56"/>
                  </a:cubicBezTo>
                  <a:cubicBezTo>
                    <a:pt x="244" y="56"/>
                    <a:pt x="242" y="58"/>
                    <a:pt x="242" y="61"/>
                  </a:cubicBezTo>
                  <a:cubicBezTo>
                    <a:pt x="242" y="64"/>
                    <a:pt x="244" y="65"/>
                    <a:pt x="246" y="65"/>
                  </a:cubicBezTo>
                  <a:cubicBezTo>
                    <a:pt x="279" y="65"/>
                    <a:pt x="279" y="65"/>
                    <a:pt x="279" y="65"/>
                  </a:cubicBezTo>
                  <a:cubicBezTo>
                    <a:pt x="281" y="65"/>
                    <a:pt x="283" y="64"/>
                    <a:pt x="283" y="61"/>
                  </a:cubicBezTo>
                  <a:close/>
                  <a:moveTo>
                    <a:pt x="223" y="258"/>
                  </a:moveTo>
                  <a:cubicBezTo>
                    <a:pt x="223" y="209"/>
                    <a:pt x="223" y="209"/>
                    <a:pt x="223" y="209"/>
                  </a:cubicBezTo>
                  <a:cubicBezTo>
                    <a:pt x="223" y="205"/>
                    <a:pt x="219" y="201"/>
                    <a:pt x="214" y="201"/>
                  </a:cubicBezTo>
                  <a:cubicBezTo>
                    <a:pt x="190" y="201"/>
                    <a:pt x="190" y="201"/>
                    <a:pt x="190" y="201"/>
                  </a:cubicBezTo>
                  <a:cubicBezTo>
                    <a:pt x="184" y="201"/>
                    <a:pt x="181" y="205"/>
                    <a:pt x="181" y="209"/>
                  </a:cubicBezTo>
                  <a:cubicBezTo>
                    <a:pt x="181" y="258"/>
                    <a:pt x="181" y="258"/>
                    <a:pt x="181" y="258"/>
                  </a:cubicBezTo>
                  <a:cubicBezTo>
                    <a:pt x="181" y="262"/>
                    <a:pt x="184" y="266"/>
                    <a:pt x="190" y="266"/>
                  </a:cubicBezTo>
                  <a:cubicBezTo>
                    <a:pt x="214" y="266"/>
                    <a:pt x="214" y="266"/>
                    <a:pt x="214" y="266"/>
                  </a:cubicBezTo>
                  <a:cubicBezTo>
                    <a:pt x="219" y="266"/>
                    <a:pt x="223" y="262"/>
                    <a:pt x="223" y="258"/>
                  </a:cubicBezTo>
                  <a:close/>
                  <a:moveTo>
                    <a:pt x="214" y="258"/>
                  </a:moveTo>
                  <a:cubicBezTo>
                    <a:pt x="190" y="258"/>
                    <a:pt x="190" y="258"/>
                    <a:pt x="190" y="258"/>
                  </a:cubicBezTo>
                  <a:cubicBezTo>
                    <a:pt x="190" y="209"/>
                    <a:pt x="190" y="209"/>
                    <a:pt x="190" y="209"/>
                  </a:cubicBezTo>
                  <a:cubicBezTo>
                    <a:pt x="214" y="209"/>
                    <a:pt x="214" y="209"/>
                    <a:pt x="214" y="209"/>
                  </a:cubicBezTo>
                  <a:lnTo>
                    <a:pt x="214" y="258"/>
                  </a:lnTo>
                  <a:close/>
                  <a:moveTo>
                    <a:pt x="223" y="157"/>
                  </a:moveTo>
                  <a:cubicBezTo>
                    <a:pt x="223" y="109"/>
                    <a:pt x="223" y="109"/>
                    <a:pt x="223" y="109"/>
                  </a:cubicBezTo>
                  <a:cubicBezTo>
                    <a:pt x="223" y="104"/>
                    <a:pt x="219" y="100"/>
                    <a:pt x="214" y="100"/>
                  </a:cubicBezTo>
                  <a:cubicBezTo>
                    <a:pt x="190" y="100"/>
                    <a:pt x="190" y="100"/>
                    <a:pt x="190" y="100"/>
                  </a:cubicBezTo>
                  <a:cubicBezTo>
                    <a:pt x="184" y="100"/>
                    <a:pt x="181" y="104"/>
                    <a:pt x="181" y="109"/>
                  </a:cubicBezTo>
                  <a:cubicBezTo>
                    <a:pt x="181" y="157"/>
                    <a:pt x="181" y="157"/>
                    <a:pt x="181" y="157"/>
                  </a:cubicBezTo>
                  <a:cubicBezTo>
                    <a:pt x="181" y="162"/>
                    <a:pt x="184" y="165"/>
                    <a:pt x="190" y="165"/>
                  </a:cubicBezTo>
                  <a:cubicBezTo>
                    <a:pt x="214" y="165"/>
                    <a:pt x="214" y="165"/>
                    <a:pt x="214" y="165"/>
                  </a:cubicBezTo>
                  <a:cubicBezTo>
                    <a:pt x="219" y="165"/>
                    <a:pt x="223" y="162"/>
                    <a:pt x="223" y="157"/>
                  </a:cubicBezTo>
                  <a:close/>
                  <a:moveTo>
                    <a:pt x="214" y="157"/>
                  </a:moveTo>
                  <a:cubicBezTo>
                    <a:pt x="190" y="157"/>
                    <a:pt x="190" y="157"/>
                    <a:pt x="190" y="157"/>
                  </a:cubicBezTo>
                  <a:cubicBezTo>
                    <a:pt x="190" y="109"/>
                    <a:pt x="190" y="109"/>
                    <a:pt x="190" y="109"/>
                  </a:cubicBezTo>
                  <a:cubicBezTo>
                    <a:pt x="214" y="109"/>
                    <a:pt x="214" y="109"/>
                    <a:pt x="214" y="109"/>
                  </a:cubicBezTo>
                  <a:lnTo>
                    <a:pt x="214" y="157"/>
                  </a:lnTo>
                  <a:close/>
                  <a:moveTo>
                    <a:pt x="223" y="56"/>
                  </a:moveTo>
                  <a:cubicBezTo>
                    <a:pt x="223" y="8"/>
                    <a:pt x="223" y="8"/>
                    <a:pt x="223" y="8"/>
                  </a:cubicBezTo>
                  <a:cubicBezTo>
                    <a:pt x="223" y="4"/>
                    <a:pt x="219" y="0"/>
                    <a:pt x="214" y="0"/>
                  </a:cubicBezTo>
                  <a:cubicBezTo>
                    <a:pt x="190" y="0"/>
                    <a:pt x="190" y="0"/>
                    <a:pt x="190" y="0"/>
                  </a:cubicBezTo>
                  <a:cubicBezTo>
                    <a:pt x="184" y="0"/>
                    <a:pt x="181" y="4"/>
                    <a:pt x="181" y="8"/>
                  </a:cubicBezTo>
                  <a:cubicBezTo>
                    <a:pt x="181" y="56"/>
                    <a:pt x="181" y="56"/>
                    <a:pt x="181" y="56"/>
                  </a:cubicBezTo>
                  <a:cubicBezTo>
                    <a:pt x="181" y="61"/>
                    <a:pt x="184" y="65"/>
                    <a:pt x="190" y="65"/>
                  </a:cubicBezTo>
                  <a:cubicBezTo>
                    <a:pt x="214" y="65"/>
                    <a:pt x="214" y="65"/>
                    <a:pt x="214" y="65"/>
                  </a:cubicBezTo>
                  <a:cubicBezTo>
                    <a:pt x="219" y="65"/>
                    <a:pt x="223" y="61"/>
                    <a:pt x="223" y="56"/>
                  </a:cubicBezTo>
                  <a:close/>
                  <a:moveTo>
                    <a:pt x="214" y="56"/>
                  </a:moveTo>
                  <a:cubicBezTo>
                    <a:pt x="190" y="56"/>
                    <a:pt x="190" y="56"/>
                    <a:pt x="190" y="56"/>
                  </a:cubicBezTo>
                  <a:cubicBezTo>
                    <a:pt x="190" y="8"/>
                    <a:pt x="190" y="8"/>
                    <a:pt x="190" y="8"/>
                  </a:cubicBezTo>
                  <a:cubicBezTo>
                    <a:pt x="214" y="8"/>
                    <a:pt x="214" y="8"/>
                    <a:pt x="214" y="8"/>
                  </a:cubicBezTo>
                  <a:lnTo>
                    <a:pt x="214" y="56"/>
                  </a:lnTo>
                  <a:close/>
                  <a:moveTo>
                    <a:pt x="162" y="262"/>
                  </a:moveTo>
                  <a:cubicBezTo>
                    <a:pt x="162" y="240"/>
                    <a:pt x="162" y="240"/>
                    <a:pt x="162" y="240"/>
                  </a:cubicBezTo>
                  <a:cubicBezTo>
                    <a:pt x="162" y="239"/>
                    <a:pt x="161" y="237"/>
                    <a:pt x="158" y="237"/>
                  </a:cubicBezTo>
                  <a:cubicBezTo>
                    <a:pt x="155" y="237"/>
                    <a:pt x="154" y="239"/>
                    <a:pt x="154" y="240"/>
                  </a:cubicBezTo>
                  <a:cubicBezTo>
                    <a:pt x="154" y="258"/>
                    <a:pt x="154" y="258"/>
                    <a:pt x="154" y="258"/>
                  </a:cubicBezTo>
                  <a:cubicBezTo>
                    <a:pt x="145" y="258"/>
                    <a:pt x="145" y="258"/>
                    <a:pt x="145" y="258"/>
                  </a:cubicBezTo>
                  <a:cubicBezTo>
                    <a:pt x="145" y="201"/>
                    <a:pt x="145" y="201"/>
                    <a:pt x="145" y="201"/>
                  </a:cubicBezTo>
                  <a:cubicBezTo>
                    <a:pt x="125" y="201"/>
                    <a:pt x="125" y="201"/>
                    <a:pt x="125" y="201"/>
                  </a:cubicBezTo>
                  <a:cubicBezTo>
                    <a:pt x="123" y="201"/>
                    <a:pt x="120" y="202"/>
                    <a:pt x="120" y="205"/>
                  </a:cubicBezTo>
                  <a:cubicBezTo>
                    <a:pt x="120" y="208"/>
                    <a:pt x="123" y="209"/>
                    <a:pt x="125" y="209"/>
                  </a:cubicBezTo>
                  <a:cubicBezTo>
                    <a:pt x="137" y="209"/>
                    <a:pt x="137" y="209"/>
                    <a:pt x="137" y="209"/>
                  </a:cubicBezTo>
                  <a:cubicBezTo>
                    <a:pt x="137" y="258"/>
                    <a:pt x="137" y="258"/>
                    <a:pt x="137" y="258"/>
                  </a:cubicBezTo>
                  <a:cubicBezTo>
                    <a:pt x="125" y="258"/>
                    <a:pt x="125" y="258"/>
                    <a:pt x="125" y="258"/>
                  </a:cubicBezTo>
                  <a:cubicBezTo>
                    <a:pt x="123" y="258"/>
                    <a:pt x="120" y="259"/>
                    <a:pt x="120" y="262"/>
                  </a:cubicBezTo>
                  <a:cubicBezTo>
                    <a:pt x="120" y="265"/>
                    <a:pt x="123" y="266"/>
                    <a:pt x="125" y="266"/>
                  </a:cubicBezTo>
                  <a:cubicBezTo>
                    <a:pt x="158" y="266"/>
                    <a:pt x="158" y="266"/>
                    <a:pt x="158" y="266"/>
                  </a:cubicBezTo>
                  <a:cubicBezTo>
                    <a:pt x="160" y="266"/>
                    <a:pt x="162" y="265"/>
                    <a:pt x="162" y="262"/>
                  </a:cubicBezTo>
                  <a:close/>
                  <a:moveTo>
                    <a:pt x="162" y="161"/>
                  </a:moveTo>
                  <a:cubicBezTo>
                    <a:pt x="162" y="140"/>
                    <a:pt x="162" y="140"/>
                    <a:pt x="162" y="140"/>
                  </a:cubicBezTo>
                  <a:cubicBezTo>
                    <a:pt x="162" y="138"/>
                    <a:pt x="161" y="136"/>
                    <a:pt x="158" y="136"/>
                  </a:cubicBezTo>
                  <a:cubicBezTo>
                    <a:pt x="155" y="136"/>
                    <a:pt x="154" y="138"/>
                    <a:pt x="154" y="140"/>
                  </a:cubicBezTo>
                  <a:cubicBezTo>
                    <a:pt x="154" y="157"/>
                    <a:pt x="154" y="157"/>
                    <a:pt x="154" y="157"/>
                  </a:cubicBezTo>
                  <a:cubicBezTo>
                    <a:pt x="145" y="157"/>
                    <a:pt x="145" y="157"/>
                    <a:pt x="145" y="157"/>
                  </a:cubicBezTo>
                  <a:cubicBezTo>
                    <a:pt x="145" y="100"/>
                    <a:pt x="145" y="100"/>
                    <a:pt x="145" y="100"/>
                  </a:cubicBezTo>
                  <a:cubicBezTo>
                    <a:pt x="125" y="100"/>
                    <a:pt x="125" y="100"/>
                    <a:pt x="125" y="100"/>
                  </a:cubicBezTo>
                  <a:cubicBezTo>
                    <a:pt x="123" y="100"/>
                    <a:pt x="120" y="101"/>
                    <a:pt x="120" y="105"/>
                  </a:cubicBezTo>
                  <a:cubicBezTo>
                    <a:pt x="120" y="107"/>
                    <a:pt x="123" y="109"/>
                    <a:pt x="125" y="109"/>
                  </a:cubicBezTo>
                  <a:cubicBezTo>
                    <a:pt x="137" y="109"/>
                    <a:pt x="137" y="109"/>
                    <a:pt x="137" y="109"/>
                  </a:cubicBezTo>
                  <a:cubicBezTo>
                    <a:pt x="137" y="157"/>
                    <a:pt x="137" y="157"/>
                    <a:pt x="137" y="157"/>
                  </a:cubicBezTo>
                  <a:cubicBezTo>
                    <a:pt x="125" y="157"/>
                    <a:pt x="125" y="157"/>
                    <a:pt x="125" y="157"/>
                  </a:cubicBezTo>
                  <a:cubicBezTo>
                    <a:pt x="123" y="157"/>
                    <a:pt x="120" y="158"/>
                    <a:pt x="120" y="161"/>
                  </a:cubicBezTo>
                  <a:cubicBezTo>
                    <a:pt x="120" y="164"/>
                    <a:pt x="123" y="165"/>
                    <a:pt x="125" y="165"/>
                  </a:cubicBezTo>
                  <a:cubicBezTo>
                    <a:pt x="158" y="165"/>
                    <a:pt x="158" y="165"/>
                    <a:pt x="158" y="165"/>
                  </a:cubicBezTo>
                  <a:cubicBezTo>
                    <a:pt x="160" y="165"/>
                    <a:pt x="162" y="164"/>
                    <a:pt x="162" y="161"/>
                  </a:cubicBezTo>
                  <a:close/>
                  <a:moveTo>
                    <a:pt x="162" y="61"/>
                  </a:moveTo>
                  <a:cubicBezTo>
                    <a:pt x="162" y="40"/>
                    <a:pt x="162" y="40"/>
                    <a:pt x="162" y="40"/>
                  </a:cubicBezTo>
                  <a:cubicBezTo>
                    <a:pt x="162" y="37"/>
                    <a:pt x="161" y="36"/>
                    <a:pt x="158" y="36"/>
                  </a:cubicBezTo>
                  <a:cubicBezTo>
                    <a:pt x="155" y="36"/>
                    <a:pt x="154" y="37"/>
                    <a:pt x="154" y="40"/>
                  </a:cubicBezTo>
                  <a:cubicBezTo>
                    <a:pt x="154" y="56"/>
                    <a:pt x="154" y="56"/>
                    <a:pt x="154" y="56"/>
                  </a:cubicBezTo>
                  <a:cubicBezTo>
                    <a:pt x="145" y="56"/>
                    <a:pt x="145" y="56"/>
                    <a:pt x="145" y="56"/>
                  </a:cubicBezTo>
                  <a:cubicBezTo>
                    <a:pt x="145" y="0"/>
                    <a:pt x="145" y="0"/>
                    <a:pt x="145" y="0"/>
                  </a:cubicBezTo>
                  <a:cubicBezTo>
                    <a:pt x="125" y="0"/>
                    <a:pt x="125" y="0"/>
                    <a:pt x="125" y="0"/>
                  </a:cubicBezTo>
                  <a:cubicBezTo>
                    <a:pt x="123" y="0"/>
                    <a:pt x="120" y="1"/>
                    <a:pt x="120" y="4"/>
                  </a:cubicBezTo>
                  <a:cubicBezTo>
                    <a:pt x="120" y="7"/>
                    <a:pt x="123" y="8"/>
                    <a:pt x="125" y="8"/>
                  </a:cubicBezTo>
                  <a:cubicBezTo>
                    <a:pt x="137" y="8"/>
                    <a:pt x="137" y="8"/>
                    <a:pt x="137" y="8"/>
                  </a:cubicBezTo>
                  <a:cubicBezTo>
                    <a:pt x="137" y="56"/>
                    <a:pt x="137" y="56"/>
                    <a:pt x="137" y="56"/>
                  </a:cubicBezTo>
                  <a:cubicBezTo>
                    <a:pt x="125" y="56"/>
                    <a:pt x="125" y="56"/>
                    <a:pt x="125" y="56"/>
                  </a:cubicBezTo>
                  <a:cubicBezTo>
                    <a:pt x="123" y="56"/>
                    <a:pt x="120" y="58"/>
                    <a:pt x="120" y="61"/>
                  </a:cubicBezTo>
                  <a:cubicBezTo>
                    <a:pt x="120" y="64"/>
                    <a:pt x="123" y="65"/>
                    <a:pt x="125" y="65"/>
                  </a:cubicBezTo>
                  <a:cubicBezTo>
                    <a:pt x="158" y="65"/>
                    <a:pt x="158" y="65"/>
                    <a:pt x="158" y="65"/>
                  </a:cubicBezTo>
                  <a:cubicBezTo>
                    <a:pt x="160" y="65"/>
                    <a:pt x="162" y="64"/>
                    <a:pt x="162" y="61"/>
                  </a:cubicBezTo>
                  <a:close/>
                  <a:moveTo>
                    <a:pt x="101" y="258"/>
                  </a:moveTo>
                  <a:cubicBezTo>
                    <a:pt x="101" y="209"/>
                    <a:pt x="101" y="209"/>
                    <a:pt x="101" y="209"/>
                  </a:cubicBezTo>
                  <a:cubicBezTo>
                    <a:pt x="101" y="205"/>
                    <a:pt x="98" y="201"/>
                    <a:pt x="93" y="201"/>
                  </a:cubicBezTo>
                  <a:cubicBezTo>
                    <a:pt x="68" y="201"/>
                    <a:pt x="68" y="201"/>
                    <a:pt x="68" y="201"/>
                  </a:cubicBezTo>
                  <a:cubicBezTo>
                    <a:pt x="64" y="201"/>
                    <a:pt x="60" y="205"/>
                    <a:pt x="60" y="209"/>
                  </a:cubicBezTo>
                  <a:cubicBezTo>
                    <a:pt x="60" y="258"/>
                    <a:pt x="60" y="258"/>
                    <a:pt x="60" y="258"/>
                  </a:cubicBezTo>
                  <a:cubicBezTo>
                    <a:pt x="60" y="262"/>
                    <a:pt x="64" y="266"/>
                    <a:pt x="68" y="266"/>
                  </a:cubicBezTo>
                  <a:cubicBezTo>
                    <a:pt x="93" y="266"/>
                    <a:pt x="93" y="266"/>
                    <a:pt x="93" y="266"/>
                  </a:cubicBezTo>
                  <a:cubicBezTo>
                    <a:pt x="98" y="266"/>
                    <a:pt x="101" y="262"/>
                    <a:pt x="101" y="258"/>
                  </a:cubicBezTo>
                  <a:close/>
                  <a:moveTo>
                    <a:pt x="93" y="258"/>
                  </a:moveTo>
                  <a:cubicBezTo>
                    <a:pt x="68" y="258"/>
                    <a:pt x="68" y="258"/>
                    <a:pt x="68" y="258"/>
                  </a:cubicBezTo>
                  <a:cubicBezTo>
                    <a:pt x="68" y="209"/>
                    <a:pt x="68" y="209"/>
                    <a:pt x="68" y="209"/>
                  </a:cubicBezTo>
                  <a:cubicBezTo>
                    <a:pt x="93" y="209"/>
                    <a:pt x="93" y="209"/>
                    <a:pt x="93" y="209"/>
                  </a:cubicBezTo>
                  <a:lnTo>
                    <a:pt x="93" y="258"/>
                  </a:lnTo>
                  <a:close/>
                  <a:moveTo>
                    <a:pt x="101" y="157"/>
                  </a:moveTo>
                  <a:cubicBezTo>
                    <a:pt x="101" y="109"/>
                    <a:pt x="101" y="109"/>
                    <a:pt x="101" y="109"/>
                  </a:cubicBezTo>
                  <a:cubicBezTo>
                    <a:pt x="101" y="104"/>
                    <a:pt x="98" y="100"/>
                    <a:pt x="93" y="100"/>
                  </a:cubicBezTo>
                  <a:cubicBezTo>
                    <a:pt x="68" y="100"/>
                    <a:pt x="68" y="100"/>
                    <a:pt x="68" y="100"/>
                  </a:cubicBezTo>
                  <a:cubicBezTo>
                    <a:pt x="64" y="100"/>
                    <a:pt x="60" y="104"/>
                    <a:pt x="60" y="109"/>
                  </a:cubicBezTo>
                  <a:cubicBezTo>
                    <a:pt x="60" y="157"/>
                    <a:pt x="60" y="157"/>
                    <a:pt x="60" y="157"/>
                  </a:cubicBezTo>
                  <a:cubicBezTo>
                    <a:pt x="60" y="162"/>
                    <a:pt x="64" y="165"/>
                    <a:pt x="68" y="165"/>
                  </a:cubicBezTo>
                  <a:cubicBezTo>
                    <a:pt x="93" y="165"/>
                    <a:pt x="93" y="165"/>
                    <a:pt x="93" y="165"/>
                  </a:cubicBezTo>
                  <a:cubicBezTo>
                    <a:pt x="98" y="165"/>
                    <a:pt x="101" y="162"/>
                    <a:pt x="101" y="157"/>
                  </a:cubicBezTo>
                  <a:close/>
                  <a:moveTo>
                    <a:pt x="93" y="157"/>
                  </a:moveTo>
                  <a:cubicBezTo>
                    <a:pt x="68" y="157"/>
                    <a:pt x="68" y="157"/>
                    <a:pt x="68" y="157"/>
                  </a:cubicBezTo>
                  <a:cubicBezTo>
                    <a:pt x="68" y="109"/>
                    <a:pt x="68" y="109"/>
                    <a:pt x="68" y="109"/>
                  </a:cubicBezTo>
                  <a:cubicBezTo>
                    <a:pt x="93" y="109"/>
                    <a:pt x="93" y="109"/>
                    <a:pt x="93" y="109"/>
                  </a:cubicBezTo>
                  <a:lnTo>
                    <a:pt x="93" y="157"/>
                  </a:lnTo>
                  <a:close/>
                  <a:moveTo>
                    <a:pt x="101" y="56"/>
                  </a:moveTo>
                  <a:cubicBezTo>
                    <a:pt x="101" y="8"/>
                    <a:pt x="101" y="8"/>
                    <a:pt x="101" y="8"/>
                  </a:cubicBezTo>
                  <a:cubicBezTo>
                    <a:pt x="101" y="4"/>
                    <a:pt x="98" y="0"/>
                    <a:pt x="93" y="0"/>
                  </a:cubicBezTo>
                  <a:cubicBezTo>
                    <a:pt x="68" y="0"/>
                    <a:pt x="68" y="0"/>
                    <a:pt x="68" y="0"/>
                  </a:cubicBezTo>
                  <a:cubicBezTo>
                    <a:pt x="64" y="0"/>
                    <a:pt x="60" y="4"/>
                    <a:pt x="60" y="8"/>
                  </a:cubicBezTo>
                  <a:cubicBezTo>
                    <a:pt x="60" y="56"/>
                    <a:pt x="60" y="56"/>
                    <a:pt x="60" y="56"/>
                  </a:cubicBezTo>
                  <a:cubicBezTo>
                    <a:pt x="60" y="61"/>
                    <a:pt x="64" y="65"/>
                    <a:pt x="68" y="65"/>
                  </a:cubicBezTo>
                  <a:cubicBezTo>
                    <a:pt x="93" y="65"/>
                    <a:pt x="93" y="65"/>
                    <a:pt x="93" y="65"/>
                  </a:cubicBezTo>
                  <a:cubicBezTo>
                    <a:pt x="98" y="65"/>
                    <a:pt x="101" y="61"/>
                    <a:pt x="101" y="56"/>
                  </a:cubicBezTo>
                  <a:close/>
                  <a:moveTo>
                    <a:pt x="93" y="56"/>
                  </a:moveTo>
                  <a:cubicBezTo>
                    <a:pt x="68" y="56"/>
                    <a:pt x="68" y="56"/>
                    <a:pt x="68" y="56"/>
                  </a:cubicBezTo>
                  <a:cubicBezTo>
                    <a:pt x="68" y="8"/>
                    <a:pt x="68" y="8"/>
                    <a:pt x="68" y="8"/>
                  </a:cubicBezTo>
                  <a:cubicBezTo>
                    <a:pt x="93" y="8"/>
                    <a:pt x="93" y="8"/>
                    <a:pt x="93" y="8"/>
                  </a:cubicBezTo>
                  <a:lnTo>
                    <a:pt x="93" y="56"/>
                  </a:lnTo>
                  <a:close/>
                  <a:moveTo>
                    <a:pt x="41" y="262"/>
                  </a:moveTo>
                  <a:cubicBezTo>
                    <a:pt x="41" y="240"/>
                    <a:pt x="41" y="240"/>
                    <a:pt x="41" y="240"/>
                  </a:cubicBezTo>
                  <a:cubicBezTo>
                    <a:pt x="41" y="239"/>
                    <a:pt x="40" y="237"/>
                    <a:pt x="37" y="237"/>
                  </a:cubicBezTo>
                  <a:cubicBezTo>
                    <a:pt x="33" y="237"/>
                    <a:pt x="33" y="239"/>
                    <a:pt x="33" y="240"/>
                  </a:cubicBezTo>
                  <a:cubicBezTo>
                    <a:pt x="33" y="258"/>
                    <a:pt x="33" y="258"/>
                    <a:pt x="33" y="258"/>
                  </a:cubicBezTo>
                  <a:cubicBezTo>
                    <a:pt x="25" y="258"/>
                    <a:pt x="25" y="258"/>
                    <a:pt x="25" y="258"/>
                  </a:cubicBezTo>
                  <a:cubicBezTo>
                    <a:pt x="25" y="201"/>
                    <a:pt x="25" y="201"/>
                    <a:pt x="25" y="201"/>
                  </a:cubicBezTo>
                  <a:cubicBezTo>
                    <a:pt x="4" y="201"/>
                    <a:pt x="4" y="201"/>
                    <a:pt x="4" y="201"/>
                  </a:cubicBezTo>
                  <a:cubicBezTo>
                    <a:pt x="1" y="201"/>
                    <a:pt x="0" y="202"/>
                    <a:pt x="0" y="205"/>
                  </a:cubicBezTo>
                  <a:cubicBezTo>
                    <a:pt x="0" y="208"/>
                    <a:pt x="1" y="209"/>
                    <a:pt x="4" y="209"/>
                  </a:cubicBezTo>
                  <a:cubicBezTo>
                    <a:pt x="16" y="209"/>
                    <a:pt x="16" y="209"/>
                    <a:pt x="16" y="209"/>
                  </a:cubicBezTo>
                  <a:cubicBezTo>
                    <a:pt x="16" y="258"/>
                    <a:pt x="16" y="258"/>
                    <a:pt x="16" y="258"/>
                  </a:cubicBezTo>
                  <a:cubicBezTo>
                    <a:pt x="4" y="258"/>
                    <a:pt x="4" y="258"/>
                    <a:pt x="4" y="258"/>
                  </a:cubicBezTo>
                  <a:cubicBezTo>
                    <a:pt x="1" y="258"/>
                    <a:pt x="0" y="259"/>
                    <a:pt x="0" y="262"/>
                  </a:cubicBezTo>
                  <a:cubicBezTo>
                    <a:pt x="0" y="265"/>
                    <a:pt x="1" y="266"/>
                    <a:pt x="4" y="266"/>
                  </a:cubicBezTo>
                  <a:cubicBezTo>
                    <a:pt x="37" y="266"/>
                    <a:pt x="37" y="266"/>
                    <a:pt x="37" y="266"/>
                  </a:cubicBezTo>
                  <a:cubicBezTo>
                    <a:pt x="39" y="266"/>
                    <a:pt x="41" y="265"/>
                    <a:pt x="41" y="262"/>
                  </a:cubicBezTo>
                  <a:close/>
                  <a:moveTo>
                    <a:pt x="41" y="157"/>
                  </a:moveTo>
                  <a:cubicBezTo>
                    <a:pt x="41" y="109"/>
                    <a:pt x="41" y="109"/>
                    <a:pt x="41" y="109"/>
                  </a:cubicBezTo>
                  <a:cubicBezTo>
                    <a:pt x="41" y="104"/>
                    <a:pt x="37" y="100"/>
                    <a:pt x="33" y="100"/>
                  </a:cubicBezTo>
                  <a:cubicBezTo>
                    <a:pt x="7" y="100"/>
                    <a:pt x="7" y="100"/>
                    <a:pt x="7" y="100"/>
                  </a:cubicBezTo>
                  <a:cubicBezTo>
                    <a:pt x="3" y="100"/>
                    <a:pt x="0" y="104"/>
                    <a:pt x="0" y="109"/>
                  </a:cubicBezTo>
                  <a:cubicBezTo>
                    <a:pt x="0" y="157"/>
                    <a:pt x="0" y="157"/>
                    <a:pt x="0" y="157"/>
                  </a:cubicBezTo>
                  <a:cubicBezTo>
                    <a:pt x="0" y="162"/>
                    <a:pt x="3" y="165"/>
                    <a:pt x="7" y="165"/>
                  </a:cubicBezTo>
                  <a:cubicBezTo>
                    <a:pt x="33" y="165"/>
                    <a:pt x="33" y="165"/>
                    <a:pt x="33" y="165"/>
                  </a:cubicBezTo>
                  <a:cubicBezTo>
                    <a:pt x="37" y="165"/>
                    <a:pt x="41" y="162"/>
                    <a:pt x="41" y="157"/>
                  </a:cubicBezTo>
                  <a:close/>
                  <a:moveTo>
                    <a:pt x="33" y="157"/>
                  </a:moveTo>
                  <a:cubicBezTo>
                    <a:pt x="7" y="157"/>
                    <a:pt x="7" y="157"/>
                    <a:pt x="7" y="157"/>
                  </a:cubicBezTo>
                  <a:cubicBezTo>
                    <a:pt x="7" y="109"/>
                    <a:pt x="7" y="109"/>
                    <a:pt x="7" y="109"/>
                  </a:cubicBezTo>
                  <a:cubicBezTo>
                    <a:pt x="33" y="109"/>
                    <a:pt x="33" y="109"/>
                    <a:pt x="33" y="109"/>
                  </a:cubicBezTo>
                  <a:lnTo>
                    <a:pt x="33" y="157"/>
                  </a:lnTo>
                  <a:close/>
                  <a:moveTo>
                    <a:pt x="41" y="61"/>
                  </a:moveTo>
                  <a:cubicBezTo>
                    <a:pt x="41" y="40"/>
                    <a:pt x="41" y="40"/>
                    <a:pt x="41" y="40"/>
                  </a:cubicBezTo>
                  <a:cubicBezTo>
                    <a:pt x="41" y="37"/>
                    <a:pt x="40" y="36"/>
                    <a:pt x="37" y="36"/>
                  </a:cubicBezTo>
                  <a:cubicBezTo>
                    <a:pt x="33" y="36"/>
                    <a:pt x="33" y="37"/>
                    <a:pt x="33" y="40"/>
                  </a:cubicBezTo>
                  <a:cubicBezTo>
                    <a:pt x="33" y="56"/>
                    <a:pt x="33" y="56"/>
                    <a:pt x="33" y="56"/>
                  </a:cubicBezTo>
                  <a:cubicBezTo>
                    <a:pt x="25" y="56"/>
                    <a:pt x="25" y="56"/>
                    <a:pt x="25" y="56"/>
                  </a:cubicBezTo>
                  <a:cubicBezTo>
                    <a:pt x="25" y="0"/>
                    <a:pt x="25" y="0"/>
                    <a:pt x="25" y="0"/>
                  </a:cubicBezTo>
                  <a:cubicBezTo>
                    <a:pt x="4" y="0"/>
                    <a:pt x="4" y="0"/>
                    <a:pt x="4" y="0"/>
                  </a:cubicBezTo>
                  <a:cubicBezTo>
                    <a:pt x="1" y="0"/>
                    <a:pt x="0" y="1"/>
                    <a:pt x="0" y="4"/>
                  </a:cubicBezTo>
                  <a:cubicBezTo>
                    <a:pt x="0" y="7"/>
                    <a:pt x="1" y="8"/>
                    <a:pt x="4" y="8"/>
                  </a:cubicBezTo>
                  <a:cubicBezTo>
                    <a:pt x="16" y="8"/>
                    <a:pt x="16" y="8"/>
                    <a:pt x="16" y="8"/>
                  </a:cubicBezTo>
                  <a:cubicBezTo>
                    <a:pt x="16" y="56"/>
                    <a:pt x="16" y="56"/>
                    <a:pt x="16" y="56"/>
                  </a:cubicBezTo>
                  <a:cubicBezTo>
                    <a:pt x="4" y="56"/>
                    <a:pt x="4" y="56"/>
                    <a:pt x="4" y="56"/>
                  </a:cubicBezTo>
                  <a:cubicBezTo>
                    <a:pt x="1" y="56"/>
                    <a:pt x="0" y="58"/>
                    <a:pt x="0" y="61"/>
                  </a:cubicBezTo>
                  <a:cubicBezTo>
                    <a:pt x="0" y="64"/>
                    <a:pt x="1" y="65"/>
                    <a:pt x="4" y="65"/>
                  </a:cubicBezTo>
                  <a:cubicBezTo>
                    <a:pt x="37" y="65"/>
                    <a:pt x="37" y="65"/>
                    <a:pt x="37" y="65"/>
                  </a:cubicBezTo>
                  <a:cubicBezTo>
                    <a:pt x="39" y="65"/>
                    <a:pt x="41" y="64"/>
                    <a:pt x="41"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pic>
        <p:nvPicPr>
          <p:cNvPr id="309" name="MS logo white emf"/>
          <p:cNvPicPr>
            <a:picLocks noChangeAspect="1"/>
          </p:cNvPicPr>
          <p:nvPr/>
        </p:nvPicPr>
        <p:blipFill>
          <a:blip r:embed="rId2"/>
          <a:stretch>
            <a:fillRect/>
          </a:stretch>
        </p:blipFill>
        <p:spPr>
          <a:xfrm>
            <a:off x="455833" y="470067"/>
            <a:ext cx="1423303" cy="304828"/>
          </a:xfrm>
          <a:prstGeom prst="rect">
            <a:avLst/>
          </a:prstGeom>
        </p:spPr>
      </p:pic>
    </p:spTree>
    <p:extLst>
      <p:ext uri="{BB962C8B-B14F-4D97-AF65-F5344CB8AC3E}">
        <p14:creationId xmlns:p14="http://schemas.microsoft.com/office/powerpoint/2010/main" val="26747058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8292204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45381962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463881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dirty="0"/>
              <a:t>Square photo layout</a:t>
            </a:r>
          </a:p>
        </p:txBody>
      </p:sp>
      <p:sp>
        <p:nvSpPr>
          <p:cNvPr id="6" name="Picture Placeholder 4"/>
          <p:cNvSpPr>
            <a:spLocks noGrp="1" noChangeAspect="1"/>
          </p:cNvSpPr>
          <p:nvPr>
            <p:ph type="pic" sz="quarter" idx="10"/>
          </p:nvPr>
        </p:nvSpPr>
        <p:spPr bwMode="ltGray">
          <a:xfrm>
            <a:off x="5334350" y="0"/>
            <a:ext cx="6857650" cy="6856100"/>
          </a:xfrm>
          <a:prstGeom prst="rect">
            <a:avLst/>
          </a:prstGeo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1126568771"/>
      </p:ext>
    </p:extLst>
  </p:cSld>
  <p:clrMapOvr>
    <a:masterClrMapping/>
  </p:clrMapOvr>
  <p:transition>
    <p:fade/>
  </p:transition>
  <p:extLst mod="1">
    <p:ext uri="{DCECCB84-F9BA-43D5-87BE-67443E8EF086}">
      <p15:sldGuideLst xmlns:p15="http://schemas.microsoft.com/office/powerpoint/2012/main">
        <p15:guide id="1" pos="342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110488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458543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2225866"/>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8851092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Picture 7"/>
          <p:cNvPicPr>
            <a:picLocks noChangeAspect="1"/>
          </p:cNvPicPr>
          <p:nvPr/>
        </p:nvPicPr>
        <p:blipFill>
          <a:blip r:embed="rId2"/>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154275346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3000227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15718-4C49-409E-9D0A-330E58090A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1B8CD8-C11C-45F5-A71C-11339D6E71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CF99412-575C-4CAA-BD15-31D0E244DB23}"/>
              </a:ext>
            </a:extLst>
          </p:cNvPr>
          <p:cNvSpPr>
            <a:spLocks noGrp="1"/>
          </p:cNvSpPr>
          <p:nvPr>
            <p:ph type="dt" sz="half" idx="10"/>
          </p:nvPr>
        </p:nvSpPr>
        <p:spPr/>
        <p:txBody>
          <a:bodyPr/>
          <a:lstStyle/>
          <a:p>
            <a:fld id="{9B7A79B5-F39A-482F-87AD-248980DB3AF7}" type="datetimeFigureOut">
              <a:rPr lang="en-US" smtClean="0"/>
              <a:t>8/3/2018</a:t>
            </a:fld>
            <a:endParaRPr lang="en-US"/>
          </a:p>
        </p:txBody>
      </p:sp>
      <p:sp>
        <p:nvSpPr>
          <p:cNvPr id="5" name="Footer Placeholder 4">
            <a:extLst>
              <a:ext uri="{FF2B5EF4-FFF2-40B4-BE49-F238E27FC236}">
                <a16:creationId xmlns:a16="http://schemas.microsoft.com/office/drawing/2014/main" id="{6868593F-7214-4B4E-B52B-AA03156FC3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F4E2F3-C1C6-4CAA-88BC-A01C38755082}"/>
              </a:ext>
            </a:extLst>
          </p:cNvPr>
          <p:cNvSpPr>
            <a:spLocks noGrp="1"/>
          </p:cNvSpPr>
          <p:nvPr>
            <p:ph type="sldNum" sz="quarter" idx="12"/>
          </p:nvPr>
        </p:nvSpPr>
        <p:spPr/>
        <p:txBody>
          <a:bodyPr/>
          <a:lstStyle/>
          <a:p>
            <a:fld id="{B7121238-38BB-4478-991B-D0820DA3BBA5}" type="slidenum">
              <a:rPr lang="en-US" smtClean="0"/>
              <a:t>‹#›</a:t>
            </a:fld>
            <a:endParaRPr lang="en-US"/>
          </a:p>
        </p:txBody>
      </p:sp>
    </p:spTree>
    <p:extLst>
      <p:ext uri="{BB962C8B-B14F-4D97-AF65-F5344CB8AC3E}">
        <p14:creationId xmlns:p14="http://schemas.microsoft.com/office/powerpoint/2010/main" val="2504415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7171399"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1" y="3878574"/>
            <a:ext cx="6274974"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dirty="0"/>
              <a:t>Speaker name</a:t>
            </a:r>
          </a:p>
        </p:txBody>
      </p:sp>
      <p:grpSp>
        <p:nvGrpSpPr>
          <p:cNvPr id="90" name="Group 89"/>
          <p:cNvGrpSpPr>
            <a:grpSpLocks noChangeAspect="1"/>
          </p:cNvGrpSpPr>
          <p:nvPr/>
        </p:nvGrpSpPr>
        <p:grpSpPr bwMode="gray">
          <a:xfrm>
            <a:off x="5675128" y="4141867"/>
            <a:ext cx="6516872" cy="2716134"/>
            <a:chOff x="5788926" y="4224320"/>
            <a:chExt cx="6647549" cy="2770205"/>
          </a:xfrm>
        </p:grpSpPr>
        <p:sp>
          <p:nvSpPr>
            <p:cNvPr id="91" name="Freeform: Shape 90"/>
            <p:cNvSpPr/>
            <p:nvPr userDrawn="1"/>
          </p:nvSpPr>
          <p:spPr bwMode="gray">
            <a:xfrm>
              <a:off x="5788926" y="5758835"/>
              <a:ext cx="2577047" cy="1235690"/>
            </a:xfrm>
            <a:custGeom>
              <a:avLst/>
              <a:gdLst>
                <a:gd name="connsiteX0" fmla="*/ 1214715 w 2577047"/>
                <a:gd name="connsiteY0" fmla="*/ 0 h 1235690"/>
                <a:gd name="connsiteX1" fmla="*/ 1914672 w 2577047"/>
                <a:gd name="connsiteY1" fmla="*/ 468064 h 1235690"/>
                <a:gd name="connsiteX2" fmla="*/ 2060300 w 2577047"/>
                <a:gd name="connsiteY2" fmla="*/ 446221 h 1235690"/>
                <a:gd name="connsiteX3" fmla="*/ 2577047 w 2577047"/>
                <a:gd name="connsiteY3" fmla="*/ 957972 h 1235690"/>
                <a:gd name="connsiteX4" fmla="*/ 2495620 w 2577047"/>
                <a:gd name="connsiteY4" fmla="*/ 1235690 h 1235690"/>
                <a:gd name="connsiteX5" fmla="*/ 1889591 w 2577047"/>
                <a:gd name="connsiteY5" fmla="*/ 1235690 h 1235690"/>
                <a:gd name="connsiteX6" fmla="*/ 1799319 w 2577047"/>
                <a:gd name="connsiteY6" fmla="*/ 1235690 h 1235690"/>
                <a:gd name="connsiteX7" fmla="*/ 31390 w 2577047"/>
                <a:gd name="connsiteY7" fmla="*/ 1235690 h 1235690"/>
                <a:gd name="connsiteX8" fmla="*/ 9264 w 2577047"/>
                <a:gd name="connsiteY8" fmla="*/ 1164413 h 1235690"/>
                <a:gd name="connsiteX9" fmla="*/ 0 w 2577047"/>
                <a:gd name="connsiteY9" fmla="*/ 1072517 h 1235690"/>
                <a:gd name="connsiteX10" fmla="*/ 455981 w 2577047"/>
                <a:gd name="connsiteY10" fmla="*/ 616536 h 1235690"/>
                <a:gd name="connsiteX11" fmla="*/ 459500 w 2577047"/>
                <a:gd name="connsiteY11" fmla="*/ 616891 h 1235690"/>
                <a:gd name="connsiteX12" fmla="*/ 459640 w 2577047"/>
                <a:gd name="connsiteY12" fmla="*/ 615506 h 1235690"/>
                <a:gd name="connsiteX13" fmla="*/ 720719 w 2577047"/>
                <a:gd name="connsiteY13" fmla="*/ 182302 h 1235690"/>
                <a:gd name="connsiteX14" fmla="*/ 739060 w 2577047"/>
                <a:gd name="connsiteY14" fmla="*/ 169592 h 1235690"/>
                <a:gd name="connsiteX15" fmla="*/ 747661 w 2577047"/>
                <a:gd name="connsiteY15" fmla="*/ 161263 h 1235690"/>
                <a:gd name="connsiteX16" fmla="*/ 1214715 w 2577047"/>
                <a:gd name="connsiteY16" fmla="*/ 0 h 123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7047" h="1235690">
                  <a:moveTo>
                    <a:pt x="1214715" y="0"/>
                  </a:moveTo>
                  <a:cubicBezTo>
                    <a:pt x="1532592" y="0"/>
                    <a:pt x="1803493" y="191906"/>
                    <a:pt x="1914672" y="468064"/>
                  </a:cubicBezTo>
                  <a:cubicBezTo>
                    <a:pt x="1961649" y="454022"/>
                    <a:pt x="2010192" y="446221"/>
                    <a:pt x="2060300" y="446221"/>
                  </a:cubicBezTo>
                  <a:cubicBezTo>
                    <a:pt x="2346860" y="446221"/>
                    <a:pt x="2577047" y="675573"/>
                    <a:pt x="2577047" y="957972"/>
                  </a:cubicBezTo>
                  <a:cubicBezTo>
                    <a:pt x="2577047" y="1060946"/>
                    <a:pt x="2547295" y="1156119"/>
                    <a:pt x="2495620" y="1235690"/>
                  </a:cubicBezTo>
                  <a:cubicBezTo>
                    <a:pt x="2495620" y="1235690"/>
                    <a:pt x="2495620" y="1235690"/>
                    <a:pt x="1889591" y="1235690"/>
                  </a:cubicBezTo>
                  <a:lnTo>
                    <a:pt x="1799319" y="1235690"/>
                  </a:lnTo>
                  <a:lnTo>
                    <a:pt x="31390" y="1235690"/>
                  </a:lnTo>
                  <a:lnTo>
                    <a:pt x="9264" y="1164413"/>
                  </a:lnTo>
                  <a:cubicBezTo>
                    <a:pt x="3190" y="1134730"/>
                    <a:pt x="0" y="1103996"/>
                    <a:pt x="0" y="1072517"/>
                  </a:cubicBezTo>
                  <a:cubicBezTo>
                    <a:pt x="0" y="820686"/>
                    <a:pt x="204150" y="616536"/>
                    <a:pt x="455981" y="616536"/>
                  </a:cubicBezTo>
                  <a:lnTo>
                    <a:pt x="459500" y="616891"/>
                  </a:lnTo>
                  <a:lnTo>
                    <a:pt x="459640" y="615506"/>
                  </a:lnTo>
                  <a:cubicBezTo>
                    <a:pt x="495067" y="442379"/>
                    <a:pt x="589371" y="290700"/>
                    <a:pt x="720719" y="182302"/>
                  </a:cubicBezTo>
                  <a:lnTo>
                    <a:pt x="739060" y="169592"/>
                  </a:lnTo>
                  <a:lnTo>
                    <a:pt x="747661" y="161263"/>
                  </a:lnTo>
                  <a:cubicBezTo>
                    <a:pt x="876480" y="60556"/>
                    <a:pt x="1038551" y="0"/>
                    <a:pt x="1214715" y="0"/>
                  </a:cubicBez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3" name="Rectangle 7"/>
            <p:cNvSpPr>
              <a:spLocks noChangeArrowheads="1"/>
            </p:cNvSpPr>
            <p:nvPr/>
          </p:nvSpPr>
          <p:spPr bwMode="gray">
            <a:xfrm>
              <a:off x="9601660" y="4515070"/>
              <a:ext cx="573425" cy="1445676"/>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4" name="Rectangle 8"/>
            <p:cNvSpPr>
              <a:spLocks noChangeArrowheads="1"/>
            </p:cNvSpPr>
            <p:nvPr/>
          </p:nvSpPr>
          <p:spPr bwMode="gray">
            <a:xfrm>
              <a:off x="8640568" y="4224320"/>
              <a:ext cx="576116" cy="1445676"/>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5" name="Rectangle 9"/>
            <p:cNvSpPr>
              <a:spLocks noChangeArrowheads="1"/>
            </p:cNvSpPr>
            <p:nvPr/>
          </p:nvSpPr>
          <p:spPr bwMode="gray">
            <a:xfrm>
              <a:off x="9771264" y="4698135"/>
              <a:ext cx="573425" cy="1445676"/>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6" name="Rectangle 10"/>
            <p:cNvSpPr>
              <a:spLocks noChangeArrowheads="1"/>
            </p:cNvSpPr>
            <p:nvPr/>
          </p:nvSpPr>
          <p:spPr bwMode="gray">
            <a:xfrm>
              <a:off x="9351291" y="4843510"/>
              <a:ext cx="320365" cy="1397218"/>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7" name="Rectangle 11"/>
            <p:cNvSpPr>
              <a:spLocks noChangeArrowheads="1"/>
            </p:cNvSpPr>
            <p:nvPr/>
          </p:nvSpPr>
          <p:spPr bwMode="gray">
            <a:xfrm>
              <a:off x="8505962" y="4708904"/>
              <a:ext cx="309596" cy="1292224"/>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8" name="Rectangle 12"/>
            <p:cNvSpPr>
              <a:spLocks noChangeArrowheads="1"/>
            </p:cNvSpPr>
            <p:nvPr/>
          </p:nvSpPr>
          <p:spPr bwMode="gray">
            <a:xfrm>
              <a:off x="8780559" y="4576988"/>
              <a:ext cx="570732" cy="1518363"/>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9" name="Freeform 13"/>
            <p:cNvSpPr>
              <a:spLocks/>
            </p:cNvSpPr>
            <p:nvPr/>
          </p:nvSpPr>
          <p:spPr bwMode="gray">
            <a:xfrm>
              <a:off x="8842479" y="4665830"/>
              <a:ext cx="446894" cy="78073"/>
            </a:xfrm>
            <a:custGeom>
              <a:avLst/>
              <a:gdLst>
                <a:gd name="T0" fmla="*/ 24 w 286"/>
                <a:gd name="T1" fmla="*/ 0 h 50"/>
                <a:gd name="T2" fmla="*/ 0 w 286"/>
                <a:gd name="T3" fmla="*/ 22 h 50"/>
                <a:gd name="T4" fmla="*/ 0 w 286"/>
                <a:gd name="T5" fmla="*/ 28 h 50"/>
                <a:gd name="T6" fmla="*/ 24 w 286"/>
                <a:gd name="T7" fmla="*/ 50 h 50"/>
                <a:gd name="T8" fmla="*/ 262 w 286"/>
                <a:gd name="T9" fmla="*/ 50 h 50"/>
                <a:gd name="T10" fmla="*/ 286 w 286"/>
                <a:gd name="T11" fmla="*/ 28 h 50"/>
                <a:gd name="T12" fmla="*/ 286 w 286"/>
                <a:gd name="T13" fmla="*/ 22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2"/>
                  </a:cubicBezTo>
                  <a:cubicBezTo>
                    <a:pt x="0" y="28"/>
                    <a:pt x="0" y="28"/>
                    <a:pt x="0" y="28"/>
                  </a:cubicBezTo>
                  <a:cubicBezTo>
                    <a:pt x="0" y="28"/>
                    <a:pt x="0" y="50"/>
                    <a:pt x="24" y="50"/>
                  </a:cubicBezTo>
                  <a:cubicBezTo>
                    <a:pt x="262" y="50"/>
                    <a:pt x="262" y="50"/>
                    <a:pt x="262" y="50"/>
                  </a:cubicBezTo>
                  <a:cubicBezTo>
                    <a:pt x="262" y="50"/>
                    <a:pt x="286" y="50"/>
                    <a:pt x="286" y="28"/>
                  </a:cubicBezTo>
                  <a:cubicBezTo>
                    <a:pt x="286" y="22"/>
                    <a:pt x="286" y="22"/>
                    <a:pt x="286" y="22"/>
                  </a:cubicBezTo>
                  <a:cubicBezTo>
                    <a:pt x="286" y="22"/>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0" name="Freeform 14"/>
            <p:cNvSpPr>
              <a:spLocks/>
            </p:cNvSpPr>
            <p:nvPr/>
          </p:nvSpPr>
          <p:spPr bwMode="gray">
            <a:xfrm>
              <a:off x="8842479" y="4805821"/>
              <a:ext cx="446894" cy="78073"/>
            </a:xfrm>
            <a:custGeom>
              <a:avLst/>
              <a:gdLst>
                <a:gd name="T0" fmla="*/ 24 w 286"/>
                <a:gd name="T1" fmla="*/ 0 h 50"/>
                <a:gd name="T2" fmla="*/ 0 w 286"/>
                <a:gd name="T3" fmla="*/ 23 h 50"/>
                <a:gd name="T4" fmla="*/ 0 w 286"/>
                <a:gd name="T5" fmla="*/ 27 h 50"/>
                <a:gd name="T6" fmla="*/ 24 w 286"/>
                <a:gd name="T7" fmla="*/ 50 h 50"/>
                <a:gd name="T8" fmla="*/ 262 w 286"/>
                <a:gd name="T9" fmla="*/ 50 h 50"/>
                <a:gd name="T10" fmla="*/ 286 w 286"/>
                <a:gd name="T11" fmla="*/ 27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7"/>
                    <a:pt x="0" y="27"/>
                    <a:pt x="0" y="27"/>
                  </a:cubicBezTo>
                  <a:cubicBezTo>
                    <a:pt x="0" y="27"/>
                    <a:pt x="0" y="50"/>
                    <a:pt x="24" y="50"/>
                  </a:cubicBezTo>
                  <a:cubicBezTo>
                    <a:pt x="262" y="50"/>
                    <a:pt x="262" y="50"/>
                    <a:pt x="262" y="50"/>
                  </a:cubicBezTo>
                  <a:cubicBezTo>
                    <a:pt x="262" y="50"/>
                    <a:pt x="286" y="50"/>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1" name="Freeform 15"/>
            <p:cNvSpPr>
              <a:spLocks/>
            </p:cNvSpPr>
            <p:nvPr/>
          </p:nvSpPr>
          <p:spPr bwMode="gray">
            <a:xfrm>
              <a:off x="8842479" y="4943118"/>
              <a:ext cx="446894" cy="78073"/>
            </a:xfrm>
            <a:custGeom>
              <a:avLst/>
              <a:gdLst>
                <a:gd name="T0" fmla="*/ 24 w 286"/>
                <a:gd name="T1" fmla="*/ 0 h 50"/>
                <a:gd name="T2" fmla="*/ 0 w 286"/>
                <a:gd name="T3" fmla="*/ 24 h 50"/>
                <a:gd name="T4" fmla="*/ 0 w 286"/>
                <a:gd name="T5" fmla="*/ 28 h 50"/>
                <a:gd name="T6" fmla="*/ 24 w 286"/>
                <a:gd name="T7" fmla="*/ 50 h 50"/>
                <a:gd name="T8" fmla="*/ 262 w 286"/>
                <a:gd name="T9" fmla="*/ 50 h 50"/>
                <a:gd name="T10" fmla="*/ 286 w 286"/>
                <a:gd name="T11" fmla="*/ 28 h 50"/>
                <a:gd name="T12" fmla="*/ 286 w 286"/>
                <a:gd name="T13" fmla="*/ 24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4"/>
                  </a:cubicBezTo>
                  <a:cubicBezTo>
                    <a:pt x="0" y="28"/>
                    <a:pt x="0" y="28"/>
                    <a:pt x="0" y="28"/>
                  </a:cubicBezTo>
                  <a:cubicBezTo>
                    <a:pt x="0" y="28"/>
                    <a:pt x="0" y="50"/>
                    <a:pt x="24" y="50"/>
                  </a:cubicBezTo>
                  <a:cubicBezTo>
                    <a:pt x="262" y="50"/>
                    <a:pt x="262" y="50"/>
                    <a:pt x="262" y="50"/>
                  </a:cubicBezTo>
                  <a:cubicBezTo>
                    <a:pt x="262" y="50"/>
                    <a:pt x="286" y="50"/>
                    <a:pt x="286" y="28"/>
                  </a:cubicBezTo>
                  <a:cubicBezTo>
                    <a:pt x="286" y="24"/>
                    <a:pt x="286" y="24"/>
                    <a:pt x="286" y="24"/>
                  </a:cubicBezTo>
                  <a:cubicBezTo>
                    <a:pt x="286" y="24"/>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2" name="Freeform 16"/>
            <p:cNvSpPr>
              <a:spLocks/>
            </p:cNvSpPr>
            <p:nvPr/>
          </p:nvSpPr>
          <p:spPr bwMode="gray">
            <a:xfrm>
              <a:off x="8842479" y="5080418"/>
              <a:ext cx="446894" cy="78073"/>
            </a:xfrm>
            <a:custGeom>
              <a:avLst/>
              <a:gdLst>
                <a:gd name="T0" fmla="*/ 24 w 286"/>
                <a:gd name="T1" fmla="*/ 0 h 50"/>
                <a:gd name="T2" fmla="*/ 0 w 286"/>
                <a:gd name="T3" fmla="*/ 23 h 50"/>
                <a:gd name="T4" fmla="*/ 0 w 286"/>
                <a:gd name="T5" fmla="*/ 28 h 50"/>
                <a:gd name="T6" fmla="*/ 24 w 286"/>
                <a:gd name="T7" fmla="*/ 50 h 50"/>
                <a:gd name="T8" fmla="*/ 262 w 286"/>
                <a:gd name="T9" fmla="*/ 50 h 50"/>
                <a:gd name="T10" fmla="*/ 286 w 286"/>
                <a:gd name="T11" fmla="*/ 28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8"/>
                    <a:pt x="0" y="28"/>
                    <a:pt x="0" y="28"/>
                  </a:cubicBezTo>
                  <a:cubicBezTo>
                    <a:pt x="0" y="28"/>
                    <a:pt x="0" y="50"/>
                    <a:pt x="24" y="50"/>
                  </a:cubicBezTo>
                  <a:cubicBezTo>
                    <a:pt x="262" y="50"/>
                    <a:pt x="262" y="50"/>
                    <a:pt x="262" y="50"/>
                  </a:cubicBezTo>
                  <a:cubicBezTo>
                    <a:pt x="262" y="50"/>
                    <a:pt x="286" y="50"/>
                    <a:pt x="286" y="28"/>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3" name="Freeform 17"/>
            <p:cNvSpPr>
              <a:spLocks/>
            </p:cNvSpPr>
            <p:nvPr/>
          </p:nvSpPr>
          <p:spPr bwMode="gray">
            <a:xfrm>
              <a:off x="8842479" y="5220409"/>
              <a:ext cx="446894" cy="78073"/>
            </a:xfrm>
            <a:custGeom>
              <a:avLst/>
              <a:gdLst>
                <a:gd name="T0" fmla="*/ 24 w 286"/>
                <a:gd name="T1" fmla="*/ 0 h 50"/>
                <a:gd name="T2" fmla="*/ 0 w 286"/>
                <a:gd name="T3" fmla="*/ 23 h 50"/>
                <a:gd name="T4" fmla="*/ 0 w 286"/>
                <a:gd name="T5" fmla="*/ 27 h 50"/>
                <a:gd name="T6" fmla="*/ 24 w 286"/>
                <a:gd name="T7" fmla="*/ 50 h 50"/>
                <a:gd name="T8" fmla="*/ 262 w 286"/>
                <a:gd name="T9" fmla="*/ 50 h 50"/>
                <a:gd name="T10" fmla="*/ 286 w 286"/>
                <a:gd name="T11" fmla="*/ 27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7"/>
                    <a:pt x="0" y="27"/>
                    <a:pt x="0" y="27"/>
                  </a:cubicBezTo>
                  <a:cubicBezTo>
                    <a:pt x="0" y="27"/>
                    <a:pt x="0" y="50"/>
                    <a:pt x="24" y="50"/>
                  </a:cubicBezTo>
                  <a:cubicBezTo>
                    <a:pt x="262" y="50"/>
                    <a:pt x="262" y="50"/>
                    <a:pt x="262" y="50"/>
                  </a:cubicBezTo>
                  <a:cubicBezTo>
                    <a:pt x="262" y="50"/>
                    <a:pt x="286" y="50"/>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4" name="Freeform 18"/>
            <p:cNvSpPr>
              <a:spLocks/>
            </p:cNvSpPr>
            <p:nvPr/>
          </p:nvSpPr>
          <p:spPr bwMode="gray">
            <a:xfrm>
              <a:off x="8842479" y="5357707"/>
              <a:ext cx="446894" cy="78073"/>
            </a:xfrm>
            <a:custGeom>
              <a:avLst/>
              <a:gdLst>
                <a:gd name="T0" fmla="*/ 24 w 286"/>
                <a:gd name="T1" fmla="*/ 0 h 51"/>
                <a:gd name="T2" fmla="*/ 0 w 286"/>
                <a:gd name="T3" fmla="*/ 24 h 51"/>
                <a:gd name="T4" fmla="*/ 0 w 286"/>
                <a:gd name="T5" fmla="*/ 28 h 51"/>
                <a:gd name="T6" fmla="*/ 24 w 286"/>
                <a:gd name="T7" fmla="*/ 51 h 51"/>
                <a:gd name="T8" fmla="*/ 262 w 286"/>
                <a:gd name="T9" fmla="*/ 51 h 51"/>
                <a:gd name="T10" fmla="*/ 286 w 286"/>
                <a:gd name="T11" fmla="*/ 28 h 51"/>
                <a:gd name="T12" fmla="*/ 286 w 286"/>
                <a:gd name="T13" fmla="*/ 24 h 51"/>
                <a:gd name="T14" fmla="*/ 262 w 286"/>
                <a:gd name="T15" fmla="*/ 0 h 51"/>
                <a:gd name="T16" fmla="*/ 152 w 286"/>
                <a:gd name="T17" fmla="*/ 0 h 51"/>
                <a:gd name="T18" fmla="*/ 24 w 286"/>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1">
                  <a:moveTo>
                    <a:pt x="24" y="0"/>
                  </a:moveTo>
                  <a:cubicBezTo>
                    <a:pt x="24" y="0"/>
                    <a:pt x="0" y="0"/>
                    <a:pt x="0" y="24"/>
                  </a:cubicBezTo>
                  <a:cubicBezTo>
                    <a:pt x="0" y="28"/>
                    <a:pt x="0" y="28"/>
                    <a:pt x="0" y="28"/>
                  </a:cubicBezTo>
                  <a:cubicBezTo>
                    <a:pt x="0" y="28"/>
                    <a:pt x="0" y="51"/>
                    <a:pt x="24" y="51"/>
                  </a:cubicBezTo>
                  <a:cubicBezTo>
                    <a:pt x="262" y="51"/>
                    <a:pt x="262" y="51"/>
                    <a:pt x="262" y="51"/>
                  </a:cubicBezTo>
                  <a:cubicBezTo>
                    <a:pt x="262" y="51"/>
                    <a:pt x="286" y="51"/>
                    <a:pt x="286" y="28"/>
                  </a:cubicBezTo>
                  <a:cubicBezTo>
                    <a:pt x="286" y="24"/>
                    <a:pt x="286" y="24"/>
                    <a:pt x="286" y="24"/>
                  </a:cubicBezTo>
                  <a:cubicBezTo>
                    <a:pt x="286" y="24"/>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5" name="Freeform 19"/>
            <p:cNvSpPr>
              <a:spLocks/>
            </p:cNvSpPr>
            <p:nvPr/>
          </p:nvSpPr>
          <p:spPr bwMode="gray">
            <a:xfrm>
              <a:off x="8842479" y="5495006"/>
              <a:ext cx="446894" cy="78073"/>
            </a:xfrm>
            <a:custGeom>
              <a:avLst/>
              <a:gdLst>
                <a:gd name="T0" fmla="*/ 24 w 286"/>
                <a:gd name="T1" fmla="*/ 0 h 50"/>
                <a:gd name="T2" fmla="*/ 0 w 286"/>
                <a:gd name="T3" fmla="*/ 23 h 50"/>
                <a:gd name="T4" fmla="*/ 0 w 286"/>
                <a:gd name="T5" fmla="*/ 28 h 50"/>
                <a:gd name="T6" fmla="*/ 24 w 286"/>
                <a:gd name="T7" fmla="*/ 50 h 50"/>
                <a:gd name="T8" fmla="*/ 262 w 286"/>
                <a:gd name="T9" fmla="*/ 50 h 50"/>
                <a:gd name="T10" fmla="*/ 286 w 286"/>
                <a:gd name="T11" fmla="*/ 28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8"/>
                    <a:pt x="0" y="28"/>
                    <a:pt x="0" y="28"/>
                  </a:cubicBezTo>
                  <a:cubicBezTo>
                    <a:pt x="0" y="28"/>
                    <a:pt x="0" y="50"/>
                    <a:pt x="24" y="50"/>
                  </a:cubicBezTo>
                  <a:cubicBezTo>
                    <a:pt x="262" y="50"/>
                    <a:pt x="262" y="50"/>
                    <a:pt x="262" y="50"/>
                  </a:cubicBezTo>
                  <a:cubicBezTo>
                    <a:pt x="262" y="50"/>
                    <a:pt x="286" y="50"/>
                    <a:pt x="286" y="28"/>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6" name="Freeform 20"/>
            <p:cNvSpPr>
              <a:spLocks/>
            </p:cNvSpPr>
            <p:nvPr/>
          </p:nvSpPr>
          <p:spPr bwMode="gray">
            <a:xfrm>
              <a:off x="8842479" y="5634997"/>
              <a:ext cx="446894" cy="78073"/>
            </a:xfrm>
            <a:custGeom>
              <a:avLst/>
              <a:gdLst>
                <a:gd name="T0" fmla="*/ 24 w 286"/>
                <a:gd name="T1" fmla="*/ 0 h 51"/>
                <a:gd name="T2" fmla="*/ 0 w 286"/>
                <a:gd name="T3" fmla="*/ 23 h 51"/>
                <a:gd name="T4" fmla="*/ 0 w 286"/>
                <a:gd name="T5" fmla="*/ 27 h 51"/>
                <a:gd name="T6" fmla="*/ 24 w 286"/>
                <a:gd name="T7" fmla="*/ 51 h 51"/>
                <a:gd name="T8" fmla="*/ 262 w 286"/>
                <a:gd name="T9" fmla="*/ 51 h 51"/>
                <a:gd name="T10" fmla="*/ 286 w 286"/>
                <a:gd name="T11" fmla="*/ 27 h 51"/>
                <a:gd name="T12" fmla="*/ 286 w 286"/>
                <a:gd name="T13" fmla="*/ 23 h 51"/>
                <a:gd name="T14" fmla="*/ 262 w 286"/>
                <a:gd name="T15" fmla="*/ 0 h 51"/>
                <a:gd name="T16" fmla="*/ 152 w 286"/>
                <a:gd name="T17" fmla="*/ 0 h 51"/>
                <a:gd name="T18" fmla="*/ 24 w 286"/>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1">
                  <a:moveTo>
                    <a:pt x="24" y="0"/>
                  </a:moveTo>
                  <a:cubicBezTo>
                    <a:pt x="24" y="0"/>
                    <a:pt x="0" y="0"/>
                    <a:pt x="0" y="23"/>
                  </a:cubicBezTo>
                  <a:cubicBezTo>
                    <a:pt x="0" y="27"/>
                    <a:pt x="0" y="27"/>
                    <a:pt x="0" y="27"/>
                  </a:cubicBezTo>
                  <a:cubicBezTo>
                    <a:pt x="0" y="27"/>
                    <a:pt x="0" y="51"/>
                    <a:pt x="24" y="51"/>
                  </a:cubicBezTo>
                  <a:cubicBezTo>
                    <a:pt x="262" y="51"/>
                    <a:pt x="262" y="51"/>
                    <a:pt x="262" y="51"/>
                  </a:cubicBezTo>
                  <a:cubicBezTo>
                    <a:pt x="262" y="51"/>
                    <a:pt x="286" y="51"/>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7" name="Oval 21"/>
            <p:cNvSpPr>
              <a:spLocks noChangeArrowheads="1"/>
            </p:cNvSpPr>
            <p:nvPr/>
          </p:nvSpPr>
          <p:spPr bwMode="gray">
            <a:xfrm>
              <a:off x="9203225" y="4681982"/>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08" name="Oval 22"/>
            <p:cNvSpPr>
              <a:spLocks noChangeArrowheads="1"/>
            </p:cNvSpPr>
            <p:nvPr/>
          </p:nvSpPr>
          <p:spPr bwMode="gray">
            <a:xfrm>
              <a:off x="9203225" y="4821973"/>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09" name="Oval 23"/>
            <p:cNvSpPr>
              <a:spLocks noChangeArrowheads="1"/>
            </p:cNvSpPr>
            <p:nvPr/>
          </p:nvSpPr>
          <p:spPr bwMode="gray">
            <a:xfrm>
              <a:off x="9203225" y="4959271"/>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0" name="Oval 24"/>
            <p:cNvSpPr>
              <a:spLocks noChangeArrowheads="1"/>
            </p:cNvSpPr>
            <p:nvPr/>
          </p:nvSpPr>
          <p:spPr bwMode="gray">
            <a:xfrm>
              <a:off x="9203225" y="5099262"/>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1" name="Freeform 25"/>
            <p:cNvSpPr>
              <a:spLocks/>
            </p:cNvSpPr>
            <p:nvPr/>
          </p:nvSpPr>
          <p:spPr bwMode="gray">
            <a:xfrm>
              <a:off x="9203225" y="5236562"/>
              <a:ext cx="45767" cy="43074"/>
            </a:xfrm>
            <a:custGeom>
              <a:avLst/>
              <a:gdLst>
                <a:gd name="T0" fmla="*/ 14 w 28"/>
                <a:gd name="T1" fmla="*/ 28 h 28"/>
                <a:gd name="T2" fmla="*/ 28 w 28"/>
                <a:gd name="T3" fmla="*/ 13 h 28"/>
                <a:gd name="T4" fmla="*/ 14 w 28"/>
                <a:gd name="T5" fmla="*/ 0 h 28"/>
                <a:gd name="T6" fmla="*/ 0 w 28"/>
                <a:gd name="T7" fmla="*/ 13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cubicBezTo>
                    <a:pt x="22" y="28"/>
                    <a:pt x="28" y="21"/>
                    <a:pt x="28" y="13"/>
                  </a:cubicBezTo>
                  <a:cubicBezTo>
                    <a:pt x="28" y="7"/>
                    <a:pt x="22" y="0"/>
                    <a:pt x="14" y="0"/>
                  </a:cubicBezTo>
                  <a:cubicBezTo>
                    <a:pt x="7" y="0"/>
                    <a:pt x="0" y="7"/>
                    <a:pt x="0" y="13"/>
                  </a:cubicBezTo>
                  <a:cubicBezTo>
                    <a:pt x="0" y="21"/>
                    <a:pt x="7" y="28"/>
                    <a:pt x="14" y="28"/>
                  </a:cubicBez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2" name="Oval 26"/>
            <p:cNvSpPr>
              <a:spLocks noChangeArrowheads="1"/>
            </p:cNvSpPr>
            <p:nvPr/>
          </p:nvSpPr>
          <p:spPr bwMode="gray">
            <a:xfrm>
              <a:off x="9203225" y="5376553"/>
              <a:ext cx="45767" cy="40383"/>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3" name="Oval 27"/>
            <p:cNvSpPr>
              <a:spLocks noChangeArrowheads="1"/>
            </p:cNvSpPr>
            <p:nvPr/>
          </p:nvSpPr>
          <p:spPr bwMode="gray">
            <a:xfrm>
              <a:off x="9203225" y="5513851"/>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4" name="Oval 28"/>
            <p:cNvSpPr>
              <a:spLocks noChangeArrowheads="1"/>
            </p:cNvSpPr>
            <p:nvPr/>
          </p:nvSpPr>
          <p:spPr bwMode="gray">
            <a:xfrm>
              <a:off x="9203225" y="5653841"/>
              <a:ext cx="45767" cy="40383"/>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5" name="Freeform 29"/>
            <p:cNvSpPr>
              <a:spLocks/>
            </p:cNvSpPr>
            <p:nvPr/>
          </p:nvSpPr>
          <p:spPr bwMode="gray">
            <a:xfrm>
              <a:off x="8842479" y="5772295"/>
              <a:ext cx="446894" cy="78073"/>
            </a:xfrm>
            <a:custGeom>
              <a:avLst/>
              <a:gdLst>
                <a:gd name="T0" fmla="*/ 24 w 286"/>
                <a:gd name="T1" fmla="*/ 0 h 50"/>
                <a:gd name="T2" fmla="*/ 0 w 286"/>
                <a:gd name="T3" fmla="*/ 22 h 50"/>
                <a:gd name="T4" fmla="*/ 0 w 286"/>
                <a:gd name="T5" fmla="*/ 27 h 50"/>
                <a:gd name="T6" fmla="*/ 24 w 286"/>
                <a:gd name="T7" fmla="*/ 50 h 50"/>
                <a:gd name="T8" fmla="*/ 262 w 286"/>
                <a:gd name="T9" fmla="*/ 50 h 50"/>
                <a:gd name="T10" fmla="*/ 286 w 286"/>
                <a:gd name="T11" fmla="*/ 27 h 50"/>
                <a:gd name="T12" fmla="*/ 286 w 286"/>
                <a:gd name="T13" fmla="*/ 22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2"/>
                  </a:cubicBezTo>
                  <a:cubicBezTo>
                    <a:pt x="0" y="27"/>
                    <a:pt x="0" y="27"/>
                    <a:pt x="0" y="27"/>
                  </a:cubicBezTo>
                  <a:cubicBezTo>
                    <a:pt x="0" y="27"/>
                    <a:pt x="0" y="50"/>
                    <a:pt x="24" y="50"/>
                  </a:cubicBezTo>
                  <a:cubicBezTo>
                    <a:pt x="262" y="50"/>
                    <a:pt x="262" y="50"/>
                    <a:pt x="262" y="50"/>
                  </a:cubicBezTo>
                  <a:cubicBezTo>
                    <a:pt x="262" y="50"/>
                    <a:pt x="286" y="50"/>
                    <a:pt x="286" y="27"/>
                  </a:cubicBezTo>
                  <a:cubicBezTo>
                    <a:pt x="286" y="22"/>
                    <a:pt x="286" y="22"/>
                    <a:pt x="286" y="22"/>
                  </a:cubicBezTo>
                  <a:cubicBezTo>
                    <a:pt x="286" y="22"/>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6" name="Oval 30"/>
            <p:cNvSpPr>
              <a:spLocks noChangeArrowheads="1"/>
            </p:cNvSpPr>
            <p:nvPr/>
          </p:nvSpPr>
          <p:spPr bwMode="gray">
            <a:xfrm>
              <a:off x="9203225" y="5791141"/>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7" name="Rectangle 31"/>
            <p:cNvSpPr>
              <a:spLocks noChangeArrowheads="1"/>
            </p:cNvSpPr>
            <p:nvPr/>
          </p:nvSpPr>
          <p:spPr bwMode="gray">
            <a:xfrm>
              <a:off x="9467054" y="4883892"/>
              <a:ext cx="570732" cy="1337991"/>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8" name="Freeform 32"/>
            <p:cNvSpPr>
              <a:spLocks/>
            </p:cNvSpPr>
            <p:nvPr/>
          </p:nvSpPr>
          <p:spPr bwMode="gray">
            <a:xfrm>
              <a:off x="9526281" y="4975424"/>
              <a:ext cx="449587" cy="78073"/>
            </a:xfrm>
            <a:custGeom>
              <a:avLst/>
              <a:gdLst>
                <a:gd name="T0" fmla="*/ 25 w 287"/>
                <a:gd name="T1" fmla="*/ 0 h 50"/>
                <a:gd name="T2" fmla="*/ 0 w 287"/>
                <a:gd name="T3" fmla="*/ 22 h 50"/>
                <a:gd name="T4" fmla="*/ 0 w 287"/>
                <a:gd name="T5" fmla="*/ 27 h 50"/>
                <a:gd name="T6" fmla="*/ 25 w 287"/>
                <a:gd name="T7" fmla="*/ 50 h 50"/>
                <a:gd name="T8" fmla="*/ 262 w 287"/>
                <a:gd name="T9" fmla="*/ 50 h 50"/>
                <a:gd name="T10" fmla="*/ 287 w 287"/>
                <a:gd name="T11" fmla="*/ 27 h 50"/>
                <a:gd name="T12" fmla="*/ 287 w 287"/>
                <a:gd name="T13" fmla="*/ 22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2"/>
                  </a:cubicBezTo>
                  <a:cubicBezTo>
                    <a:pt x="0" y="27"/>
                    <a:pt x="0" y="27"/>
                    <a:pt x="0" y="27"/>
                  </a:cubicBezTo>
                  <a:cubicBezTo>
                    <a:pt x="0" y="27"/>
                    <a:pt x="0" y="50"/>
                    <a:pt x="25" y="50"/>
                  </a:cubicBezTo>
                  <a:cubicBezTo>
                    <a:pt x="262" y="50"/>
                    <a:pt x="262" y="50"/>
                    <a:pt x="262" y="50"/>
                  </a:cubicBezTo>
                  <a:cubicBezTo>
                    <a:pt x="262" y="50"/>
                    <a:pt x="287" y="50"/>
                    <a:pt x="287" y="27"/>
                  </a:cubicBezTo>
                  <a:cubicBezTo>
                    <a:pt x="287" y="22"/>
                    <a:pt x="287" y="22"/>
                    <a:pt x="287" y="22"/>
                  </a:cubicBezTo>
                  <a:cubicBezTo>
                    <a:pt x="287" y="22"/>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9" name="Freeform 33"/>
            <p:cNvSpPr>
              <a:spLocks/>
            </p:cNvSpPr>
            <p:nvPr/>
          </p:nvSpPr>
          <p:spPr bwMode="gray">
            <a:xfrm>
              <a:off x="9526281" y="5112724"/>
              <a:ext cx="449587" cy="78073"/>
            </a:xfrm>
            <a:custGeom>
              <a:avLst/>
              <a:gdLst>
                <a:gd name="T0" fmla="*/ 25 w 287"/>
                <a:gd name="T1" fmla="*/ 0 h 50"/>
                <a:gd name="T2" fmla="*/ 0 w 287"/>
                <a:gd name="T3" fmla="*/ 23 h 50"/>
                <a:gd name="T4" fmla="*/ 0 w 287"/>
                <a:gd name="T5" fmla="*/ 28 h 50"/>
                <a:gd name="T6" fmla="*/ 25 w 287"/>
                <a:gd name="T7" fmla="*/ 50 h 50"/>
                <a:gd name="T8" fmla="*/ 262 w 287"/>
                <a:gd name="T9" fmla="*/ 50 h 50"/>
                <a:gd name="T10" fmla="*/ 287 w 287"/>
                <a:gd name="T11" fmla="*/ 28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8"/>
                    <a:pt x="0" y="28"/>
                    <a:pt x="0" y="28"/>
                  </a:cubicBezTo>
                  <a:cubicBezTo>
                    <a:pt x="0" y="28"/>
                    <a:pt x="0" y="50"/>
                    <a:pt x="25" y="50"/>
                  </a:cubicBezTo>
                  <a:cubicBezTo>
                    <a:pt x="262" y="50"/>
                    <a:pt x="262" y="50"/>
                    <a:pt x="262" y="50"/>
                  </a:cubicBezTo>
                  <a:cubicBezTo>
                    <a:pt x="262" y="50"/>
                    <a:pt x="287" y="50"/>
                    <a:pt x="287" y="28"/>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0" name="Freeform 34"/>
            <p:cNvSpPr>
              <a:spLocks/>
            </p:cNvSpPr>
            <p:nvPr/>
          </p:nvSpPr>
          <p:spPr bwMode="gray">
            <a:xfrm>
              <a:off x="9526281" y="5252715"/>
              <a:ext cx="449587" cy="78073"/>
            </a:xfrm>
            <a:custGeom>
              <a:avLst/>
              <a:gdLst>
                <a:gd name="T0" fmla="*/ 25 w 287"/>
                <a:gd name="T1" fmla="*/ 0 h 50"/>
                <a:gd name="T2" fmla="*/ 0 w 287"/>
                <a:gd name="T3" fmla="*/ 22 h 50"/>
                <a:gd name="T4" fmla="*/ 0 w 287"/>
                <a:gd name="T5" fmla="*/ 28 h 50"/>
                <a:gd name="T6" fmla="*/ 25 w 287"/>
                <a:gd name="T7" fmla="*/ 50 h 50"/>
                <a:gd name="T8" fmla="*/ 262 w 287"/>
                <a:gd name="T9" fmla="*/ 50 h 50"/>
                <a:gd name="T10" fmla="*/ 287 w 287"/>
                <a:gd name="T11" fmla="*/ 28 h 50"/>
                <a:gd name="T12" fmla="*/ 287 w 287"/>
                <a:gd name="T13" fmla="*/ 22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2"/>
                  </a:cubicBezTo>
                  <a:cubicBezTo>
                    <a:pt x="0" y="28"/>
                    <a:pt x="0" y="28"/>
                    <a:pt x="0" y="28"/>
                  </a:cubicBezTo>
                  <a:cubicBezTo>
                    <a:pt x="0" y="28"/>
                    <a:pt x="0" y="50"/>
                    <a:pt x="25" y="50"/>
                  </a:cubicBezTo>
                  <a:cubicBezTo>
                    <a:pt x="262" y="50"/>
                    <a:pt x="262" y="50"/>
                    <a:pt x="262" y="50"/>
                  </a:cubicBezTo>
                  <a:cubicBezTo>
                    <a:pt x="262" y="50"/>
                    <a:pt x="287" y="50"/>
                    <a:pt x="287" y="28"/>
                  </a:cubicBezTo>
                  <a:cubicBezTo>
                    <a:pt x="287" y="22"/>
                    <a:pt x="287" y="22"/>
                    <a:pt x="287" y="22"/>
                  </a:cubicBezTo>
                  <a:cubicBezTo>
                    <a:pt x="287" y="22"/>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1" name="Freeform 35"/>
            <p:cNvSpPr>
              <a:spLocks/>
            </p:cNvSpPr>
            <p:nvPr/>
          </p:nvSpPr>
          <p:spPr bwMode="gray">
            <a:xfrm>
              <a:off x="9526281" y="5390012"/>
              <a:ext cx="449587" cy="78073"/>
            </a:xfrm>
            <a:custGeom>
              <a:avLst/>
              <a:gdLst>
                <a:gd name="T0" fmla="*/ 25 w 287"/>
                <a:gd name="T1" fmla="*/ 0 h 50"/>
                <a:gd name="T2" fmla="*/ 0 w 287"/>
                <a:gd name="T3" fmla="*/ 22 h 50"/>
                <a:gd name="T4" fmla="*/ 0 w 287"/>
                <a:gd name="T5" fmla="*/ 27 h 50"/>
                <a:gd name="T6" fmla="*/ 25 w 287"/>
                <a:gd name="T7" fmla="*/ 50 h 50"/>
                <a:gd name="T8" fmla="*/ 262 w 287"/>
                <a:gd name="T9" fmla="*/ 50 h 50"/>
                <a:gd name="T10" fmla="*/ 287 w 287"/>
                <a:gd name="T11" fmla="*/ 27 h 50"/>
                <a:gd name="T12" fmla="*/ 287 w 287"/>
                <a:gd name="T13" fmla="*/ 22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2"/>
                  </a:cubicBezTo>
                  <a:cubicBezTo>
                    <a:pt x="0" y="27"/>
                    <a:pt x="0" y="27"/>
                    <a:pt x="0" y="27"/>
                  </a:cubicBezTo>
                  <a:cubicBezTo>
                    <a:pt x="0" y="27"/>
                    <a:pt x="0" y="50"/>
                    <a:pt x="25" y="50"/>
                  </a:cubicBezTo>
                  <a:cubicBezTo>
                    <a:pt x="262" y="50"/>
                    <a:pt x="262" y="50"/>
                    <a:pt x="262" y="50"/>
                  </a:cubicBezTo>
                  <a:cubicBezTo>
                    <a:pt x="262" y="50"/>
                    <a:pt x="287" y="50"/>
                    <a:pt x="287" y="27"/>
                  </a:cubicBezTo>
                  <a:cubicBezTo>
                    <a:pt x="287" y="22"/>
                    <a:pt x="287" y="22"/>
                    <a:pt x="287" y="22"/>
                  </a:cubicBezTo>
                  <a:cubicBezTo>
                    <a:pt x="287" y="22"/>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2" name="Freeform 36"/>
            <p:cNvSpPr>
              <a:spLocks/>
            </p:cNvSpPr>
            <p:nvPr/>
          </p:nvSpPr>
          <p:spPr bwMode="gray">
            <a:xfrm>
              <a:off x="9526281" y="5527312"/>
              <a:ext cx="449587" cy="78073"/>
            </a:xfrm>
            <a:custGeom>
              <a:avLst/>
              <a:gdLst>
                <a:gd name="T0" fmla="*/ 25 w 287"/>
                <a:gd name="T1" fmla="*/ 0 h 50"/>
                <a:gd name="T2" fmla="*/ 0 w 287"/>
                <a:gd name="T3" fmla="*/ 23 h 50"/>
                <a:gd name="T4" fmla="*/ 0 w 287"/>
                <a:gd name="T5" fmla="*/ 28 h 50"/>
                <a:gd name="T6" fmla="*/ 25 w 287"/>
                <a:gd name="T7" fmla="*/ 50 h 50"/>
                <a:gd name="T8" fmla="*/ 262 w 287"/>
                <a:gd name="T9" fmla="*/ 50 h 50"/>
                <a:gd name="T10" fmla="*/ 287 w 287"/>
                <a:gd name="T11" fmla="*/ 28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8"/>
                    <a:pt x="0" y="28"/>
                    <a:pt x="0" y="28"/>
                  </a:cubicBezTo>
                  <a:cubicBezTo>
                    <a:pt x="0" y="28"/>
                    <a:pt x="0" y="50"/>
                    <a:pt x="25" y="50"/>
                  </a:cubicBezTo>
                  <a:cubicBezTo>
                    <a:pt x="262" y="50"/>
                    <a:pt x="262" y="50"/>
                    <a:pt x="262" y="50"/>
                  </a:cubicBezTo>
                  <a:cubicBezTo>
                    <a:pt x="262" y="50"/>
                    <a:pt x="287" y="50"/>
                    <a:pt x="287" y="28"/>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3" name="Freeform 37"/>
            <p:cNvSpPr>
              <a:spLocks/>
            </p:cNvSpPr>
            <p:nvPr/>
          </p:nvSpPr>
          <p:spPr bwMode="gray">
            <a:xfrm>
              <a:off x="9526281" y="5667303"/>
              <a:ext cx="449587" cy="78073"/>
            </a:xfrm>
            <a:custGeom>
              <a:avLst/>
              <a:gdLst>
                <a:gd name="T0" fmla="*/ 25 w 287"/>
                <a:gd name="T1" fmla="*/ 0 h 50"/>
                <a:gd name="T2" fmla="*/ 0 w 287"/>
                <a:gd name="T3" fmla="*/ 23 h 50"/>
                <a:gd name="T4" fmla="*/ 0 w 287"/>
                <a:gd name="T5" fmla="*/ 28 h 50"/>
                <a:gd name="T6" fmla="*/ 25 w 287"/>
                <a:gd name="T7" fmla="*/ 50 h 50"/>
                <a:gd name="T8" fmla="*/ 262 w 287"/>
                <a:gd name="T9" fmla="*/ 50 h 50"/>
                <a:gd name="T10" fmla="*/ 287 w 287"/>
                <a:gd name="T11" fmla="*/ 28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8"/>
                    <a:pt x="0" y="28"/>
                    <a:pt x="0" y="28"/>
                  </a:cubicBezTo>
                  <a:cubicBezTo>
                    <a:pt x="0" y="28"/>
                    <a:pt x="0" y="50"/>
                    <a:pt x="25" y="50"/>
                  </a:cubicBezTo>
                  <a:cubicBezTo>
                    <a:pt x="262" y="50"/>
                    <a:pt x="262" y="50"/>
                    <a:pt x="262" y="50"/>
                  </a:cubicBezTo>
                  <a:cubicBezTo>
                    <a:pt x="262" y="50"/>
                    <a:pt x="287" y="50"/>
                    <a:pt x="287" y="28"/>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4" name="Freeform 38"/>
            <p:cNvSpPr>
              <a:spLocks/>
            </p:cNvSpPr>
            <p:nvPr/>
          </p:nvSpPr>
          <p:spPr bwMode="gray">
            <a:xfrm>
              <a:off x="9526281" y="5807294"/>
              <a:ext cx="449587" cy="75380"/>
            </a:xfrm>
            <a:custGeom>
              <a:avLst/>
              <a:gdLst>
                <a:gd name="T0" fmla="*/ 25 w 287"/>
                <a:gd name="T1" fmla="*/ 0 h 49"/>
                <a:gd name="T2" fmla="*/ 0 w 287"/>
                <a:gd name="T3" fmla="*/ 23 h 49"/>
                <a:gd name="T4" fmla="*/ 0 w 287"/>
                <a:gd name="T5" fmla="*/ 27 h 49"/>
                <a:gd name="T6" fmla="*/ 25 w 287"/>
                <a:gd name="T7" fmla="*/ 49 h 49"/>
                <a:gd name="T8" fmla="*/ 262 w 287"/>
                <a:gd name="T9" fmla="*/ 49 h 49"/>
                <a:gd name="T10" fmla="*/ 287 w 287"/>
                <a:gd name="T11" fmla="*/ 27 h 49"/>
                <a:gd name="T12" fmla="*/ 287 w 287"/>
                <a:gd name="T13" fmla="*/ 23 h 49"/>
                <a:gd name="T14" fmla="*/ 262 w 287"/>
                <a:gd name="T15" fmla="*/ 0 h 49"/>
                <a:gd name="T16" fmla="*/ 153 w 287"/>
                <a:gd name="T17" fmla="*/ 0 h 49"/>
                <a:gd name="T18" fmla="*/ 25 w 287"/>
                <a:gd name="T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49">
                  <a:moveTo>
                    <a:pt x="25" y="0"/>
                  </a:moveTo>
                  <a:cubicBezTo>
                    <a:pt x="25" y="0"/>
                    <a:pt x="0" y="0"/>
                    <a:pt x="0" y="23"/>
                  </a:cubicBezTo>
                  <a:cubicBezTo>
                    <a:pt x="0" y="27"/>
                    <a:pt x="0" y="27"/>
                    <a:pt x="0" y="27"/>
                  </a:cubicBezTo>
                  <a:cubicBezTo>
                    <a:pt x="0" y="27"/>
                    <a:pt x="0" y="49"/>
                    <a:pt x="25" y="49"/>
                  </a:cubicBezTo>
                  <a:cubicBezTo>
                    <a:pt x="262" y="49"/>
                    <a:pt x="262" y="49"/>
                    <a:pt x="262" y="49"/>
                  </a:cubicBezTo>
                  <a:cubicBezTo>
                    <a:pt x="262" y="49"/>
                    <a:pt x="287" y="49"/>
                    <a:pt x="287" y="27"/>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5" name="Freeform 39"/>
            <p:cNvSpPr>
              <a:spLocks/>
            </p:cNvSpPr>
            <p:nvPr/>
          </p:nvSpPr>
          <p:spPr bwMode="gray">
            <a:xfrm>
              <a:off x="9526281" y="5941900"/>
              <a:ext cx="449587" cy="78073"/>
            </a:xfrm>
            <a:custGeom>
              <a:avLst/>
              <a:gdLst>
                <a:gd name="T0" fmla="*/ 25 w 287"/>
                <a:gd name="T1" fmla="*/ 0 h 50"/>
                <a:gd name="T2" fmla="*/ 0 w 287"/>
                <a:gd name="T3" fmla="*/ 24 h 50"/>
                <a:gd name="T4" fmla="*/ 0 w 287"/>
                <a:gd name="T5" fmla="*/ 28 h 50"/>
                <a:gd name="T6" fmla="*/ 25 w 287"/>
                <a:gd name="T7" fmla="*/ 50 h 50"/>
                <a:gd name="T8" fmla="*/ 262 w 287"/>
                <a:gd name="T9" fmla="*/ 50 h 50"/>
                <a:gd name="T10" fmla="*/ 287 w 287"/>
                <a:gd name="T11" fmla="*/ 28 h 50"/>
                <a:gd name="T12" fmla="*/ 287 w 287"/>
                <a:gd name="T13" fmla="*/ 24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4"/>
                  </a:cubicBezTo>
                  <a:cubicBezTo>
                    <a:pt x="0" y="28"/>
                    <a:pt x="0" y="28"/>
                    <a:pt x="0" y="28"/>
                  </a:cubicBezTo>
                  <a:cubicBezTo>
                    <a:pt x="0" y="28"/>
                    <a:pt x="0" y="50"/>
                    <a:pt x="25" y="50"/>
                  </a:cubicBezTo>
                  <a:cubicBezTo>
                    <a:pt x="262" y="50"/>
                    <a:pt x="262" y="50"/>
                    <a:pt x="262" y="50"/>
                  </a:cubicBezTo>
                  <a:cubicBezTo>
                    <a:pt x="262" y="50"/>
                    <a:pt x="287" y="50"/>
                    <a:pt x="287" y="28"/>
                  </a:cubicBezTo>
                  <a:cubicBezTo>
                    <a:pt x="287" y="24"/>
                    <a:pt x="287" y="24"/>
                    <a:pt x="287" y="24"/>
                  </a:cubicBezTo>
                  <a:cubicBezTo>
                    <a:pt x="287" y="24"/>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6" name="Oval 40"/>
            <p:cNvSpPr>
              <a:spLocks noChangeArrowheads="1"/>
            </p:cNvSpPr>
            <p:nvPr/>
          </p:nvSpPr>
          <p:spPr bwMode="gray">
            <a:xfrm>
              <a:off x="9889718" y="4991577"/>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27" name="Oval 41"/>
            <p:cNvSpPr>
              <a:spLocks noChangeArrowheads="1"/>
            </p:cNvSpPr>
            <p:nvPr/>
          </p:nvSpPr>
          <p:spPr bwMode="gray">
            <a:xfrm>
              <a:off x="9889718" y="5131568"/>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28" name="Oval 42"/>
            <p:cNvSpPr>
              <a:spLocks noChangeArrowheads="1"/>
            </p:cNvSpPr>
            <p:nvPr/>
          </p:nvSpPr>
          <p:spPr bwMode="gray">
            <a:xfrm>
              <a:off x="9889718" y="5268867"/>
              <a:ext cx="45767" cy="45767"/>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29" name="Oval 43"/>
            <p:cNvSpPr>
              <a:spLocks noChangeArrowheads="1"/>
            </p:cNvSpPr>
            <p:nvPr/>
          </p:nvSpPr>
          <p:spPr bwMode="gray">
            <a:xfrm>
              <a:off x="9889718" y="5406165"/>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0" name="Oval 44"/>
            <p:cNvSpPr>
              <a:spLocks noChangeArrowheads="1"/>
            </p:cNvSpPr>
            <p:nvPr/>
          </p:nvSpPr>
          <p:spPr bwMode="gray">
            <a:xfrm>
              <a:off x="9889718" y="5546156"/>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1" name="Oval 45"/>
            <p:cNvSpPr>
              <a:spLocks noChangeArrowheads="1"/>
            </p:cNvSpPr>
            <p:nvPr/>
          </p:nvSpPr>
          <p:spPr bwMode="gray">
            <a:xfrm>
              <a:off x="9889718" y="5683456"/>
              <a:ext cx="45767" cy="45767"/>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2" name="Oval 46"/>
            <p:cNvSpPr>
              <a:spLocks noChangeArrowheads="1"/>
            </p:cNvSpPr>
            <p:nvPr/>
          </p:nvSpPr>
          <p:spPr bwMode="gray">
            <a:xfrm>
              <a:off x="9889718" y="5823447"/>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3" name="Oval 47"/>
            <p:cNvSpPr>
              <a:spLocks noChangeArrowheads="1"/>
            </p:cNvSpPr>
            <p:nvPr/>
          </p:nvSpPr>
          <p:spPr bwMode="gray">
            <a:xfrm>
              <a:off x="9889718" y="5960744"/>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4" name="Freeform 48"/>
            <p:cNvSpPr>
              <a:spLocks/>
            </p:cNvSpPr>
            <p:nvPr/>
          </p:nvSpPr>
          <p:spPr bwMode="gray">
            <a:xfrm>
              <a:off x="9526281" y="6081891"/>
              <a:ext cx="449587" cy="78073"/>
            </a:xfrm>
            <a:custGeom>
              <a:avLst/>
              <a:gdLst>
                <a:gd name="T0" fmla="*/ 25 w 287"/>
                <a:gd name="T1" fmla="*/ 0 h 50"/>
                <a:gd name="T2" fmla="*/ 0 w 287"/>
                <a:gd name="T3" fmla="*/ 23 h 50"/>
                <a:gd name="T4" fmla="*/ 0 w 287"/>
                <a:gd name="T5" fmla="*/ 27 h 50"/>
                <a:gd name="T6" fmla="*/ 25 w 287"/>
                <a:gd name="T7" fmla="*/ 50 h 50"/>
                <a:gd name="T8" fmla="*/ 262 w 287"/>
                <a:gd name="T9" fmla="*/ 50 h 50"/>
                <a:gd name="T10" fmla="*/ 287 w 287"/>
                <a:gd name="T11" fmla="*/ 27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7"/>
                    <a:pt x="0" y="27"/>
                    <a:pt x="0" y="27"/>
                  </a:cubicBezTo>
                  <a:cubicBezTo>
                    <a:pt x="0" y="27"/>
                    <a:pt x="0" y="50"/>
                    <a:pt x="25" y="50"/>
                  </a:cubicBezTo>
                  <a:cubicBezTo>
                    <a:pt x="262" y="50"/>
                    <a:pt x="262" y="50"/>
                    <a:pt x="262" y="50"/>
                  </a:cubicBezTo>
                  <a:cubicBezTo>
                    <a:pt x="262" y="50"/>
                    <a:pt x="287" y="50"/>
                    <a:pt x="287" y="27"/>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5" name="Oval 49"/>
            <p:cNvSpPr>
              <a:spLocks noChangeArrowheads="1"/>
            </p:cNvSpPr>
            <p:nvPr/>
          </p:nvSpPr>
          <p:spPr bwMode="gray">
            <a:xfrm>
              <a:off x="9889718" y="6100735"/>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6" name="Freeform 50"/>
            <p:cNvSpPr>
              <a:spLocks/>
            </p:cNvSpPr>
            <p:nvPr/>
          </p:nvSpPr>
          <p:spPr bwMode="gray">
            <a:xfrm>
              <a:off x="8842479" y="5909595"/>
              <a:ext cx="446894" cy="78073"/>
            </a:xfrm>
            <a:custGeom>
              <a:avLst/>
              <a:gdLst>
                <a:gd name="T0" fmla="*/ 24 w 286"/>
                <a:gd name="T1" fmla="*/ 0 h 50"/>
                <a:gd name="T2" fmla="*/ 0 w 286"/>
                <a:gd name="T3" fmla="*/ 23 h 50"/>
                <a:gd name="T4" fmla="*/ 0 w 286"/>
                <a:gd name="T5" fmla="*/ 27 h 50"/>
                <a:gd name="T6" fmla="*/ 24 w 286"/>
                <a:gd name="T7" fmla="*/ 50 h 50"/>
                <a:gd name="T8" fmla="*/ 262 w 286"/>
                <a:gd name="T9" fmla="*/ 50 h 50"/>
                <a:gd name="T10" fmla="*/ 286 w 286"/>
                <a:gd name="T11" fmla="*/ 27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7"/>
                    <a:pt x="0" y="27"/>
                    <a:pt x="0" y="27"/>
                  </a:cubicBezTo>
                  <a:cubicBezTo>
                    <a:pt x="0" y="27"/>
                    <a:pt x="0" y="50"/>
                    <a:pt x="24" y="50"/>
                  </a:cubicBezTo>
                  <a:cubicBezTo>
                    <a:pt x="262" y="50"/>
                    <a:pt x="262" y="50"/>
                    <a:pt x="262" y="50"/>
                  </a:cubicBezTo>
                  <a:cubicBezTo>
                    <a:pt x="262" y="50"/>
                    <a:pt x="286" y="50"/>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7" name="Oval 51"/>
            <p:cNvSpPr>
              <a:spLocks noChangeArrowheads="1"/>
            </p:cNvSpPr>
            <p:nvPr/>
          </p:nvSpPr>
          <p:spPr bwMode="gray">
            <a:xfrm>
              <a:off x="9203225" y="5928439"/>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8" name="Rectangle 52"/>
            <p:cNvSpPr>
              <a:spLocks noChangeArrowheads="1"/>
            </p:cNvSpPr>
            <p:nvPr/>
          </p:nvSpPr>
          <p:spPr bwMode="gray">
            <a:xfrm>
              <a:off x="8643261" y="4245857"/>
              <a:ext cx="573425" cy="255753"/>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9" name="Freeform 53"/>
            <p:cNvSpPr>
              <a:spLocks/>
            </p:cNvSpPr>
            <p:nvPr userDrawn="1"/>
          </p:nvSpPr>
          <p:spPr bwMode="gray">
            <a:xfrm>
              <a:off x="10780814" y="5917670"/>
              <a:ext cx="1235690" cy="611115"/>
            </a:xfrm>
            <a:custGeom>
              <a:avLst/>
              <a:gdLst>
                <a:gd name="T0" fmla="*/ 763 w 788"/>
                <a:gd name="T1" fmla="*/ 392 h 392"/>
                <a:gd name="T2" fmla="*/ 788 w 788"/>
                <a:gd name="T3" fmla="*/ 304 h 392"/>
                <a:gd name="T4" fmla="*/ 625 w 788"/>
                <a:gd name="T5" fmla="*/ 142 h 392"/>
                <a:gd name="T6" fmla="*/ 580 w 788"/>
                <a:gd name="T7" fmla="*/ 149 h 392"/>
                <a:gd name="T8" fmla="*/ 358 w 788"/>
                <a:gd name="T9" fmla="*/ 0 h 392"/>
                <a:gd name="T10" fmla="*/ 120 w 788"/>
                <a:gd name="T11" fmla="*/ 224 h 392"/>
                <a:gd name="T12" fmla="*/ 0 w 788"/>
                <a:gd name="T13" fmla="*/ 347 h 392"/>
                <a:gd name="T14" fmla="*/ 8 w 788"/>
                <a:gd name="T15" fmla="*/ 392 h 392"/>
                <a:gd name="T16" fmla="*/ 763 w 788"/>
                <a:gd name="T17"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8" h="392">
                  <a:moveTo>
                    <a:pt x="763" y="392"/>
                  </a:moveTo>
                  <a:cubicBezTo>
                    <a:pt x="779" y="366"/>
                    <a:pt x="788" y="337"/>
                    <a:pt x="788" y="304"/>
                  </a:cubicBezTo>
                  <a:cubicBezTo>
                    <a:pt x="788" y="214"/>
                    <a:pt x="715" y="142"/>
                    <a:pt x="625" y="142"/>
                  </a:cubicBezTo>
                  <a:cubicBezTo>
                    <a:pt x="609" y="142"/>
                    <a:pt x="594" y="144"/>
                    <a:pt x="580" y="149"/>
                  </a:cubicBezTo>
                  <a:cubicBezTo>
                    <a:pt x="544" y="61"/>
                    <a:pt x="458" y="0"/>
                    <a:pt x="358" y="0"/>
                  </a:cubicBezTo>
                  <a:cubicBezTo>
                    <a:pt x="231" y="0"/>
                    <a:pt x="127" y="99"/>
                    <a:pt x="120" y="224"/>
                  </a:cubicBezTo>
                  <a:cubicBezTo>
                    <a:pt x="53" y="226"/>
                    <a:pt x="0" y="280"/>
                    <a:pt x="0" y="347"/>
                  </a:cubicBezTo>
                  <a:cubicBezTo>
                    <a:pt x="0" y="363"/>
                    <a:pt x="2" y="378"/>
                    <a:pt x="8" y="392"/>
                  </a:cubicBezTo>
                  <a:lnTo>
                    <a:pt x="763" y="392"/>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0" name="Freeform 55"/>
            <p:cNvSpPr>
              <a:spLocks/>
            </p:cNvSpPr>
            <p:nvPr/>
          </p:nvSpPr>
          <p:spPr bwMode="gray">
            <a:xfrm>
              <a:off x="11198094" y="5990359"/>
              <a:ext cx="1238381" cy="646112"/>
            </a:xfrm>
            <a:custGeom>
              <a:avLst/>
              <a:gdLst>
                <a:gd name="T0" fmla="*/ 790 w 790"/>
                <a:gd name="T1" fmla="*/ 206 h 414"/>
                <a:gd name="T2" fmla="*/ 661 w 790"/>
                <a:gd name="T3" fmla="*/ 149 h 414"/>
                <a:gd name="T4" fmla="*/ 613 w 790"/>
                <a:gd name="T5" fmla="*/ 156 h 414"/>
                <a:gd name="T6" fmla="*/ 379 w 790"/>
                <a:gd name="T7" fmla="*/ 0 h 414"/>
                <a:gd name="T8" fmla="*/ 127 w 790"/>
                <a:gd name="T9" fmla="*/ 236 h 414"/>
                <a:gd name="T10" fmla="*/ 0 w 790"/>
                <a:gd name="T11" fmla="*/ 366 h 414"/>
                <a:gd name="T12" fmla="*/ 9 w 790"/>
                <a:gd name="T13" fmla="*/ 414 h 414"/>
                <a:gd name="T14" fmla="*/ 790 w 790"/>
                <a:gd name="T15" fmla="*/ 414 h 414"/>
                <a:gd name="T16" fmla="*/ 790 w 790"/>
                <a:gd name="T17" fmla="*/ 20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0" h="414">
                  <a:moveTo>
                    <a:pt x="790" y="206"/>
                  </a:moveTo>
                  <a:cubicBezTo>
                    <a:pt x="758" y="172"/>
                    <a:pt x="713" y="149"/>
                    <a:pt x="661" y="149"/>
                  </a:cubicBezTo>
                  <a:cubicBezTo>
                    <a:pt x="644" y="149"/>
                    <a:pt x="628" y="152"/>
                    <a:pt x="613" y="156"/>
                  </a:cubicBezTo>
                  <a:cubicBezTo>
                    <a:pt x="576" y="64"/>
                    <a:pt x="484" y="0"/>
                    <a:pt x="379" y="0"/>
                  </a:cubicBezTo>
                  <a:cubicBezTo>
                    <a:pt x="245" y="0"/>
                    <a:pt x="135" y="104"/>
                    <a:pt x="127" y="236"/>
                  </a:cubicBezTo>
                  <a:cubicBezTo>
                    <a:pt x="56" y="238"/>
                    <a:pt x="0" y="295"/>
                    <a:pt x="0" y="366"/>
                  </a:cubicBezTo>
                  <a:cubicBezTo>
                    <a:pt x="0" y="383"/>
                    <a:pt x="3" y="399"/>
                    <a:pt x="9" y="414"/>
                  </a:cubicBezTo>
                  <a:cubicBezTo>
                    <a:pt x="790" y="414"/>
                    <a:pt x="790" y="414"/>
                    <a:pt x="790" y="414"/>
                  </a:cubicBezTo>
                  <a:lnTo>
                    <a:pt x="790" y="2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1" name="Freeform 59"/>
            <p:cNvSpPr>
              <a:spLocks/>
            </p:cNvSpPr>
            <p:nvPr/>
          </p:nvSpPr>
          <p:spPr bwMode="gray">
            <a:xfrm>
              <a:off x="11682678" y="5328094"/>
              <a:ext cx="309596" cy="441510"/>
            </a:xfrm>
            <a:custGeom>
              <a:avLst/>
              <a:gdLst>
                <a:gd name="T0" fmla="*/ 198 w 198"/>
                <a:gd name="T1" fmla="*/ 202 h 283"/>
                <a:gd name="T2" fmla="*/ 198 w 198"/>
                <a:gd name="T3" fmla="*/ 0 h 283"/>
                <a:gd name="T4" fmla="*/ 177 w 198"/>
                <a:gd name="T5" fmla="*/ 6 h 283"/>
                <a:gd name="T6" fmla="*/ 177 w 198"/>
                <a:gd name="T7" fmla="*/ 230 h 283"/>
                <a:gd name="T8" fmla="*/ 0 w 198"/>
                <a:gd name="T9" fmla="*/ 230 h 283"/>
                <a:gd name="T10" fmla="*/ 26 w 198"/>
                <a:gd name="T11" fmla="*/ 246 h 283"/>
                <a:gd name="T12" fmla="*/ 26 w 198"/>
                <a:gd name="T13" fmla="*/ 283 h 283"/>
                <a:gd name="T14" fmla="*/ 171 w 198"/>
                <a:gd name="T15" fmla="*/ 283 h 283"/>
                <a:gd name="T16" fmla="*/ 171 w 198"/>
                <a:gd name="T17" fmla="*/ 246 h 283"/>
                <a:gd name="T18" fmla="*/ 198 w 198"/>
                <a:gd name="T19" fmla="*/ 20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83">
                  <a:moveTo>
                    <a:pt x="198" y="202"/>
                  </a:moveTo>
                  <a:cubicBezTo>
                    <a:pt x="198" y="0"/>
                    <a:pt x="198" y="0"/>
                    <a:pt x="198" y="0"/>
                  </a:cubicBezTo>
                  <a:cubicBezTo>
                    <a:pt x="190" y="0"/>
                    <a:pt x="183" y="3"/>
                    <a:pt x="177" y="6"/>
                  </a:cubicBezTo>
                  <a:cubicBezTo>
                    <a:pt x="177" y="230"/>
                    <a:pt x="177" y="230"/>
                    <a:pt x="177" y="230"/>
                  </a:cubicBezTo>
                  <a:cubicBezTo>
                    <a:pt x="0" y="230"/>
                    <a:pt x="0" y="230"/>
                    <a:pt x="0" y="230"/>
                  </a:cubicBezTo>
                  <a:cubicBezTo>
                    <a:pt x="6" y="239"/>
                    <a:pt x="15" y="244"/>
                    <a:pt x="26" y="246"/>
                  </a:cubicBezTo>
                  <a:cubicBezTo>
                    <a:pt x="26" y="283"/>
                    <a:pt x="26" y="283"/>
                    <a:pt x="26" y="283"/>
                  </a:cubicBezTo>
                  <a:cubicBezTo>
                    <a:pt x="171" y="283"/>
                    <a:pt x="171" y="283"/>
                    <a:pt x="171" y="283"/>
                  </a:cubicBezTo>
                  <a:cubicBezTo>
                    <a:pt x="171" y="246"/>
                    <a:pt x="171" y="246"/>
                    <a:pt x="171" y="246"/>
                  </a:cubicBezTo>
                  <a:lnTo>
                    <a:pt x="198" y="202"/>
                  </a:lnTo>
                  <a:close/>
                </a:path>
              </a:pathLst>
            </a:custGeom>
            <a:solidFill>
              <a:srgbClr val="613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2" name="Freeform 60"/>
            <p:cNvSpPr>
              <a:spLocks/>
            </p:cNvSpPr>
            <p:nvPr/>
          </p:nvSpPr>
          <p:spPr bwMode="gray">
            <a:xfrm>
              <a:off x="11704215" y="5815369"/>
              <a:ext cx="263829" cy="419973"/>
            </a:xfrm>
            <a:custGeom>
              <a:avLst/>
              <a:gdLst>
                <a:gd name="T0" fmla="*/ 167 w 167"/>
                <a:gd name="T1" fmla="*/ 270 h 270"/>
                <a:gd name="T2" fmla="*/ 167 w 167"/>
                <a:gd name="T3" fmla="*/ 0 h 270"/>
                <a:gd name="T4" fmla="*/ 0 w 167"/>
                <a:gd name="T5" fmla="*/ 0 h 270"/>
                <a:gd name="T6" fmla="*/ 0 w 167"/>
                <a:gd name="T7" fmla="*/ 203 h 270"/>
                <a:gd name="T8" fmla="*/ 18 w 167"/>
                <a:gd name="T9" fmla="*/ 202 h 270"/>
                <a:gd name="T10" fmla="*/ 167 w 167"/>
                <a:gd name="T11" fmla="*/ 270 h 270"/>
              </a:gdLst>
              <a:ahLst/>
              <a:cxnLst>
                <a:cxn ang="0">
                  <a:pos x="T0" y="T1"/>
                </a:cxn>
                <a:cxn ang="0">
                  <a:pos x="T2" y="T3"/>
                </a:cxn>
                <a:cxn ang="0">
                  <a:pos x="T4" y="T5"/>
                </a:cxn>
                <a:cxn ang="0">
                  <a:pos x="T6" y="T7"/>
                </a:cxn>
                <a:cxn ang="0">
                  <a:pos x="T8" y="T9"/>
                </a:cxn>
                <a:cxn ang="0">
                  <a:pos x="T10" y="T11"/>
                </a:cxn>
              </a:cxnLst>
              <a:rect l="0" t="0" r="r" b="b"/>
              <a:pathLst>
                <a:path w="167" h="270">
                  <a:moveTo>
                    <a:pt x="167" y="270"/>
                  </a:moveTo>
                  <a:cubicBezTo>
                    <a:pt x="167" y="0"/>
                    <a:pt x="167" y="0"/>
                    <a:pt x="167" y="0"/>
                  </a:cubicBezTo>
                  <a:cubicBezTo>
                    <a:pt x="0" y="0"/>
                    <a:pt x="0" y="0"/>
                    <a:pt x="0" y="0"/>
                  </a:cubicBezTo>
                  <a:cubicBezTo>
                    <a:pt x="0" y="203"/>
                    <a:pt x="0" y="203"/>
                    <a:pt x="0" y="203"/>
                  </a:cubicBezTo>
                  <a:cubicBezTo>
                    <a:pt x="6" y="203"/>
                    <a:pt x="12" y="202"/>
                    <a:pt x="18" y="202"/>
                  </a:cubicBezTo>
                  <a:cubicBezTo>
                    <a:pt x="77" y="202"/>
                    <a:pt x="131" y="229"/>
                    <a:pt x="167" y="270"/>
                  </a:cubicBezTo>
                  <a:close/>
                </a:path>
              </a:pathLst>
            </a:custGeom>
            <a:solidFill>
              <a:srgbClr val="001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3" name="Rectangle 61"/>
            <p:cNvSpPr>
              <a:spLocks noChangeArrowheads="1"/>
            </p:cNvSpPr>
            <p:nvPr/>
          </p:nvSpPr>
          <p:spPr bwMode="gray">
            <a:xfrm>
              <a:off x="11712292" y="5769604"/>
              <a:ext cx="247676" cy="45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4" name="Freeform 62"/>
            <p:cNvSpPr>
              <a:spLocks/>
            </p:cNvSpPr>
            <p:nvPr/>
          </p:nvSpPr>
          <p:spPr bwMode="gray">
            <a:xfrm>
              <a:off x="9698577" y="6491095"/>
              <a:ext cx="1017626" cy="503430"/>
            </a:xfrm>
            <a:custGeom>
              <a:avLst/>
              <a:gdLst>
                <a:gd name="T0" fmla="*/ 628 w 650"/>
                <a:gd name="T1" fmla="*/ 323 h 323"/>
                <a:gd name="T2" fmla="*/ 650 w 650"/>
                <a:gd name="T3" fmla="*/ 251 h 323"/>
                <a:gd name="T4" fmla="*/ 515 w 650"/>
                <a:gd name="T5" fmla="*/ 117 h 323"/>
                <a:gd name="T6" fmla="*/ 477 w 650"/>
                <a:gd name="T7" fmla="*/ 122 h 323"/>
                <a:gd name="T8" fmla="*/ 295 w 650"/>
                <a:gd name="T9" fmla="*/ 0 h 323"/>
                <a:gd name="T10" fmla="*/ 99 w 650"/>
                <a:gd name="T11" fmla="*/ 184 h 323"/>
                <a:gd name="T12" fmla="*/ 0 w 650"/>
                <a:gd name="T13" fmla="*/ 285 h 323"/>
                <a:gd name="T14" fmla="*/ 7 w 650"/>
                <a:gd name="T15" fmla="*/ 323 h 323"/>
                <a:gd name="T16" fmla="*/ 628 w 650"/>
                <a:gd name="T17"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0" h="323">
                  <a:moveTo>
                    <a:pt x="628" y="323"/>
                  </a:moveTo>
                  <a:cubicBezTo>
                    <a:pt x="642" y="302"/>
                    <a:pt x="650" y="277"/>
                    <a:pt x="650" y="251"/>
                  </a:cubicBezTo>
                  <a:cubicBezTo>
                    <a:pt x="650" y="176"/>
                    <a:pt x="589" y="117"/>
                    <a:pt x="515" y="117"/>
                  </a:cubicBezTo>
                  <a:cubicBezTo>
                    <a:pt x="502" y="117"/>
                    <a:pt x="489" y="119"/>
                    <a:pt x="477" y="122"/>
                  </a:cubicBezTo>
                  <a:cubicBezTo>
                    <a:pt x="448" y="50"/>
                    <a:pt x="377" y="0"/>
                    <a:pt x="295" y="0"/>
                  </a:cubicBezTo>
                  <a:cubicBezTo>
                    <a:pt x="191" y="0"/>
                    <a:pt x="105" y="81"/>
                    <a:pt x="99" y="184"/>
                  </a:cubicBezTo>
                  <a:cubicBezTo>
                    <a:pt x="44" y="185"/>
                    <a:pt x="0" y="230"/>
                    <a:pt x="0" y="285"/>
                  </a:cubicBezTo>
                  <a:cubicBezTo>
                    <a:pt x="0" y="298"/>
                    <a:pt x="1" y="311"/>
                    <a:pt x="7" y="323"/>
                  </a:cubicBezTo>
                  <a:lnTo>
                    <a:pt x="628" y="3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5" name="Rectangle 63"/>
            <p:cNvSpPr>
              <a:spLocks noChangeArrowheads="1"/>
            </p:cNvSpPr>
            <p:nvPr/>
          </p:nvSpPr>
          <p:spPr bwMode="gray">
            <a:xfrm>
              <a:off x="10840041" y="5481545"/>
              <a:ext cx="43074" cy="91532"/>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46" name="Freeform 64"/>
            <p:cNvSpPr>
              <a:spLocks/>
            </p:cNvSpPr>
            <p:nvPr/>
          </p:nvSpPr>
          <p:spPr bwMode="gray">
            <a:xfrm>
              <a:off x="6852992" y="5328094"/>
              <a:ext cx="729569" cy="231523"/>
            </a:xfrm>
            <a:custGeom>
              <a:avLst/>
              <a:gdLst>
                <a:gd name="T0" fmla="*/ 271 w 271"/>
                <a:gd name="T1" fmla="*/ 0 h 86"/>
                <a:gd name="T2" fmla="*/ 0 w 271"/>
                <a:gd name="T3" fmla="*/ 0 h 86"/>
                <a:gd name="T4" fmla="*/ 17 w 271"/>
                <a:gd name="T5" fmla="*/ 11 h 86"/>
                <a:gd name="T6" fmla="*/ 132 w 271"/>
                <a:gd name="T7" fmla="*/ 48 h 86"/>
                <a:gd name="T8" fmla="*/ 133 w 271"/>
                <a:gd name="T9" fmla="*/ 86 h 86"/>
                <a:gd name="T10" fmla="*/ 240 w 271"/>
                <a:gd name="T11" fmla="*/ 86 h 86"/>
                <a:gd name="T12" fmla="*/ 240 w 271"/>
                <a:gd name="T13" fmla="*/ 21 h 86"/>
                <a:gd name="T14" fmla="*/ 271 w 271"/>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86">
                  <a:moveTo>
                    <a:pt x="271" y="0"/>
                  </a:moveTo>
                  <a:lnTo>
                    <a:pt x="0" y="0"/>
                  </a:lnTo>
                  <a:lnTo>
                    <a:pt x="17" y="11"/>
                  </a:lnTo>
                  <a:lnTo>
                    <a:pt x="132" y="48"/>
                  </a:lnTo>
                  <a:lnTo>
                    <a:pt x="133" y="86"/>
                  </a:lnTo>
                  <a:lnTo>
                    <a:pt x="240" y="86"/>
                  </a:lnTo>
                  <a:lnTo>
                    <a:pt x="240" y="21"/>
                  </a:lnTo>
                  <a:lnTo>
                    <a:pt x="271" y="0"/>
                  </a:lnTo>
                  <a:close/>
                </a:path>
              </a:pathLst>
            </a:custGeom>
            <a:solidFill>
              <a:srgbClr val="BB91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7" name="Freeform 65"/>
            <p:cNvSpPr>
              <a:spLocks/>
            </p:cNvSpPr>
            <p:nvPr/>
          </p:nvSpPr>
          <p:spPr bwMode="gray">
            <a:xfrm>
              <a:off x="7192201" y="5621536"/>
              <a:ext cx="328440" cy="508814"/>
            </a:xfrm>
            <a:custGeom>
              <a:avLst/>
              <a:gdLst>
                <a:gd name="T0" fmla="*/ 209 w 209"/>
                <a:gd name="T1" fmla="*/ 327 h 327"/>
                <a:gd name="T2" fmla="*/ 209 w 209"/>
                <a:gd name="T3" fmla="*/ 0 h 327"/>
                <a:gd name="T4" fmla="*/ 0 w 209"/>
                <a:gd name="T5" fmla="*/ 0 h 327"/>
                <a:gd name="T6" fmla="*/ 0 w 209"/>
                <a:gd name="T7" fmla="*/ 242 h 327"/>
                <a:gd name="T8" fmla="*/ 209 w 209"/>
                <a:gd name="T9" fmla="*/ 327 h 327"/>
              </a:gdLst>
              <a:ahLst/>
              <a:cxnLst>
                <a:cxn ang="0">
                  <a:pos x="T0" y="T1"/>
                </a:cxn>
                <a:cxn ang="0">
                  <a:pos x="T2" y="T3"/>
                </a:cxn>
                <a:cxn ang="0">
                  <a:pos x="T4" y="T5"/>
                </a:cxn>
                <a:cxn ang="0">
                  <a:pos x="T6" y="T7"/>
                </a:cxn>
                <a:cxn ang="0">
                  <a:pos x="T8" y="T9"/>
                </a:cxn>
              </a:cxnLst>
              <a:rect l="0" t="0" r="r" b="b"/>
              <a:pathLst>
                <a:path w="209" h="327">
                  <a:moveTo>
                    <a:pt x="209" y="327"/>
                  </a:moveTo>
                  <a:cubicBezTo>
                    <a:pt x="209" y="0"/>
                    <a:pt x="209" y="0"/>
                    <a:pt x="209" y="0"/>
                  </a:cubicBezTo>
                  <a:cubicBezTo>
                    <a:pt x="0" y="0"/>
                    <a:pt x="0" y="0"/>
                    <a:pt x="0" y="0"/>
                  </a:cubicBezTo>
                  <a:cubicBezTo>
                    <a:pt x="0" y="242"/>
                    <a:pt x="0" y="242"/>
                    <a:pt x="0" y="242"/>
                  </a:cubicBezTo>
                  <a:cubicBezTo>
                    <a:pt x="81" y="245"/>
                    <a:pt x="153" y="277"/>
                    <a:pt x="209" y="327"/>
                  </a:cubicBezTo>
                  <a:close/>
                </a:path>
              </a:pathLst>
            </a:custGeom>
            <a:solidFill>
              <a:srgbClr val="001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8" name="Rectangle 66"/>
            <p:cNvSpPr>
              <a:spLocks noChangeArrowheads="1"/>
            </p:cNvSpPr>
            <p:nvPr/>
          </p:nvSpPr>
          <p:spPr bwMode="gray">
            <a:xfrm>
              <a:off x="7202970" y="5559618"/>
              <a:ext cx="306903" cy="619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9" name="Rectangle 67"/>
            <p:cNvSpPr>
              <a:spLocks noChangeArrowheads="1"/>
            </p:cNvSpPr>
            <p:nvPr/>
          </p:nvSpPr>
          <p:spPr bwMode="gray">
            <a:xfrm>
              <a:off x="7943307" y="5048112"/>
              <a:ext cx="43074" cy="91532"/>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50" name="Freeform 68"/>
            <p:cNvSpPr>
              <a:spLocks/>
            </p:cNvSpPr>
            <p:nvPr/>
          </p:nvSpPr>
          <p:spPr bwMode="gray">
            <a:xfrm>
              <a:off x="7940614" y="5088494"/>
              <a:ext cx="1289532" cy="454971"/>
            </a:xfrm>
            <a:custGeom>
              <a:avLst/>
              <a:gdLst>
                <a:gd name="T0" fmla="*/ 479 w 479"/>
                <a:gd name="T1" fmla="*/ 169 h 169"/>
                <a:gd name="T2" fmla="*/ 163 w 479"/>
                <a:gd name="T3" fmla="*/ 169 h 169"/>
                <a:gd name="T4" fmla="*/ 163 w 479"/>
                <a:gd name="T5" fmla="*/ 5 h 169"/>
                <a:gd name="T6" fmla="*/ 0 w 479"/>
                <a:gd name="T7" fmla="*/ 5 h 169"/>
                <a:gd name="T8" fmla="*/ 0 w 479"/>
                <a:gd name="T9" fmla="*/ 0 h 169"/>
                <a:gd name="T10" fmla="*/ 169 w 479"/>
                <a:gd name="T11" fmla="*/ 0 h 169"/>
                <a:gd name="T12" fmla="*/ 169 w 479"/>
                <a:gd name="T13" fmla="*/ 165 h 169"/>
                <a:gd name="T14" fmla="*/ 479 w 479"/>
                <a:gd name="T15" fmla="*/ 165 h 169"/>
                <a:gd name="T16" fmla="*/ 479 w 479"/>
                <a:gd name="T1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9" h="169">
                  <a:moveTo>
                    <a:pt x="479" y="169"/>
                  </a:moveTo>
                  <a:lnTo>
                    <a:pt x="163" y="169"/>
                  </a:lnTo>
                  <a:lnTo>
                    <a:pt x="163" y="5"/>
                  </a:lnTo>
                  <a:lnTo>
                    <a:pt x="0" y="5"/>
                  </a:lnTo>
                  <a:lnTo>
                    <a:pt x="0" y="0"/>
                  </a:lnTo>
                  <a:lnTo>
                    <a:pt x="169" y="0"/>
                  </a:lnTo>
                  <a:lnTo>
                    <a:pt x="169" y="165"/>
                  </a:lnTo>
                  <a:lnTo>
                    <a:pt x="479" y="165"/>
                  </a:lnTo>
                  <a:lnTo>
                    <a:pt x="479" y="169"/>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51" name="Freeform 69"/>
            <p:cNvSpPr>
              <a:spLocks/>
            </p:cNvSpPr>
            <p:nvPr/>
          </p:nvSpPr>
          <p:spPr bwMode="gray">
            <a:xfrm>
              <a:off x="10215467" y="6227266"/>
              <a:ext cx="134607" cy="188449"/>
            </a:xfrm>
            <a:custGeom>
              <a:avLst/>
              <a:gdLst>
                <a:gd name="T0" fmla="*/ 85 w 85"/>
                <a:gd name="T1" fmla="*/ 86 h 121"/>
                <a:gd name="T2" fmla="*/ 85 w 85"/>
                <a:gd name="T3" fmla="*/ 0 h 121"/>
                <a:gd name="T4" fmla="*/ 77 w 85"/>
                <a:gd name="T5" fmla="*/ 2 h 121"/>
                <a:gd name="T6" fmla="*/ 77 w 85"/>
                <a:gd name="T7" fmla="*/ 98 h 121"/>
                <a:gd name="T8" fmla="*/ 0 w 85"/>
                <a:gd name="T9" fmla="*/ 98 h 121"/>
                <a:gd name="T10" fmla="*/ 11 w 85"/>
                <a:gd name="T11" fmla="*/ 105 h 121"/>
                <a:gd name="T12" fmla="*/ 11 w 85"/>
                <a:gd name="T13" fmla="*/ 121 h 121"/>
                <a:gd name="T14" fmla="*/ 73 w 85"/>
                <a:gd name="T15" fmla="*/ 121 h 121"/>
                <a:gd name="T16" fmla="*/ 73 w 85"/>
                <a:gd name="T17" fmla="*/ 105 h 121"/>
                <a:gd name="T18" fmla="*/ 85 w 85"/>
                <a:gd name="T19" fmla="*/ 8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21">
                  <a:moveTo>
                    <a:pt x="85" y="86"/>
                  </a:moveTo>
                  <a:cubicBezTo>
                    <a:pt x="85" y="0"/>
                    <a:pt x="85" y="0"/>
                    <a:pt x="85" y="0"/>
                  </a:cubicBezTo>
                  <a:cubicBezTo>
                    <a:pt x="82" y="0"/>
                    <a:pt x="79" y="1"/>
                    <a:pt x="77" y="2"/>
                  </a:cubicBezTo>
                  <a:cubicBezTo>
                    <a:pt x="77" y="98"/>
                    <a:pt x="77" y="98"/>
                    <a:pt x="77" y="98"/>
                  </a:cubicBezTo>
                  <a:cubicBezTo>
                    <a:pt x="0" y="98"/>
                    <a:pt x="0" y="98"/>
                    <a:pt x="0" y="98"/>
                  </a:cubicBezTo>
                  <a:cubicBezTo>
                    <a:pt x="3" y="102"/>
                    <a:pt x="7" y="104"/>
                    <a:pt x="11" y="105"/>
                  </a:cubicBezTo>
                  <a:cubicBezTo>
                    <a:pt x="11" y="121"/>
                    <a:pt x="11" y="121"/>
                    <a:pt x="11" y="121"/>
                  </a:cubicBezTo>
                  <a:cubicBezTo>
                    <a:pt x="73" y="121"/>
                    <a:pt x="73" y="121"/>
                    <a:pt x="73" y="121"/>
                  </a:cubicBezTo>
                  <a:cubicBezTo>
                    <a:pt x="73" y="105"/>
                    <a:pt x="73" y="105"/>
                    <a:pt x="73" y="105"/>
                  </a:cubicBezTo>
                  <a:lnTo>
                    <a:pt x="85" y="86"/>
                  </a:lnTo>
                  <a:close/>
                </a:path>
              </a:pathLst>
            </a:custGeom>
            <a:solidFill>
              <a:srgbClr val="CE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2" name="Freeform 70"/>
            <p:cNvSpPr>
              <a:spLocks/>
            </p:cNvSpPr>
            <p:nvPr/>
          </p:nvSpPr>
          <p:spPr bwMode="gray">
            <a:xfrm>
              <a:off x="10228926" y="6437253"/>
              <a:ext cx="110378" cy="250369"/>
            </a:xfrm>
            <a:custGeom>
              <a:avLst/>
              <a:gdLst>
                <a:gd name="T0" fmla="*/ 72 w 72"/>
                <a:gd name="T1" fmla="*/ 160 h 160"/>
                <a:gd name="T2" fmla="*/ 72 w 72"/>
                <a:gd name="T3" fmla="*/ 0 h 160"/>
                <a:gd name="T4" fmla="*/ 0 w 72"/>
                <a:gd name="T5" fmla="*/ 0 h 160"/>
                <a:gd name="T6" fmla="*/ 0 w 72"/>
                <a:gd name="T7" fmla="*/ 119 h 160"/>
                <a:gd name="T8" fmla="*/ 72 w 72"/>
                <a:gd name="T9" fmla="*/ 160 h 160"/>
              </a:gdLst>
              <a:ahLst/>
              <a:cxnLst>
                <a:cxn ang="0">
                  <a:pos x="T0" y="T1"/>
                </a:cxn>
                <a:cxn ang="0">
                  <a:pos x="T2" y="T3"/>
                </a:cxn>
                <a:cxn ang="0">
                  <a:pos x="T4" y="T5"/>
                </a:cxn>
                <a:cxn ang="0">
                  <a:pos x="T6" y="T7"/>
                </a:cxn>
                <a:cxn ang="0">
                  <a:pos x="T8" y="T9"/>
                </a:cxn>
              </a:cxnLst>
              <a:rect l="0" t="0" r="r" b="b"/>
              <a:pathLst>
                <a:path w="72" h="160">
                  <a:moveTo>
                    <a:pt x="72" y="160"/>
                  </a:moveTo>
                  <a:cubicBezTo>
                    <a:pt x="72" y="0"/>
                    <a:pt x="72" y="0"/>
                    <a:pt x="72" y="0"/>
                  </a:cubicBezTo>
                  <a:cubicBezTo>
                    <a:pt x="0" y="0"/>
                    <a:pt x="0" y="0"/>
                    <a:pt x="0" y="0"/>
                  </a:cubicBezTo>
                  <a:cubicBezTo>
                    <a:pt x="0" y="119"/>
                    <a:pt x="0" y="119"/>
                    <a:pt x="0" y="119"/>
                  </a:cubicBezTo>
                  <a:cubicBezTo>
                    <a:pt x="27" y="126"/>
                    <a:pt x="52" y="140"/>
                    <a:pt x="72" y="160"/>
                  </a:cubicBezTo>
                  <a:close/>
                </a:path>
              </a:pathLst>
            </a:custGeom>
            <a:solidFill>
              <a:srgbClr val="001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3" name="Rectangle 71"/>
            <p:cNvSpPr>
              <a:spLocks noChangeArrowheads="1"/>
            </p:cNvSpPr>
            <p:nvPr/>
          </p:nvSpPr>
          <p:spPr bwMode="gray">
            <a:xfrm>
              <a:off x="10231619" y="6415716"/>
              <a:ext cx="104994" cy="21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4" name="Freeform 72"/>
            <p:cNvSpPr>
              <a:spLocks/>
            </p:cNvSpPr>
            <p:nvPr/>
          </p:nvSpPr>
          <p:spPr bwMode="gray">
            <a:xfrm>
              <a:off x="9916639" y="5287711"/>
              <a:ext cx="923402" cy="247676"/>
            </a:xfrm>
            <a:custGeom>
              <a:avLst/>
              <a:gdLst>
                <a:gd name="T0" fmla="*/ 343 w 343"/>
                <a:gd name="T1" fmla="*/ 92 h 92"/>
                <a:gd name="T2" fmla="*/ 196 w 343"/>
                <a:gd name="T3" fmla="*/ 92 h 92"/>
                <a:gd name="T4" fmla="*/ 196 w 343"/>
                <a:gd name="T5" fmla="*/ 5 h 92"/>
                <a:gd name="T6" fmla="*/ 0 w 343"/>
                <a:gd name="T7" fmla="*/ 5 h 92"/>
                <a:gd name="T8" fmla="*/ 0 w 343"/>
                <a:gd name="T9" fmla="*/ 0 h 92"/>
                <a:gd name="T10" fmla="*/ 201 w 343"/>
                <a:gd name="T11" fmla="*/ 0 h 92"/>
                <a:gd name="T12" fmla="*/ 201 w 343"/>
                <a:gd name="T13" fmla="*/ 87 h 92"/>
                <a:gd name="T14" fmla="*/ 343 w 343"/>
                <a:gd name="T15" fmla="*/ 87 h 92"/>
                <a:gd name="T16" fmla="*/ 343 w 343"/>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 h="92">
                  <a:moveTo>
                    <a:pt x="343" y="92"/>
                  </a:moveTo>
                  <a:lnTo>
                    <a:pt x="196" y="92"/>
                  </a:lnTo>
                  <a:lnTo>
                    <a:pt x="196" y="5"/>
                  </a:lnTo>
                  <a:lnTo>
                    <a:pt x="0" y="5"/>
                  </a:lnTo>
                  <a:lnTo>
                    <a:pt x="0" y="0"/>
                  </a:lnTo>
                  <a:lnTo>
                    <a:pt x="201" y="0"/>
                  </a:lnTo>
                  <a:lnTo>
                    <a:pt x="201" y="87"/>
                  </a:lnTo>
                  <a:lnTo>
                    <a:pt x="343" y="87"/>
                  </a:lnTo>
                  <a:lnTo>
                    <a:pt x="343" y="92"/>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55" name="Freeform 73"/>
            <p:cNvSpPr>
              <a:spLocks/>
            </p:cNvSpPr>
            <p:nvPr/>
          </p:nvSpPr>
          <p:spPr bwMode="gray">
            <a:xfrm>
              <a:off x="9623198" y="5565002"/>
              <a:ext cx="282675" cy="743029"/>
            </a:xfrm>
            <a:custGeom>
              <a:avLst/>
              <a:gdLst>
                <a:gd name="T0" fmla="*/ 93 w 105"/>
                <a:gd name="T1" fmla="*/ 276 h 276"/>
                <a:gd name="T2" fmla="*/ 0 w 105"/>
                <a:gd name="T3" fmla="*/ 276 h 276"/>
                <a:gd name="T4" fmla="*/ 0 w 105"/>
                <a:gd name="T5" fmla="*/ 0 h 276"/>
                <a:gd name="T6" fmla="*/ 105 w 105"/>
                <a:gd name="T7" fmla="*/ 0 h 276"/>
                <a:gd name="T8" fmla="*/ 105 w 105"/>
                <a:gd name="T9" fmla="*/ 6 h 276"/>
                <a:gd name="T10" fmla="*/ 6 w 105"/>
                <a:gd name="T11" fmla="*/ 6 h 276"/>
                <a:gd name="T12" fmla="*/ 6 w 105"/>
                <a:gd name="T13" fmla="*/ 271 h 276"/>
                <a:gd name="T14" fmla="*/ 93 w 105"/>
                <a:gd name="T15" fmla="*/ 271 h 276"/>
                <a:gd name="T16" fmla="*/ 93 w 105"/>
                <a:gd name="T17"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76">
                  <a:moveTo>
                    <a:pt x="93" y="276"/>
                  </a:moveTo>
                  <a:lnTo>
                    <a:pt x="0" y="276"/>
                  </a:lnTo>
                  <a:lnTo>
                    <a:pt x="0" y="0"/>
                  </a:lnTo>
                  <a:lnTo>
                    <a:pt x="105" y="0"/>
                  </a:lnTo>
                  <a:lnTo>
                    <a:pt x="105" y="6"/>
                  </a:lnTo>
                  <a:lnTo>
                    <a:pt x="6" y="6"/>
                  </a:lnTo>
                  <a:lnTo>
                    <a:pt x="6" y="271"/>
                  </a:lnTo>
                  <a:lnTo>
                    <a:pt x="93" y="271"/>
                  </a:lnTo>
                  <a:lnTo>
                    <a:pt x="93" y="276"/>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56" name="Rectangle 74"/>
            <p:cNvSpPr>
              <a:spLocks noChangeArrowheads="1"/>
            </p:cNvSpPr>
            <p:nvPr/>
          </p:nvSpPr>
          <p:spPr bwMode="gray">
            <a:xfrm>
              <a:off x="9846644" y="6273032"/>
              <a:ext cx="26921" cy="56536"/>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57" name="Freeform 75"/>
            <p:cNvSpPr>
              <a:spLocks/>
            </p:cNvSpPr>
            <p:nvPr/>
          </p:nvSpPr>
          <p:spPr bwMode="gray">
            <a:xfrm>
              <a:off x="10883115" y="4951196"/>
              <a:ext cx="1076853" cy="734953"/>
            </a:xfrm>
            <a:custGeom>
              <a:avLst/>
              <a:gdLst>
                <a:gd name="T0" fmla="*/ 400 w 400"/>
                <a:gd name="T1" fmla="*/ 273 h 273"/>
                <a:gd name="T2" fmla="*/ 400 w 400"/>
                <a:gd name="T3" fmla="*/ 0 h 273"/>
                <a:gd name="T4" fmla="*/ 201 w 400"/>
                <a:gd name="T5" fmla="*/ 0 h 273"/>
                <a:gd name="T6" fmla="*/ 0 w 400"/>
                <a:gd name="T7" fmla="*/ 0 h 273"/>
                <a:gd name="T8" fmla="*/ 0 w 400"/>
                <a:gd name="T9" fmla="*/ 273 h 273"/>
                <a:gd name="T10" fmla="*/ 201 w 400"/>
                <a:gd name="T11" fmla="*/ 273 h 273"/>
                <a:gd name="T12" fmla="*/ 400 w 400"/>
                <a:gd name="T13" fmla="*/ 273 h 273"/>
              </a:gdLst>
              <a:ahLst/>
              <a:cxnLst>
                <a:cxn ang="0">
                  <a:pos x="T0" y="T1"/>
                </a:cxn>
                <a:cxn ang="0">
                  <a:pos x="T2" y="T3"/>
                </a:cxn>
                <a:cxn ang="0">
                  <a:pos x="T4" y="T5"/>
                </a:cxn>
                <a:cxn ang="0">
                  <a:pos x="T6" y="T7"/>
                </a:cxn>
                <a:cxn ang="0">
                  <a:pos x="T8" y="T9"/>
                </a:cxn>
                <a:cxn ang="0">
                  <a:pos x="T10" y="T11"/>
                </a:cxn>
                <a:cxn ang="0">
                  <a:pos x="T12" y="T13"/>
                </a:cxn>
              </a:cxnLst>
              <a:rect l="0" t="0" r="r" b="b"/>
              <a:pathLst>
                <a:path w="400" h="273">
                  <a:moveTo>
                    <a:pt x="400" y="273"/>
                  </a:moveTo>
                  <a:lnTo>
                    <a:pt x="400" y="0"/>
                  </a:lnTo>
                  <a:lnTo>
                    <a:pt x="201" y="0"/>
                  </a:lnTo>
                  <a:lnTo>
                    <a:pt x="0" y="0"/>
                  </a:lnTo>
                  <a:lnTo>
                    <a:pt x="0" y="273"/>
                  </a:lnTo>
                  <a:lnTo>
                    <a:pt x="201" y="273"/>
                  </a:lnTo>
                  <a:lnTo>
                    <a:pt x="400" y="273"/>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8" name="Rectangle 76"/>
            <p:cNvSpPr>
              <a:spLocks noChangeArrowheads="1"/>
            </p:cNvSpPr>
            <p:nvPr/>
          </p:nvSpPr>
          <p:spPr bwMode="gray">
            <a:xfrm>
              <a:off x="10939649" y="4991577"/>
              <a:ext cx="966476" cy="573425"/>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dirty="0"/>
            </a:p>
          </p:txBody>
        </p:sp>
        <p:sp>
          <p:nvSpPr>
            <p:cNvPr id="159" name="Freeform 77"/>
            <p:cNvSpPr>
              <a:spLocks noEditPoints="1"/>
            </p:cNvSpPr>
            <p:nvPr/>
          </p:nvSpPr>
          <p:spPr bwMode="gray">
            <a:xfrm>
              <a:off x="11009645" y="5384628"/>
              <a:ext cx="826485" cy="99610"/>
            </a:xfrm>
            <a:custGeom>
              <a:avLst/>
              <a:gdLst>
                <a:gd name="T0" fmla="*/ 0 w 527"/>
                <a:gd name="T1" fmla="*/ 57 h 64"/>
                <a:gd name="T2" fmla="*/ 41 w 527"/>
                <a:gd name="T3" fmla="*/ 57 h 64"/>
                <a:gd name="T4" fmla="*/ 8 w 527"/>
                <a:gd name="T5" fmla="*/ 0 h 64"/>
                <a:gd name="T6" fmla="*/ 34 w 527"/>
                <a:gd name="T7" fmla="*/ 57 h 64"/>
                <a:gd name="T8" fmla="*/ 86 w 527"/>
                <a:gd name="T9" fmla="*/ 57 h 64"/>
                <a:gd name="T10" fmla="*/ 60 w 527"/>
                <a:gd name="T11" fmla="*/ 4 h 64"/>
                <a:gd name="T12" fmla="*/ 77 w 527"/>
                <a:gd name="T13" fmla="*/ 57 h 64"/>
                <a:gd name="T14" fmla="*/ 65 w 527"/>
                <a:gd name="T15" fmla="*/ 64 h 64"/>
                <a:gd name="T16" fmla="*/ 102 w 527"/>
                <a:gd name="T17" fmla="*/ 39 h 64"/>
                <a:gd name="T18" fmla="*/ 93 w 527"/>
                <a:gd name="T19" fmla="*/ 57 h 64"/>
                <a:gd name="T20" fmla="*/ 121 w 527"/>
                <a:gd name="T21" fmla="*/ 8 h 64"/>
                <a:gd name="T22" fmla="*/ 154 w 527"/>
                <a:gd name="T23" fmla="*/ 64 h 64"/>
                <a:gd name="T24" fmla="*/ 154 w 527"/>
                <a:gd name="T25" fmla="*/ 0 h 64"/>
                <a:gd name="T26" fmla="*/ 154 w 527"/>
                <a:gd name="T27" fmla="*/ 8 h 64"/>
                <a:gd name="T28" fmla="*/ 130 w 527"/>
                <a:gd name="T29" fmla="*/ 8 h 64"/>
                <a:gd name="T30" fmla="*/ 182 w 527"/>
                <a:gd name="T31" fmla="*/ 57 h 64"/>
                <a:gd name="T32" fmla="*/ 224 w 527"/>
                <a:gd name="T33" fmla="*/ 57 h 64"/>
                <a:gd name="T34" fmla="*/ 191 w 527"/>
                <a:gd name="T35" fmla="*/ 0 h 64"/>
                <a:gd name="T36" fmla="*/ 215 w 527"/>
                <a:gd name="T37" fmla="*/ 57 h 64"/>
                <a:gd name="T38" fmla="*/ 251 w 527"/>
                <a:gd name="T39" fmla="*/ 0 h 64"/>
                <a:gd name="T40" fmla="*/ 251 w 527"/>
                <a:gd name="T41" fmla="*/ 64 h 64"/>
                <a:gd name="T42" fmla="*/ 284 w 527"/>
                <a:gd name="T43" fmla="*/ 8 h 64"/>
                <a:gd name="T44" fmla="*/ 251 w 527"/>
                <a:gd name="T45" fmla="*/ 8 h 64"/>
                <a:gd name="T46" fmla="*/ 251 w 527"/>
                <a:gd name="T47" fmla="*/ 57 h 64"/>
                <a:gd name="T48" fmla="*/ 328 w 527"/>
                <a:gd name="T49" fmla="*/ 0 h 64"/>
                <a:gd name="T50" fmla="*/ 307 w 527"/>
                <a:gd name="T51" fmla="*/ 8 h 64"/>
                <a:gd name="T52" fmla="*/ 307 w 527"/>
                <a:gd name="T53" fmla="*/ 57 h 64"/>
                <a:gd name="T54" fmla="*/ 340 w 527"/>
                <a:gd name="T55" fmla="*/ 64 h 64"/>
                <a:gd name="T56" fmla="*/ 340 w 527"/>
                <a:gd name="T57" fmla="*/ 35 h 64"/>
                <a:gd name="T58" fmla="*/ 328 w 527"/>
                <a:gd name="T59" fmla="*/ 57 h 64"/>
                <a:gd name="T60" fmla="*/ 368 w 527"/>
                <a:gd name="T61" fmla="*/ 0 h 64"/>
                <a:gd name="T62" fmla="*/ 380 w 527"/>
                <a:gd name="T63" fmla="*/ 8 h 64"/>
                <a:gd name="T64" fmla="*/ 364 w 527"/>
                <a:gd name="T65" fmla="*/ 60 h 64"/>
                <a:gd name="T66" fmla="*/ 405 w 527"/>
                <a:gd name="T67" fmla="*/ 60 h 64"/>
                <a:gd name="T68" fmla="*/ 396 w 527"/>
                <a:gd name="T69" fmla="*/ 39 h 64"/>
                <a:gd name="T70" fmla="*/ 433 w 527"/>
                <a:gd name="T71" fmla="*/ 0 h 64"/>
                <a:gd name="T72" fmla="*/ 433 w 527"/>
                <a:gd name="T73" fmla="*/ 64 h 64"/>
                <a:gd name="T74" fmla="*/ 466 w 527"/>
                <a:gd name="T75" fmla="*/ 8 h 64"/>
                <a:gd name="T76" fmla="*/ 433 w 527"/>
                <a:gd name="T77" fmla="*/ 8 h 64"/>
                <a:gd name="T78" fmla="*/ 433 w 527"/>
                <a:gd name="T79" fmla="*/ 57 h 64"/>
                <a:gd name="T80" fmla="*/ 510 w 527"/>
                <a:gd name="T81" fmla="*/ 0 h 64"/>
                <a:gd name="T82" fmla="*/ 489 w 527"/>
                <a:gd name="T83" fmla="*/ 8 h 64"/>
                <a:gd name="T84" fmla="*/ 489 w 527"/>
                <a:gd name="T85" fmla="*/ 57 h 64"/>
                <a:gd name="T86" fmla="*/ 522 w 527"/>
                <a:gd name="T87" fmla="*/ 64 h 64"/>
                <a:gd name="T88" fmla="*/ 522 w 527"/>
                <a:gd name="T89" fmla="*/ 35 h 64"/>
                <a:gd name="T90" fmla="*/ 510 w 527"/>
                <a:gd name="T91"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7" h="64">
                  <a:moveTo>
                    <a:pt x="8" y="0"/>
                  </a:moveTo>
                  <a:cubicBezTo>
                    <a:pt x="4" y="0"/>
                    <a:pt x="0" y="3"/>
                    <a:pt x="0" y="8"/>
                  </a:cubicBezTo>
                  <a:cubicBezTo>
                    <a:pt x="0" y="57"/>
                    <a:pt x="0" y="57"/>
                    <a:pt x="0" y="57"/>
                  </a:cubicBezTo>
                  <a:cubicBezTo>
                    <a:pt x="0" y="61"/>
                    <a:pt x="4" y="64"/>
                    <a:pt x="8" y="64"/>
                  </a:cubicBezTo>
                  <a:cubicBezTo>
                    <a:pt x="34" y="64"/>
                    <a:pt x="34" y="64"/>
                    <a:pt x="34" y="64"/>
                  </a:cubicBezTo>
                  <a:cubicBezTo>
                    <a:pt x="38" y="64"/>
                    <a:pt x="41" y="61"/>
                    <a:pt x="41" y="57"/>
                  </a:cubicBezTo>
                  <a:cubicBezTo>
                    <a:pt x="41" y="8"/>
                    <a:pt x="41" y="8"/>
                    <a:pt x="41" y="8"/>
                  </a:cubicBezTo>
                  <a:cubicBezTo>
                    <a:pt x="41" y="3"/>
                    <a:pt x="38" y="0"/>
                    <a:pt x="34" y="0"/>
                  </a:cubicBezTo>
                  <a:lnTo>
                    <a:pt x="8" y="0"/>
                  </a:lnTo>
                  <a:close/>
                  <a:moveTo>
                    <a:pt x="8" y="8"/>
                  </a:moveTo>
                  <a:cubicBezTo>
                    <a:pt x="34" y="8"/>
                    <a:pt x="34" y="8"/>
                    <a:pt x="34" y="8"/>
                  </a:cubicBezTo>
                  <a:cubicBezTo>
                    <a:pt x="34" y="57"/>
                    <a:pt x="34" y="57"/>
                    <a:pt x="34" y="57"/>
                  </a:cubicBezTo>
                  <a:cubicBezTo>
                    <a:pt x="8" y="57"/>
                    <a:pt x="8" y="57"/>
                    <a:pt x="8" y="57"/>
                  </a:cubicBezTo>
                  <a:lnTo>
                    <a:pt x="8" y="8"/>
                  </a:lnTo>
                  <a:close/>
                  <a:moveTo>
                    <a:pt x="86" y="57"/>
                  </a:moveTo>
                  <a:cubicBezTo>
                    <a:pt x="86" y="0"/>
                    <a:pt x="86" y="0"/>
                    <a:pt x="86" y="0"/>
                  </a:cubicBezTo>
                  <a:cubicBezTo>
                    <a:pt x="65" y="0"/>
                    <a:pt x="65" y="0"/>
                    <a:pt x="65" y="0"/>
                  </a:cubicBezTo>
                  <a:cubicBezTo>
                    <a:pt x="63" y="0"/>
                    <a:pt x="60" y="0"/>
                    <a:pt x="60" y="4"/>
                  </a:cubicBezTo>
                  <a:cubicBezTo>
                    <a:pt x="60" y="7"/>
                    <a:pt x="63" y="8"/>
                    <a:pt x="65" y="8"/>
                  </a:cubicBezTo>
                  <a:cubicBezTo>
                    <a:pt x="77" y="8"/>
                    <a:pt x="77" y="8"/>
                    <a:pt x="77" y="8"/>
                  </a:cubicBezTo>
                  <a:cubicBezTo>
                    <a:pt x="77" y="57"/>
                    <a:pt x="77" y="57"/>
                    <a:pt x="77" y="57"/>
                  </a:cubicBezTo>
                  <a:cubicBezTo>
                    <a:pt x="65" y="57"/>
                    <a:pt x="65" y="57"/>
                    <a:pt x="65" y="57"/>
                  </a:cubicBezTo>
                  <a:cubicBezTo>
                    <a:pt x="63" y="57"/>
                    <a:pt x="60" y="58"/>
                    <a:pt x="60" y="60"/>
                  </a:cubicBezTo>
                  <a:cubicBezTo>
                    <a:pt x="60" y="64"/>
                    <a:pt x="63" y="64"/>
                    <a:pt x="65" y="64"/>
                  </a:cubicBezTo>
                  <a:cubicBezTo>
                    <a:pt x="98" y="64"/>
                    <a:pt x="98" y="64"/>
                    <a:pt x="98" y="64"/>
                  </a:cubicBezTo>
                  <a:cubicBezTo>
                    <a:pt x="100" y="64"/>
                    <a:pt x="102" y="64"/>
                    <a:pt x="102" y="60"/>
                  </a:cubicBezTo>
                  <a:cubicBezTo>
                    <a:pt x="102" y="39"/>
                    <a:pt x="102" y="39"/>
                    <a:pt x="102" y="39"/>
                  </a:cubicBezTo>
                  <a:cubicBezTo>
                    <a:pt x="102" y="37"/>
                    <a:pt x="101" y="35"/>
                    <a:pt x="98" y="35"/>
                  </a:cubicBezTo>
                  <a:cubicBezTo>
                    <a:pt x="95" y="35"/>
                    <a:pt x="93" y="37"/>
                    <a:pt x="93" y="39"/>
                  </a:cubicBezTo>
                  <a:cubicBezTo>
                    <a:pt x="93" y="57"/>
                    <a:pt x="93" y="57"/>
                    <a:pt x="93" y="57"/>
                  </a:cubicBezTo>
                  <a:lnTo>
                    <a:pt x="86" y="57"/>
                  </a:lnTo>
                  <a:close/>
                  <a:moveTo>
                    <a:pt x="130" y="0"/>
                  </a:moveTo>
                  <a:cubicBezTo>
                    <a:pt x="125" y="0"/>
                    <a:pt x="121" y="3"/>
                    <a:pt x="121" y="8"/>
                  </a:cubicBezTo>
                  <a:cubicBezTo>
                    <a:pt x="121" y="57"/>
                    <a:pt x="121" y="57"/>
                    <a:pt x="121" y="57"/>
                  </a:cubicBezTo>
                  <a:cubicBezTo>
                    <a:pt x="121" y="61"/>
                    <a:pt x="125" y="64"/>
                    <a:pt x="130" y="64"/>
                  </a:cubicBezTo>
                  <a:cubicBezTo>
                    <a:pt x="154" y="64"/>
                    <a:pt x="154" y="64"/>
                    <a:pt x="154" y="64"/>
                  </a:cubicBezTo>
                  <a:cubicBezTo>
                    <a:pt x="159" y="64"/>
                    <a:pt x="163" y="61"/>
                    <a:pt x="163" y="57"/>
                  </a:cubicBezTo>
                  <a:cubicBezTo>
                    <a:pt x="163" y="8"/>
                    <a:pt x="163" y="8"/>
                    <a:pt x="163" y="8"/>
                  </a:cubicBezTo>
                  <a:cubicBezTo>
                    <a:pt x="163" y="3"/>
                    <a:pt x="159" y="0"/>
                    <a:pt x="154" y="0"/>
                  </a:cubicBezTo>
                  <a:lnTo>
                    <a:pt x="130" y="0"/>
                  </a:lnTo>
                  <a:close/>
                  <a:moveTo>
                    <a:pt x="130" y="8"/>
                  </a:moveTo>
                  <a:cubicBezTo>
                    <a:pt x="154" y="8"/>
                    <a:pt x="154" y="8"/>
                    <a:pt x="154" y="8"/>
                  </a:cubicBezTo>
                  <a:cubicBezTo>
                    <a:pt x="154" y="57"/>
                    <a:pt x="154" y="57"/>
                    <a:pt x="154" y="57"/>
                  </a:cubicBezTo>
                  <a:cubicBezTo>
                    <a:pt x="130" y="57"/>
                    <a:pt x="130" y="57"/>
                    <a:pt x="130" y="57"/>
                  </a:cubicBezTo>
                  <a:lnTo>
                    <a:pt x="130" y="8"/>
                  </a:lnTo>
                  <a:close/>
                  <a:moveTo>
                    <a:pt x="191" y="0"/>
                  </a:moveTo>
                  <a:cubicBezTo>
                    <a:pt x="185" y="0"/>
                    <a:pt x="182" y="3"/>
                    <a:pt x="182" y="8"/>
                  </a:cubicBezTo>
                  <a:cubicBezTo>
                    <a:pt x="182" y="57"/>
                    <a:pt x="182" y="57"/>
                    <a:pt x="182" y="57"/>
                  </a:cubicBezTo>
                  <a:cubicBezTo>
                    <a:pt x="182" y="61"/>
                    <a:pt x="185" y="64"/>
                    <a:pt x="191" y="64"/>
                  </a:cubicBezTo>
                  <a:cubicBezTo>
                    <a:pt x="215" y="64"/>
                    <a:pt x="215" y="64"/>
                    <a:pt x="215" y="64"/>
                  </a:cubicBezTo>
                  <a:cubicBezTo>
                    <a:pt x="220" y="64"/>
                    <a:pt x="224" y="61"/>
                    <a:pt x="224" y="57"/>
                  </a:cubicBezTo>
                  <a:cubicBezTo>
                    <a:pt x="224" y="8"/>
                    <a:pt x="224" y="8"/>
                    <a:pt x="224" y="8"/>
                  </a:cubicBezTo>
                  <a:cubicBezTo>
                    <a:pt x="224" y="3"/>
                    <a:pt x="219" y="0"/>
                    <a:pt x="215" y="0"/>
                  </a:cubicBezTo>
                  <a:lnTo>
                    <a:pt x="191" y="0"/>
                  </a:lnTo>
                  <a:close/>
                  <a:moveTo>
                    <a:pt x="191" y="8"/>
                  </a:moveTo>
                  <a:cubicBezTo>
                    <a:pt x="215" y="8"/>
                    <a:pt x="215" y="8"/>
                    <a:pt x="215" y="8"/>
                  </a:cubicBezTo>
                  <a:cubicBezTo>
                    <a:pt x="215" y="57"/>
                    <a:pt x="215" y="57"/>
                    <a:pt x="215" y="57"/>
                  </a:cubicBezTo>
                  <a:cubicBezTo>
                    <a:pt x="191" y="57"/>
                    <a:pt x="191" y="57"/>
                    <a:pt x="191" y="57"/>
                  </a:cubicBezTo>
                  <a:lnTo>
                    <a:pt x="191" y="8"/>
                  </a:lnTo>
                  <a:close/>
                  <a:moveTo>
                    <a:pt x="251" y="0"/>
                  </a:moveTo>
                  <a:cubicBezTo>
                    <a:pt x="246" y="0"/>
                    <a:pt x="243" y="3"/>
                    <a:pt x="243" y="8"/>
                  </a:cubicBezTo>
                  <a:cubicBezTo>
                    <a:pt x="243" y="57"/>
                    <a:pt x="243" y="57"/>
                    <a:pt x="243" y="57"/>
                  </a:cubicBezTo>
                  <a:cubicBezTo>
                    <a:pt x="243" y="61"/>
                    <a:pt x="246" y="64"/>
                    <a:pt x="251" y="64"/>
                  </a:cubicBezTo>
                  <a:cubicBezTo>
                    <a:pt x="276" y="64"/>
                    <a:pt x="276" y="64"/>
                    <a:pt x="276" y="64"/>
                  </a:cubicBezTo>
                  <a:cubicBezTo>
                    <a:pt x="280" y="64"/>
                    <a:pt x="284" y="61"/>
                    <a:pt x="284" y="57"/>
                  </a:cubicBezTo>
                  <a:cubicBezTo>
                    <a:pt x="284" y="8"/>
                    <a:pt x="284" y="8"/>
                    <a:pt x="284" y="8"/>
                  </a:cubicBezTo>
                  <a:cubicBezTo>
                    <a:pt x="284" y="3"/>
                    <a:pt x="280" y="0"/>
                    <a:pt x="276" y="0"/>
                  </a:cubicBezTo>
                  <a:lnTo>
                    <a:pt x="251" y="0"/>
                  </a:lnTo>
                  <a:close/>
                  <a:moveTo>
                    <a:pt x="251" y="8"/>
                  </a:moveTo>
                  <a:cubicBezTo>
                    <a:pt x="276" y="8"/>
                    <a:pt x="276" y="8"/>
                    <a:pt x="276" y="8"/>
                  </a:cubicBezTo>
                  <a:cubicBezTo>
                    <a:pt x="276" y="57"/>
                    <a:pt x="276" y="57"/>
                    <a:pt x="276" y="57"/>
                  </a:cubicBezTo>
                  <a:cubicBezTo>
                    <a:pt x="251" y="57"/>
                    <a:pt x="251" y="57"/>
                    <a:pt x="251" y="57"/>
                  </a:cubicBezTo>
                  <a:lnTo>
                    <a:pt x="251" y="8"/>
                  </a:lnTo>
                  <a:close/>
                  <a:moveTo>
                    <a:pt x="328" y="57"/>
                  </a:moveTo>
                  <a:cubicBezTo>
                    <a:pt x="328" y="0"/>
                    <a:pt x="328" y="0"/>
                    <a:pt x="328" y="0"/>
                  </a:cubicBezTo>
                  <a:cubicBezTo>
                    <a:pt x="307" y="0"/>
                    <a:pt x="307" y="0"/>
                    <a:pt x="307" y="0"/>
                  </a:cubicBezTo>
                  <a:cubicBezTo>
                    <a:pt x="305" y="0"/>
                    <a:pt x="303" y="0"/>
                    <a:pt x="303" y="4"/>
                  </a:cubicBezTo>
                  <a:cubicBezTo>
                    <a:pt x="303" y="7"/>
                    <a:pt x="305" y="8"/>
                    <a:pt x="307" y="8"/>
                  </a:cubicBezTo>
                  <a:cubicBezTo>
                    <a:pt x="320" y="8"/>
                    <a:pt x="320" y="8"/>
                    <a:pt x="320" y="8"/>
                  </a:cubicBezTo>
                  <a:cubicBezTo>
                    <a:pt x="320" y="57"/>
                    <a:pt x="320" y="57"/>
                    <a:pt x="320" y="57"/>
                  </a:cubicBezTo>
                  <a:cubicBezTo>
                    <a:pt x="307" y="57"/>
                    <a:pt x="307" y="57"/>
                    <a:pt x="307" y="57"/>
                  </a:cubicBezTo>
                  <a:cubicBezTo>
                    <a:pt x="305" y="57"/>
                    <a:pt x="303" y="58"/>
                    <a:pt x="303" y="60"/>
                  </a:cubicBezTo>
                  <a:cubicBezTo>
                    <a:pt x="303" y="64"/>
                    <a:pt x="305" y="64"/>
                    <a:pt x="307" y="64"/>
                  </a:cubicBezTo>
                  <a:cubicBezTo>
                    <a:pt x="340" y="64"/>
                    <a:pt x="340" y="64"/>
                    <a:pt x="340" y="64"/>
                  </a:cubicBezTo>
                  <a:cubicBezTo>
                    <a:pt x="343" y="64"/>
                    <a:pt x="344" y="64"/>
                    <a:pt x="344" y="60"/>
                  </a:cubicBezTo>
                  <a:cubicBezTo>
                    <a:pt x="344" y="39"/>
                    <a:pt x="344" y="39"/>
                    <a:pt x="344" y="39"/>
                  </a:cubicBezTo>
                  <a:cubicBezTo>
                    <a:pt x="344" y="37"/>
                    <a:pt x="344" y="35"/>
                    <a:pt x="340" y="35"/>
                  </a:cubicBezTo>
                  <a:cubicBezTo>
                    <a:pt x="337" y="35"/>
                    <a:pt x="337" y="37"/>
                    <a:pt x="337" y="39"/>
                  </a:cubicBezTo>
                  <a:cubicBezTo>
                    <a:pt x="337" y="57"/>
                    <a:pt x="337" y="57"/>
                    <a:pt x="337" y="57"/>
                  </a:cubicBezTo>
                  <a:lnTo>
                    <a:pt x="328" y="57"/>
                  </a:lnTo>
                  <a:close/>
                  <a:moveTo>
                    <a:pt x="389" y="57"/>
                  </a:moveTo>
                  <a:cubicBezTo>
                    <a:pt x="389" y="0"/>
                    <a:pt x="389" y="0"/>
                    <a:pt x="389" y="0"/>
                  </a:cubicBezTo>
                  <a:cubicBezTo>
                    <a:pt x="368" y="0"/>
                    <a:pt x="368" y="0"/>
                    <a:pt x="368" y="0"/>
                  </a:cubicBezTo>
                  <a:cubicBezTo>
                    <a:pt x="366" y="0"/>
                    <a:pt x="364" y="0"/>
                    <a:pt x="364" y="4"/>
                  </a:cubicBezTo>
                  <a:cubicBezTo>
                    <a:pt x="364" y="7"/>
                    <a:pt x="366" y="8"/>
                    <a:pt x="368" y="8"/>
                  </a:cubicBezTo>
                  <a:cubicBezTo>
                    <a:pt x="380" y="8"/>
                    <a:pt x="380" y="8"/>
                    <a:pt x="380" y="8"/>
                  </a:cubicBezTo>
                  <a:cubicBezTo>
                    <a:pt x="380" y="57"/>
                    <a:pt x="380" y="57"/>
                    <a:pt x="380" y="57"/>
                  </a:cubicBezTo>
                  <a:cubicBezTo>
                    <a:pt x="368" y="57"/>
                    <a:pt x="368" y="57"/>
                    <a:pt x="368" y="57"/>
                  </a:cubicBezTo>
                  <a:cubicBezTo>
                    <a:pt x="366" y="57"/>
                    <a:pt x="364" y="58"/>
                    <a:pt x="364" y="60"/>
                  </a:cubicBezTo>
                  <a:cubicBezTo>
                    <a:pt x="364" y="64"/>
                    <a:pt x="366" y="64"/>
                    <a:pt x="368" y="64"/>
                  </a:cubicBezTo>
                  <a:cubicBezTo>
                    <a:pt x="401" y="64"/>
                    <a:pt x="401" y="64"/>
                    <a:pt x="401" y="64"/>
                  </a:cubicBezTo>
                  <a:cubicBezTo>
                    <a:pt x="403" y="64"/>
                    <a:pt x="405" y="64"/>
                    <a:pt x="405" y="60"/>
                  </a:cubicBezTo>
                  <a:cubicBezTo>
                    <a:pt x="405" y="39"/>
                    <a:pt x="405" y="39"/>
                    <a:pt x="405" y="39"/>
                  </a:cubicBezTo>
                  <a:cubicBezTo>
                    <a:pt x="405" y="37"/>
                    <a:pt x="404" y="35"/>
                    <a:pt x="401" y="35"/>
                  </a:cubicBezTo>
                  <a:cubicBezTo>
                    <a:pt x="398" y="35"/>
                    <a:pt x="396" y="37"/>
                    <a:pt x="396" y="39"/>
                  </a:cubicBezTo>
                  <a:cubicBezTo>
                    <a:pt x="396" y="57"/>
                    <a:pt x="396" y="57"/>
                    <a:pt x="396" y="57"/>
                  </a:cubicBezTo>
                  <a:lnTo>
                    <a:pt x="389" y="57"/>
                  </a:lnTo>
                  <a:close/>
                  <a:moveTo>
                    <a:pt x="433" y="0"/>
                  </a:moveTo>
                  <a:cubicBezTo>
                    <a:pt x="428" y="0"/>
                    <a:pt x="424" y="3"/>
                    <a:pt x="424" y="8"/>
                  </a:cubicBezTo>
                  <a:cubicBezTo>
                    <a:pt x="424" y="57"/>
                    <a:pt x="424" y="57"/>
                    <a:pt x="424" y="57"/>
                  </a:cubicBezTo>
                  <a:cubicBezTo>
                    <a:pt x="424" y="61"/>
                    <a:pt x="428" y="64"/>
                    <a:pt x="433" y="64"/>
                  </a:cubicBezTo>
                  <a:cubicBezTo>
                    <a:pt x="457" y="64"/>
                    <a:pt x="457" y="64"/>
                    <a:pt x="457" y="64"/>
                  </a:cubicBezTo>
                  <a:cubicBezTo>
                    <a:pt x="462" y="64"/>
                    <a:pt x="466" y="61"/>
                    <a:pt x="466" y="57"/>
                  </a:cubicBezTo>
                  <a:cubicBezTo>
                    <a:pt x="466" y="8"/>
                    <a:pt x="466" y="8"/>
                    <a:pt x="466" y="8"/>
                  </a:cubicBezTo>
                  <a:cubicBezTo>
                    <a:pt x="466" y="3"/>
                    <a:pt x="462" y="0"/>
                    <a:pt x="457" y="0"/>
                  </a:cubicBezTo>
                  <a:lnTo>
                    <a:pt x="433" y="0"/>
                  </a:lnTo>
                  <a:close/>
                  <a:moveTo>
                    <a:pt x="433" y="8"/>
                  </a:moveTo>
                  <a:cubicBezTo>
                    <a:pt x="457" y="8"/>
                    <a:pt x="457" y="8"/>
                    <a:pt x="457" y="8"/>
                  </a:cubicBezTo>
                  <a:cubicBezTo>
                    <a:pt x="457" y="57"/>
                    <a:pt x="457" y="57"/>
                    <a:pt x="457" y="57"/>
                  </a:cubicBezTo>
                  <a:cubicBezTo>
                    <a:pt x="433" y="57"/>
                    <a:pt x="433" y="57"/>
                    <a:pt x="433" y="57"/>
                  </a:cubicBezTo>
                  <a:lnTo>
                    <a:pt x="433" y="8"/>
                  </a:lnTo>
                  <a:close/>
                  <a:moveTo>
                    <a:pt x="510" y="57"/>
                  </a:moveTo>
                  <a:cubicBezTo>
                    <a:pt x="510" y="0"/>
                    <a:pt x="510" y="0"/>
                    <a:pt x="510" y="0"/>
                  </a:cubicBezTo>
                  <a:cubicBezTo>
                    <a:pt x="489" y="0"/>
                    <a:pt x="489" y="0"/>
                    <a:pt x="489" y="0"/>
                  </a:cubicBezTo>
                  <a:cubicBezTo>
                    <a:pt x="487" y="0"/>
                    <a:pt x="485" y="0"/>
                    <a:pt x="485" y="4"/>
                  </a:cubicBezTo>
                  <a:cubicBezTo>
                    <a:pt x="485" y="7"/>
                    <a:pt x="487" y="8"/>
                    <a:pt x="489" y="8"/>
                  </a:cubicBezTo>
                  <a:cubicBezTo>
                    <a:pt x="502" y="8"/>
                    <a:pt x="502" y="8"/>
                    <a:pt x="502" y="8"/>
                  </a:cubicBezTo>
                  <a:cubicBezTo>
                    <a:pt x="502" y="57"/>
                    <a:pt x="502" y="57"/>
                    <a:pt x="502" y="57"/>
                  </a:cubicBezTo>
                  <a:cubicBezTo>
                    <a:pt x="489" y="57"/>
                    <a:pt x="489" y="57"/>
                    <a:pt x="489" y="57"/>
                  </a:cubicBezTo>
                  <a:cubicBezTo>
                    <a:pt x="487" y="57"/>
                    <a:pt x="485" y="58"/>
                    <a:pt x="485" y="60"/>
                  </a:cubicBezTo>
                  <a:cubicBezTo>
                    <a:pt x="485" y="64"/>
                    <a:pt x="487" y="64"/>
                    <a:pt x="489" y="64"/>
                  </a:cubicBezTo>
                  <a:cubicBezTo>
                    <a:pt x="522" y="64"/>
                    <a:pt x="522" y="64"/>
                    <a:pt x="522" y="64"/>
                  </a:cubicBezTo>
                  <a:cubicBezTo>
                    <a:pt x="524" y="64"/>
                    <a:pt x="527" y="64"/>
                    <a:pt x="527" y="60"/>
                  </a:cubicBezTo>
                  <a:cubicBezTo>
                    <a:pt x="527" y="39"/>
                    <a:pt x="527" y="39"/>
                    <a:pt x="527" y="39"/>
                  </a:cubicBezTo>
                  <a:cubicBezTo>
                    <a:pt x="527" y="37"/>
                    <a:pt x="525" y="35"/>
                    <a:pt x="522" y="35"/>
                  </a:cubicBezTo>
                  <a:cubicBezTo>
                    <a:pt x="519" y="35"/>
                    <a:pt x="518" y="37"/>
                    <a:pt x="518" y="39"/>
                  </a:cubicBezTo>
                  <a:cubicBezTo>
                    <a:pt x="518" y="57"/>
                    <a:pt x="518" y="57"/>
                    <a:pt x="518" y="57"/>
                  </a:cubicBezTo>
                  <a:lnTo>
                    <a:pt x="51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0" name="Freeform 78"/>
            <p:cNvSpPr>
              <a:spLocks noEditPoints="1"/>
            </p:cNvSpPr>
            <p:nvPr/>
          </p:nvSpPr>
          <p:spPr bwMode="gray">
            <a:xfrm>
              <a:off x="11009645" y="5228485"/>
              <a:ext cx="826485" cy="99610"/>
            </a:xfrm>
            <a:custGeom>
              <a:avLst/>
              <a:gdLst>
                <a:gd name="T0" fmla="*/ 4 w 527"/>
                <a:gd name="T1" fmla="*/ 0 h 65"/>
                <a:gd name="T2" fmla="*/ 17 w 527"/>
                <a:gd name="T3" fmla="*/ 8 h 65"/>
                <a:gd name="T4" fmla="*/ 0 w 527"/>
                <a:gd name="T5" fmla="*/ 61 h 65"/>
                <a:gd name="T6" fmla="*/ 41 w 527"/>
                <a:gd name="T7" fmla="*/ 61 h 65"/>
                <a:gd name="T8" fmla="*/ 34 w 527"/>
                <a:gd name="T9" fmla="*/ 40 h 65"/>
                <a:gd name="T10" fmla="*/ 86 w 527"/>
                <a:gd name="T11" fmla="*/ 57 h 65"/>
                <a:gd name="T12" fmla="*/ 60 w 527"/>
                <a:gd name="T13" fmla="*/ 4 h 65"/>
                <a:gd name="T14" fmla="*/ 77 w 527"/>
                <a:gd name="T15" fmla="*/ 57 h 65"/>
                <a:gd name="T16" fmla="*/ 65 w 527"/>
                <a:gd name="T17" fmla="*/ 65 h 65"/>
                <a:gd name="T18" fmla="*/ 102 w 527"/>
                <a:gd name="T19" fmla="*/ 40 h 65"/>
                <a:gd name="T20" fmla="*/ 93 w 527"/>
                <a:gd name="T21" fmla="*/ 57 h 65"/>
                <a:gd name="T22" fmla="*/ 146 w 527"/>
                <a:gd name="T23" fmla="*/ 0 h 65"/>
                <a:gd name="T24" fmla="*/ 126 w 527"/>
                <a:gd name="T25" fmla="*/ 8 h 65"/>
                <a:gd name="T26" fmla="*/ 126 w 527"/>
                <a:gd name="T27" fmla="*/ 57 h 65"/>
                <a:gd name="T28" fmla="*/ 159 w 527"/>
                <a:gd name="T29" fmla="*/ 65 h 65"/>
                <a:gd name="T30" fmla="*/ 159 w 527"/>
                <a:gd name="T31" fmla="*/ 36 h 65"/>
                <a:gd name="T32" fmla="*/ 146 w 527"/>
                <a:gd name="T33" fmla="*/ 57 h 65"/>
                <a:gd name="T34" fmla="*/ 182 w 527"/>
                <a:gd name="T35" fmla="*/ 57 h 65"/>
                <a:gd name="T36" fmla="*/ 224 w 527"/>
                <a:gd name="T37" fmla="*/ 57 h 65"/>
                <a:gd name="T38" fmla="*/ 191 w 527"/>
                <a:gd name="T39" fmla="*/ 0 h 65"/>
                <a:gd name="T40" fmla="*/ 215 w 527"/>
                <a:gd name="T41" fmla="*/ 57 h 65"/>
                <a:gd name="T42" fmla="*/ 267 w 527"/>
                <a:gd name="T43" fmla="*/ 57 h 65"/>
                <a:gd name="T44" fmla="*/ 243 w 527"/>
                <a:gd name="T45" fmla="*/ 4 h 65"/>
                <a:gd name="T46" fmla="*/ 259 w 527"/>
                <a:gd name="T47" fmla="*/ 57 h 65"/>
                <a:gd name="T48" fmla="*/ 246 w 527"/>
                <a:gd name="T49" fmla="*/ 65 h 65"/>
                <a:gd name="T50" fmla="*/ 284 w 527"/>
                <a:gd name="T51" fmla="*/ 40 h 65"/>
                <a:gd name="T52" fmla="*/ 276 w 527"/>
                <a:gd name="T53" fmla="*/ 57 h 65"/>
                <a:gd name="T54" fmla="*/ 303 w 527"/>
                <a:gd name="T55" fmla="*/ 8 h 65"/>
                <a:gd name="T56" fmla="*/ 337 w 527"/>
                <a:gd name="T57" fmla="*/ 65 h 65"/>
                <a:gd name="T58" fmla="*/ 337 w 527"/>
                <a:gd name="T59" fmla="*/ 0 h 65"/>
                <a:gd name="T60" fmla="*/ 337 w 527"/>
                <a:gd name="T61" fmla="*/ 8 h 65"/>
                <a:gd name="T62" fmla="*/ 311 w 527"/>
                <a:gd name="T63" fmla="*/ 8 h 65"/>
                <a:gd name="T64" fmla="*/ 364 w 527"/>
                <a:gd name="T65" fmla="*/ 57 h 65"/>
                <a:gd name="T66" fmla="*/ 405 w 527"/>
                <a:gd name="T67" fmla="*/ 57 h 65"/>
                <a:gd name="T68" fmla="*/ 372 w 527"/>
                <a:gd name="T69" fmla="*/ 0 h 65"/>
                <a:gd name="T70" fmla="*/ 396 w 527"/>
                <a:gd name="T71" fmla="*/ 57 h 65"/>
                <a:gd name="T72" fmla="*/ 449 w 527"/>
                <a:gd name="T73" fmla="*/ 57 h 65"/>
                <a:gd name="T74" fmla="*/ 424 w 527"/>
                <a:gd name="T75" fmla="*/ 4 h 65"/>
                <a:gd name="T76" fmla="*/ 441 w 527"/>
                <a:gd name="T77" fmla="*/ 57 h 65"/>
                <a:gd name="T78" fmla="*/ 429 w 527"/>
                <a:gd name="T79" fmla="*/ 65 h 65"/>
                <a:gd name="T80" fmla="*/ 466 w 527"/>
                <a:gd name="T81" fmla="*/ 40 h 65"/>
                <a:gd name="T82" fmla="*/ 457 w 527"/>
                <a:gd name="T83" fmla="*/ 57 h 65"/>
                <a:gd name="T84" fmla="*/ 485 w 527"/>
                <a:gd name="T85" fmla="*/ 8 h 65"/>
                <a:gd name="T86" fmla="*/ 518 w 527"/>
                <a:gd name="T87" fmla="*/ 65 h 65"/>
                <a:gd name="T88" fmla="*/ 518 w 527"/>
                <a:gd name="T89" fmla="*/ 0 h 65"/>
                <a:gd name="T90" fmla="*/ 518 w 527"/>
                <a:gd name="T91" fmla="*/ 8 h 65"/>
                <a:gd name="T92" fmla="*/ 494 w 527"/>
                <a:gd name="T93"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7" h="65">
                  <a:moveTo>
                    <a:pt x="25" y="57"/>
                  </a:moveTo>
                  <a:cubicBezTo>
                    <a:pt x="25" y="0"/>
                    <a:pt x="25" y="0"/>
                    <a:pt x="25" y="0"/>
                  </a:cubicBezTo>
                  <a:cubicBezTo>
                    <a:pt x="4" y="0"/>
                    <a:pt x="4" y="0"/>
                    <a:pt x="4" y="0"/>
                  </a:cubicBezTo>
                  <a:cubicBezTo>
                    <a:pt x="2" y="0"/>
                    <a:pt x="0" y="1"/>
                    <a:pt x="0" y="4"/>
                  </a:cubicBezTo>
                  <a:cubicBezTo>
                    <a:pt x="0" y="7"/>
                    <a:pt x="2" y="8"/>
                    <a:pt x="4" y="8"/>
                  </a:cubicBezTo>
                  <a:cubicBezTo>
                    <a:pt x="17" y="8"/>
                    <a:pt x="17" y="8"/>
                    <a:pt x="17" y="8"/>
                  </a:cubicBezTo>
                  <a:cubicBezTo>
                    <a:pt x="17" y="57"/>
                    <a:pt x="17" y="57"/>
                    <a:pt x="17" y="57"/>
                  </a:cubicBezTo>
                  <a:cubicBezTo>
                    <a:pt x="4" y="57"/>
                    <a:pt x="4" y="57"/>
                    <a:pt x="4" y="57"/>
                  </a:cubicBezTo>
                  <a:cubicBezTo>
                    <a:pt x="2" y="57"/>
                    <a:pt x="0" y="58"/>
                    <a:pt x="0" y="61"/>
                  </a:cubicBezTo>
                  <a:cubicBezTo>
                    <a:pt x="0" y="64"/>
                    <a:pt x="2" y="65"/>
                    <a:pt x="4" y="65"/>
                  </a:cubicBezTo>
                  <a:cubicBezTo>
                    <a:pt x="38" y="65"/>
                    <a:pt x="38" y="65"/>
                    <a:pt x="38" y="65"/>
                  </a:cubicBezTo>
                  <a:cubicBezTo>
                    <a:pt x="40" y="65"/>
                    <a:pt x="41" y="64"/>
                    <a:pt x="41" y="61"/>
                  </a:cubicBezTo>
                  <a:cubicBezTo>
                    <a:pt x="41" y="40"/>
                    <a:pt x="41" y="40"/>
                    <a:pt x="41" y="40"/>
                  </a:cubicBezTo>
                  <a:cubicBezTo>
                    <a:pt x="41" y="38"/>
                    <a:pt x="41" y="36"/>
                    <a:pt x="38" y="36"/>
                  </a:cubicBezTo>
                  <a:cubicBezTo>
                    <a:pt x="34" y="36"/>
                    <a:pt x="34" y="38"/>
                    <a:pt x="34" y="40"/>
                  </a:cubicBezTo>
                  <a:cubicBezTo>
                    <a:pt x="34" y="57"/>
                    <a:pt x="34" y="57"/>
                    <a:pt x="34" y="57"/>
                  </a:cubicBezTo>
                  <a:lnTo>
                    <a:pt x="25" y="57"/>
                  </a:lnTo>
                  <a:close/>
                  <a:moveTo>
                    <a:pt x="86" y="57"/>
                  </a:moveTo>
                  <a:cubicBezTo>
                    <a:pt x="86" y="0"/>
                    <a:pt x="86" y="0"/>
                    <a:pt x="86" y="0"/>
                  </a:cubicBezTo>
                  <a:cubicBezTo>
                    <a:pt x="65" y="0"/>
                    <a:pt x="65" y="0"/>
                    <a:pt x="65" y="0"/>
                  </a:cubicBezTo>
                  <a:cubicBezTo>
                    <a:pt x="63" y="0"/>
                    <a:pt x="60" y="1"/>
                    <a:pt x="60" y="4"/>
                  </a:cubicBezTo>
                  <a:cubicBezTo>
                    <a:pt x="60" y="7"/>
                    <a:pt x="63" y="8"/>
                    <a:pt x="65" y="8"/>
                  </a:cubicBezTo>
                  <a:cubicBezTo>
                    <a:pt x="77" y="8"/>
                    <a:pt x="77" y="8"/>
                    <a:pt x="77" y="8"/>
                  </a:cubicBezTo>
                  <a:cubicBezTo>
                    <a:pt x="77" y="57"/>
                    <a:pt x="77" y="57"/>
                    <a:pt x="77" y="57"/>
                  </a:cubicBezTo>
                  <a:cubicBezTo>
                    <a:pt x="65" y="57"/>
                    <a:pt x="65" y="57"/>
                    <a:pt x="65" y="57"/>
                  </a:cubicBezTo>
                  <a:cubicBezTo>
                    <a:pt x="63" y="57"/>
                    <a:pt x="60" y="58"/>
                    <a:pt x="60" y="61"/>
                  </a:cubicBezTo>
                  <a:cubicBezTo>
                    <a:pt x="60" y="64"/>
                    <a:pt x="63" y="65"/>
                    <a:pt x="65" y="65"/>
                  </a:cubicBezTo>
                  <a:cubicBezTo>
                    <a:pt x="98" y="65"/>
                    <a:pt x="98" y="65"/>
                    <a:pt x="98" y="65"/>
                  </a:cubicBezTo>
                  <a:cubicBezTo>
                    <a:pt x="100" y="65"/>
                    <a:pt x="102" y="64"/>
                    <a:pt x="102" y="61"/>
                  </a:cubicBezTo>
                  <a:cubicBezTo>
                    <a:pt x="102" y="40"/>
                    <a:pt x="102" y="40"/>
                    <a:pt x="102" y="40"/>
                  </a:cubicBezTo>
                  <a:cubicBezTo>
                    <a:pt x="102" y="38"/>
                    <a:pt x="101" y="36"/>
                    <a:pt x="98" y="36"/>
                  </a:cubicBezTo>
                  <a:cubicBezTo>
                    <a:pt x="95" y="36"/>
                    <a:pt x="93" y="38"/>
                    <a:pt x="93" y="40"/>
                  </a:cubicBezTo>
                  <a:cubicBezTo>
                    <a:pt x="93" y="57"/>
                    <a:pt x="93" y="57"/>
                    <a:pt x="93" y="57"/>
                  </a:cubicBezTo>
                  <a:lnTo>
                    <a:pt x="86" y="57"/>
                  </a:lnTo>
                  <a:close/>
                  <a:moveTo>
                    <a:pt x="146" y="57"/>
                  </a:moveTo>
                  <a:cubicBezTo>
                    <a:pt x="146" y="0"/>
                    <a:pt x="146" y="0"/>
                    <a:pt x="146" y="0"/>
                  </a:cubicBezTo>
                  <a:cubicBezTo>
                    <a:pt x="126" y="0"/>
                    <a:pt x="126" y="0"/>
                    <a:pt x="126" y="0"/>
                  </a:cubicBezTo>
                  <a:cubicBezTo>
                    <a:pt x="123" y="0"/>
                    <a:pt x="121" y="1"/>
                    <a:pt x="121" y="4"/>
                  </a:cubicBezTo>
                  <a:cubicBezTo>
                    <a:pt x="121" y="7"/>
                    <a:pt x="123" y="8"/>
                    <a:pt x="126" y="8"/>
                  </a:cubicBezTo>
                  <a:cubicBezTo>
                    <a:pt x="138" y="8"/>
                    <a:pt x="138" y="8"/>
                    <a:pt x="138" y="8"/>
                  </a:cubicBezTo>
                  <a:cubicBezTo>
                    <a:pt x="138" y="57"/>
                    <a:pt x="138" y="57"/>
                    <a:pt x="138" y="57"/>
                  </a:cubicBezTo>
                  <a:cubicBezTo>
                    <a:pt x="126" y="57"/>
                    <a:pt x="126" y="57"/>
                    <a:pt x="126" y="57"/>
                  </a:cubicBezTo>
                  <a:cubicBezTo>
                    <a:pt x="123" y="57"/>
                    <a:pt x="121" y="58"/>
                    <a:pt x="121" y="61"/>
                  </a:cubicBezTo>
                  <a:cubicBezTo>
                    <a:pt x="121" y="64"/>
                    <a:pt x="123" y="65"/>
                    <a:pt x="126" y="65"/>
                  </a:cubicBezTo>
                  <a:cubicBezTo>
                    <a:pt x="159" y="65"/>
                    <a:pt x="159" y="65"/>
                    <a:pt x="159" y="65"/>
                  </a:cubicBezTo>
                  <a:cubicBezTo>
                    <a:pt x="161" y="65"/>
                    <a:pt x="163" y="64"/>
                    <a:pt x="163" y="61"/>
                  </a:cubicBezTo>
                  <a:cubicBezTo>
                    <a:pt x="163" y="40"/>
                    <a:pt x="163" y="40"/>
                    <a:pt x="163" y="40"/>
                  </a:cubicBezTo>
                  <a:cubicBezTo>
                    <a:pt x="163" y="38"/>
                    <a:pt x="162" y="36"/>
                    <a:pt x="159" y="36"/>
                  </a:cubicBezTo>
                  <a:cubicBezTo>
                    <a:pt x="156" y="36"/>
                    <a:pt x="154" y="38"/>
                    <a:pt x="154" y="40"/>
                  </a:cubicBezTo>
                  <a:cubicBezTo>
                    <a:pt x="154" y="57"/>
                    <a:pt x="154" y="57"/>
                    <a:pt x="154" y="57"/>
                  </a:cubicBezTo>
                  <a:lnTo>
                    <a:pt x="146" y="57"/>
                  </a:lnTo>
                  <a:close/>
                  <a:moveTo>
                    <a:pt x="191" y="0"/>
                  </a:moveTo>
                  <a:cubicBezTo>
                    <a:pt x="185" y="0"/>
                    <a:pt x="182" y="4"/>
                    <a:pt x="182" y="8"/>
                  </a:cubicBezTo>
                  <a:cubicBezTo>
                    <a:pt x="182" y="57"/>
                    <a:pt x="182" y="57"/>
                    <a:pt x="182" y="57"/>
                  </a:cubicBezTo>
                  <a:cubicBezTo>
                    <a:pt x="182" y="62"/>
                    <a:pt x="185" y="65"/>
                    <a:pt x="191" y="65"/>
                  </a:cubicBezTo>
                  <a:cubicBezTo>
                    <a:pt x="215" y="65"/>
                    <a:pt x="215" y="65"/>
                    <a:pt x="215" y="65"/>
                  </a:cubicBezTo>
                  <a:cubicBezTo>
                    <a:pt x="220" y="65"/>
                    <a:pt x="224" y="62"/>
                    <a:pt x="224" y="57"/>
                  </a:cubicBezTo>
                  <a:cubicBezTo>
                    <a:pt x="224" y="8"/>
                    <a:pt x="224" y="8"/>
                    <a:pt x="224" y="8"/>
                  </a:cubicBezTo>
                  <a:cubicBezTo>
                    <a:pt x="224" y="4"/>
                    <a:pt x="219" y="0"/>
                    <a:pt x="215" y="0"/>
                  </a:cubicBezTo>
                  <a:lnTo>
                    <a:pt x="191" y="0"/>
                  </a:lnTo>
                  <a:close/>
                  <a:moveTo>
                    <a:pt x="191" y="8"/>
                  </a:moveTo>
                  <a:cubicBezTo>
                    <a:pt x="215" y="8"/>
                    <a:pt x="215" y="8"/>
                    <a:pt x="215" y="8"/>
                  </a:cubicBezTo>
                  <a:cubicBezTo>
                    <a:pt x="215" y="57"/>
                    <a:pt x="215" y="57"/>
                    <a:pt x="215" y="57"/>
                  </a:cubicBezTo>
                  <a:cubicBezTo>
                    <a:pt x="191" y="57"/>
                    <a:pt x="191" y="57"/>
                    <a:pt x="191" y="57"/>
                  </a:cubicBezTo>
                  <a:lnTo>
                    <a:pt x="191" y="8"/>
                  </a:lnTo>
                  <a:close/>
                  <a:moveTo>
                    <a:pt x="267" y="57"/>
                  </a:moveTo>
                  <a:cubicBezTo>
                    <a:pt x="267" y="0"/>
                    <a:pt x="267" y="0"/>
                    <a:pt x="267" y="0"/>
                  </a:cubicBezTo>
                  <a:cubicBezTo>
                    <a:pt x="246" y="0"/>
                    <a:pt x="246" y="0"/>
                    <a:pt x="246" y="0"/>
                  </a:cubicBezTo>
                  <a:cubicBezTo>
                    <a:pt x="245" y="0"/>
                    <a:pt x="243" y="1"/>
                    <a:pt x="243" y="4"/>
                  </a:cubicBezTo>
                  <a:cubicBezTo>
                    <a:pt x="243" y="7"/>
                    <a:pt x="245" y="8"/>
                    <a:pt x="246" y="8"/>
                  </a:cubicBezTo>
                  <a:cubicBezTo>
                    <a:pt x="259" y="8"/>
                    <a:pt x="259" y="8"/>
                    <a:pt x="259" y="8"/>
                  </a:cubicBezTo>
                  <a:cubicBezTo>
                    <a:pt x="259" y="57"/>
                    <a:pt x="259" y="57"/>
                    <a:pt x="259" y="57"/>
                  </a:cubicBezTo>
                  <a:cubicBezTo>
                    <a:pt x="246" y="57"/>
                    <a:pt x="246" y="57"/>
                    <a:pt x="246" y="57"/>
                  </a:cubicBezTo>
                  <a:cubicBezTo>
                    <a:pt x="245" y="57"/>
                    <a:pt x="243" y="58"/>
                    <a:pt x="243" y="61"/>
                  </a:cubicBezTo>
                  <a:cubicBezTo>
                    <a:pt x="243" y="64"/>
                    <a:pt x="245" y="65"/>
                    <a:pt x="246" y="65"/>
                  </a:cubicBezTo>
                  <a:cubicBezTo>
                    <a:pt x="280" y="65"/>
                    <a:pt x="280" y="65"/>
                    <a:pt x="280" y="65"/>
                  </a:cubicBezTo>
                  <a:cubicBezTo>
                    <a:pt x="282" y="65"/>
                    <a:pt x="284" y="64"/>
                    <a:pt x="284" y="61"/>
                  </a:cubicBezTo>
                  <a:cubicBezTo>
                    <a:pt x="284" y="40"/>
                    <a:pt x="284" y="40"/>
                    <a:pt x="284" y="40"/>
                  </a:cubicBezTo>
                  <a:cubicBezTo>
                    <a:pt x="284" y="38"/>
                    <a:pt x="283" y="36"/>
                    <a:pt x="280" y="36"/>
                  </a:cubicBezTo>
                  <a:cubicBezTo>
                    <a:pt x="277" y="36"/>
                    <a:pt x="276" y="38"/>
                    <a:pt x="276" y="40"/>
                  </a:cubicBezTo>
                  <a:cubicBezTo>
                    <a:pt x="276" y="57"/>
                    <a:pt x="276" y="57"/>
                    <a:pt x="276" y="57"/>
                  </a:cubicBezTo>
                  <a:lnTo>
                    <a:pt x="267" y="57"/>
                  </a:lnTo>
                  <a:close/>
                  <a:moveTo>
                    <a:pt x="311" y="0"/>
                  </a:moveTo>
                  <a:cubicBezTo>
                    <a:pt x="307" y="0"/>
                    <a:pt x="303" y="4"/>
                    <a:pt x="303" y="8"/>
                  </a:cubicBezTo>
                  <a:cubicBezTo>
                    <a:pt x="303" y="57"/>
                    <a:pt x="303" y="57"/>
                    <a:pt x="303" y="57"/>
                  </a:cubicBezTo>
                  <a:cubicBezTo>
                    <a:pt x="303" y="62"/>
                    <a:pt x="307" y="65"/>
                    <a:pt x="311" y="65"/>
                  </a:cubicBezTo>
                  <a:cubicBezTo>
                    <a:pt x="337" y="65"/>
                    <a:pt x="337" y="65"/>
                    <a:pt x="337" y="65"/>
                  </a:cubicBezTo>
                  <a:cubicBezTo>
                    <a:pt x="341" y="65"/>
                    <a:pt x="344" y="62"/>
                    <a:pt x="344" y="57"/>
                  </a:cubicBezTo>
                  <a:cubicBezTo>
                    <a:pt x="344" y="8"/>
                    <a:pt x="344" y="8"/>
                    <a:pt x="344" y="8"/>
                  </a:cubicBezTo>
                  <a:cubicBezTo>
                    <a:pt x="344" y="4"/>
                    <a:pt x="341" y="0"/>
                    <a:pt x="337" y="0"/>
                  </a:cubicBezTo>
                  <a:lnTo>
                    <a:pt x="311" y="0"/>
                  </a:lnTo>
                  <a:close/>
                  <a:moveTo>
                    <a:pt x="311" y="8"/>
                  </a:moveTo>
                  <a:cubicBezTo>
                    <a:pt x="337" y="8"/>
                    <a:pt x="337" y="8"/>
                    <a:pt x="337" y="8"/>
                  </a:cubicBezTo>
                  <a:cubicBezTo>
                    <a:pt x="337" y="57"/>
                    <a:pt x="337" y="57"/>
                    <a:pt x="337" y="57"/>
                  </a:cubicBezTo>
                  <a:cubicBezTo>
                    <a:pt x="311" y="57"/>
                    <a:pt x="311" y="57"/>
                    <a:pt x="311" y="57"/>
                  </a:cubicBezTo>
                  <a:lnTo>
                    <a:pt x="311" y="8"/>
                  </a:lnTo>
                  <a:close/>
                  <a:moveTo>
                    <a:pt x="372" y="0"/>
                  </a:moveTo>
                  <a:cubicBezTo>
                    <a:pt x="368" y="0"/>
                    <a:pt x="364" y="4"/>
                    <a:pt x="364" y="8"/>
                  </a:cubicBezTo>
                  <a:cubicBezTo>
                    <a:pt x="364" y="57"/>
                    <a:pt x="364" y="57"/>
                    <a:pt x="364" y="57"/>
                  </a:cubicBezTo>
                  <a:cubicBezTo>
                    <a:pt x="364" y="62"/>
                    <a:pt x="367" y="65"/>
                    <a:pt x="372" y="65"/>
                  </a:cubicBezTo>
                  <a:cubicBezTo>
                    <a:pt x="396" y="65"/>
                    <a:pt x="396" y="65"/>
                    <a:pt x="396" y="65"/>
                  </a:cubicBezTo>
                  <a:cubicBezTo>
                    <a:pt x="402" y="65"/>
                    <a:pt x="405" y="62"/>
                    <a:pt x="405" y="57"/>
                  </a:cubicBezTo>
                  <a:cubicBezTo>
                    <a:pt x="405" y="8"/>
                    <a:pt x="405" y="8"/>
                    <a:pt x="405" y="8"/>
                  </a:cubicBezTo>
                  <a:cubicBezTo>
                    <a:pt x="405" y="4"/>
                    <a:pt x="402" y="0"/>
                    <a:pt x="396" y="0"/>
                  </a:cubicBezTo>
                  <a:lnTo>
                    <a:pt x="372" y="0"/>
                  </a:lnTo>
                  <a:close/>
                  <a:moveTo>
                    <a:pt x="372" y="8"/>
                  </a:moveTo>
                  <a:cubicBezTo>
                    <a:pt x="396" y="8"/>
                    <a:pt x="396" y="8"/>
                    <a:pt x="396" y="8"/>
                  </a:cubicBezTo>
                  <a:cubicBezTo>
                    <a:pt x="396" y="57"/>
                    <a:pt x="396" y="57"/>
                    <a:pt x="396" y="57"/>
                  </a:cubicBezTo>
                  <a:cubicBezTo>
                    <a:pt x="372" y="57"/>
                    <a:pt x="372" y="57"/>
                    <a:pt x="372" y="57"/>
                  </a:cubicBezTo>
                  <a:lnTo>
                    <a:pt x="372" y="8"/>
                  </a:lnTo>
                  <a:close/>
                  <a:moveTo>
                    <a:pt x="449" y="57"/>
                  </a:moveTo>
                  <a:cubicBezTo>
                    <a:pt x="449" y="0"/>
                    <a:pt x="449" y="0"/>
                    <a:pt x="449" y="0"/>
                  </a:cubicBezTo>
                  <a:cubicBezTo>
                    <a:pt x="429" y="0"/>
                    <a:pt x="429" y="0"/>
                    <a:pt x="429" y="0"/>
                  </a:cubicBezTo>
                  <a:cubicBezTo>
                    <a:pt x="426" y="0"/>
                    <a:pt x="424" y="1"/>
                    <a:pt x="424" y="4"/>
                  </a:cubicBezTo>
                  <a:cubicBezTo>
                    <a:pt x="424" y="7"/>
                    <a:pt x="426" y="8"/>
                    <a:pt x="429" y="8"/>
                  </a:cubicBezTo>
                  <a:cubicBezTo>
                    <a:pt x="441" y="8"/>
                    <a:pt x="441" y="8"/>
                    <a:pt x="441" y="8"/>
                  </a:cubicBezTo>
                  <a:cubicBezTo>
                    <a:pt x="441" y="57"/>
                    <a:pt x="441" y="57"/>
                    <a:pt x="441" y="57"/>
                  </a:cubicBezTo>
                  <a:cubicBezTo>
                    <a:pt x="429" y="57"/>
                    <a:pt x="429" y="57"/>
                    <a:pt x="429" y="57"/>
                  </a:cubicBezTo>
                  <a:cubicBezTo>
                    <a:pt x="426" y="57"/>
                    <a:pt x="424" y="58"/>
                    <a:pt x="424" y="61"/>
                  </a:cubicBezTo>
                  <a:cubicBezTo>
                    <a:pt x="424" y="64"/>
                    <a:pt x="426" y="65"/>
                    <a:pt x="429" y="65"/>
                  </a:cubicBezTo>
                  <a:cubicBezTo>
                    <a:pt x="462" y="65"/>
                    <a:pt x="462" y="65"/>
                    <a:pt x="462" y="65"/>
                  </a:cubicBezTo>
                  <a:cubicBezTo>
                    <a:pt x="464" y="65"/>
                    <a:pt x="466" y="64"/>
                    <a:pt x="466" y="61"/>
                  </a:cubicBezTo>
                  <a:cubicBezTo>
                    <a:pt x="466" y="40"/>
                    <a:pt x="466" y="40"/>
                    <a:pt x="466" y="40"/>
                  </a:cubicBezTo>
                  <a:cubicBezTo>
                    <a:pt x="466" y="38"/>
                    <a:pt x="465" y="36"/>
                    <a:pt x="462" y="36"/>
                  </a:cubicBezTo>
                  <a:cubicBezTo>
                    <a:pt x="458" y="36"/>
                    <a:pt x="457" y="38"/>
                    <a:pt x="457" y="40"/>
                  </a:cubicBezTo>
                  <a:cubicBezTo>
                    <a:pt x="457" y="57"/>
                    <a:pt x="457" y="57"/>
                    <a:pt x="457" y="57"/>
                  </a:cubicBezTo>
                  <a:lnTo>
                    <a:pt x="449" y="57"/>
                  </a:lnTo>
                  <a:close/>
                  <a:moveTo>
                    <a:pt x="494" y="0"/>
                  </a:moveTo>
                  <a:cubicBezTo>
                    <a:pt x="488" y="0"/>
                    <a:pt x="485" y="4"/>
                    <a:pt x="485" y="8"/>
                  </a:cubicBezTo>
                  <a:cubicBezTo>
                    <a:pt x="485" y="57"/>
                    <a:pt x="485" y="57"/>
                    <a:pt x="485" y="57"/>
                  </a:cubicBezTo>
                  <a:cubicBezTo>
                    <a:pt x="485" y="62"/>
                    <a:pt x="488" y="65"/>
                    <a:pt x="494" y="65"/>
                  </a:cubicBezTo>
                  <a:cubicBezTo>
                    <a:pt x="518" y="65"/>
                    <a:pt x="518" y="65"/>
                    <a:pt x="518" y="65"/>
                  </a:cubicBezTo>
                  <a:cubicBezTo>
                    <a:pt x="523" y="65"/>
                    <a:pt x="527" y="62"/>
                    <a:pt x="527" y="57"/>
                  </a:cubicBezTo>
                  <a:cubicBezTo>
                    <a:pt x="527" y="8"/>
                    <a:pt x="527" y="8"/>
                    <a:pt x="527" y="8"/>
                  </a:cubicBezTo>
                  <a:cubicBezTo>
                    <a:pt x="527" y="4"/>
                    <a:pt x="522" y="0"/>
                    <a:pt x="518" y="0"/>
                  </a:cubicBezTo>
                  <a:lnTo>
                    <a:pt x="494" y="0"/>
                  </a:lnTo>
                  <a:close/>
                  <a:moveTo>
                    <a:pt x="494" y="8"/>
                  </a:moveTo>
                  <a:cubicBezTo>
                    <a:pt x="518" y="8"/>
                    <a:pt x="518" y="8"/>
                    <a:pt x="518" y="8"/>
                  </a:cubicBezTo>
                  <a:cubicBezTo>
                    <a:pt x="518" y="57"/>
                    <a:pt x="518" y="57"/>
                    <a:pt x="518" y="57"/>
                  </a:cubicBezTo>
                  <a:cubicBezTo>
                    <a:pt x="494" y="57"/>
                    <a:pt x="494" y="57"/>
                    <a:pt x="494" y="57"/>
                  </a:cubicBezTo>
                  <a:lnTo>
                    <a:pt x="49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1" name="Freeform 79"/>
            <p:cNvSpPr>
              <a:spLocks noEditPoints="1"/>
            </p:cNvSpPr>
            <p:nvPr/>
          </p:nvSpPr>
          <p:spPr bwMode="gray">
            <a:xfrm>
              <a:off x="11009645" y="5069650"/>
              <a:ext cx="826485" cy="102301"/>
            </a:xfrm>
            <a:custGeom>
              <a:avLst/>
              <a:gdLst>
                <a:gd name="T0" fmla="*/ 4 w 527"/>
                <a:gd name="T1" fmla="*/ 0 h 66"/>
                <a:gd name="T2" fmla="*/ 17 w 527"/>
                <a:gd name="T3" fmla="*/ 9 h 66"/>
                <a:gd name="T4" fmla="*/ 0 w 527"/>
                <a:gd name="T5" fmla="*/ 62 h 66"/>
                <a:gd name="T6" fmla="*/ 41 w 527"/>
                <a:gd name="T7" fmla="*/ 62 h 66"/>
                <a:gd name="T8" fmla="*/ 34 w 527"/>
                <a:gd name="T9" fmla="*/ 40 h 66"/>
                <a:gd name="T10" fmla="*/ 69 w 527"/>
                <a:gd name="T11" fmla="*/ 0 h 66"/>
                <a:gd name="T12" fmla="*/ 69 w 527"/>
                <a:gd name="T13" fmla="*/ 66 h 66"/>
                <a:gd name="T14" fmla="*/ 102 w 527"/>
                <a:gd name="T15" fmla="*/ 9 h 66"/>
                <a:gd name="T16" fmla="*/ 69 w 527"/>
                <a:gd name="T17" fmla="*/ 9 h 66"/>
                <a:gd name="T18" fmla="*/ 69 w 527"/>
                <a:gd name="T19" fmla="*/ 57 h 66"/>
                <a:gd name="T20" fmla="*/ 121 w 527"/>
                <a:gd name="T21" fmla="*/ 9 h 66"/>
                <a:gd name="T22" fmla="*/ 154 w 527"/>
                <a:gd name="T23" fmla="*/ 66 h 66"/>
                <a:gd name="T24" fmla="*/ 154 w 527"/>
                <a:gd name="T25" fmla="*/ 0 h 66"/>
                <a:gd name="T26" fmla="*/ 154 w 527"/>
                <a:gd name="T27" fmla="*/ 9 h 66"/>
                <a:gd name="T28" fmla="*/ 130 w 527"/>
                <a:gd name="T29" fmla="*/ 9 h 66"/>
                <a:gd name="T30" fmla="*/ 186 w 527"/>
                <a:gd name="T31" fmla="*/ 0 h 66"/>
                <a:gd name="T32" fmla="*/ 199 w 527"/>
                <a:gd name="T33" fmla="*/ 9 h 66"/>
                <a:gd name="T34" fmla="*/ 182 w 527"/>
                <a:gd name="T35" fmla="*/ 62 h 66"/>
                <a:gd name="T36" fmla="*/ 224 w 527"/>
                <a:gd name="T37" fmla="*/ 62 h 66"/>
                <a:gd name="T38" fmla="*/ 215 w 527"/>
                <a:gd name="T39" fmla="*/ 40 h 66"/>
                <a:gd name="T40" fmla="*/ 251 w 527"/>
                <a:gd name="T41" fmla="*/ 0 h 66"/>
                <a:gd name="T42" fmla="*/ 251 w 527"/>
                <a:gd name="T43" fmla="*/ 66 h 66"/>
                <a:gd name="T44" fmla="*/ 284 w 527"/>
                <a:gd name="T45" fmla="*/ 9 h 66"/>
                <a:gd name="T46" fmla="*/ 251 w 527"/>
                <a:gd name="T47" fmla="*/ 9 h 66"/>
                <a:gd name="T48" fmla="*/ 251 w 527"/>
                <a:gd name="T49" fmla="*/ 57 h 66"/>
                <a:gd name="T50" fmla="*/ 328 w 527"/>
                <a:gd name="T51" fmla="*/ 0 h 66"/>
                <a:gd name="T52" fmla="*/ 307 w 527"/>
                <a:gd name="T53" fmla="*/ 9 h 66"/>
                <a:gd name="T54" fmla="*/ 307 w 527"/>
                <a:gd name="T55" fmla="*/ 57 h 66"/>
                <a:gd name="T56" fmla="*/ 340 w 527"/>
                <a:gd name="T57" fmla="*/ 66 h 66"/>
                <a:gd name="T58" fmla="*/ 340 w 527"/>
                <a:gd name="T59" fmla="*/ 36 h 66"/>
                <a:gd name="T60" fmla="*/ 328 w 527"/>
                <a:gd name="T61" fmla="*/ 57 h 66"/>
                <a:gd name="T62" fmla="*/ 364 w 527"/>
                <a:gd name="T63" fmla="*/ 57 h 66"/>
                <a:gd name="T64" fmla="*/ 405 w 527"/>
                <a:gd name="T65" fmla="*/ 57 h 66"/>
                <a:gd name="T66" fmla="*/ 372 w 527"/>
                <a:gd name="T67" fmla="*/ 0 h 66"/>
                <a:gd name="T68" fmla="*/ 396 w 527"/>
                <a:gd name="T69" fmla="*/ 57 h 66"/>
                <a:gd name="T70" fmla="*/ 449 w 527"/>
                <a:gd name="T71" fmla="*/ 57 h 66"/>
                <a:gd name="T72" fmla="*/ 424 w 527"/>
                <a:gd name="T73" fmla="*/ 5 h 66"/>
                <a:gd name="T74" fmla="*/ 441 w 527"/>
                <a:gd name="T75" fmla="*/ 57 h 66"/>
                <a:gd name="T76" fmla="*/ 429 w 527"/>
                <a:gd name="T77" fmla="*/ 66 h 66"/>
                <a:gd name="T78" fmla="*/ 466 w 527"/>
                <a:gd name="T79" fmla="*/ 40 h 66"/>
                <a:gd name="T80" fmla="*/ 457 w 527"/>
                <a:gd name="T81" fmla="*/ 57 h 66"/>
                <a:gd name="T82" fmla="*/ 510 w 527"/>
                <a:gd name="T83" fmla="*/ 0 h 66"/>
                <a:gd name="T84" fmla="*/ 489 w 527"/>
                <a:gd name="T85" fmla="*/ 9 h 66"/>
                <a:gd name="T86" fmla="*/ 489 w 527"/>
                <a:gd name="T87" fmla="*/ 57 h 66"/>
                <a:gd name="T88" fmla="*/ 522 w 527"/>
                <a:gd name="T89" fmla="*/ 66 h 66"/>
                <a:gd name="T90" fmla="*/ 522 w 527"/>
                <a:gd name="T91" fmla="*/ 36 h 66"/>
                <a:gd name="T92" fmla="*/ 510 w 527"/>
                <a:gd name="T93"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7" h="66">
                  <a:moveTo>
                    <a:pt x="25" y="57"/>
                  </a:moveTo>
                  <a:cubicBezTo>
                    <a:pt x="25" y="0"/>
                    <a:pt x="25" y="0"/>
                    <a:pt x="25" y="0"/>
                  </a:cubicBezTo>
                  <a:cubicBezTo>
                    <a:pt x="4" y="0"/>
                    <a:pt x="4" y="0"/>
                    <a:pt x="4" y="0"/>
                  </a:cubicBezTo>
                  <a:cubicBezTo>
                    <a:pt x="2" y="0"/>
                    <a:pt x="0" y="2"/>
                    <a:pt x="0" y="5"/>
                  </a:cubicBezTo>
                  <a:cubicBezTo>
                    <a:pt x="0" y="8"/>
                    <a:pt x="2" y="9"/>
                    <a:pt x="4" y="9"/>
                  </a:cubicBezTo>
                  <a:cubicBezTo>
                    <a:pt x="17" y="9"/>
                    <a:pt x="17" y="9"/>
                    <a:pt x="17" y="9"/>
                  </a:cubicBezTo>
                  <a:cubicBezTo>
                    <a:pt x="17" y="57"/>
                    <a:pt x="17" y="57"/>
                    <a:pt x="17" y="57"/>
                  </a:cubicBezTo>
                  <a:cubicBezTo>
                    <a:pt x="4" y="57"/>
                    <a:pt x="4" y="57"/>
                    <a:pt x="4" y="57"/>
                  </a:cubicBezTo>
                  <a:cubicBezTo>
                    <a:pt x="2" y="57"/>
                    <a:pt x="0" y="58"/>
                    <a:pt x="0" y="62"/>
                  </a:cubicBezTo>
                  <a:cubicBezTo>
                    <a:pt x="0" y="64"/>
                    <a:pt x="2" y="66"/>
                    <a:pt x="4" y="66"/>
                  </a:cubicBezTo>
                  <a:cubicBezTo>
                    <a:pt x="38" y="66"/>
                    <a:pt x="38" y="66"/>
                    <a:pt x="38" y="66"/>
                  </a:cubicBezTo>
                  <a:cubicBezTo>
                    <a:pt x="40" y="66"/>
                    <a:pt x="41" y="64"/>
                    <a:pt x="41" y="62"/>
                  </a:cubicBezTo>
                  <a:cubicBezTo>
                    <a:pt x="41" y="40"/>
                    <a:pt x="41" y="40"/>
                    <a:pt x="41" y="40"/>
                  </a:cubicBezTo>
                  <a:cubicBezTo>
                    <a:pt x="41" y="38"/>
                    <a:pt x="41" y="36"/>
                    <a:pt x="38" y="36"/>
                  </a:cubicBezTo>
                  <a:cubicBezTo>
                    <a:pt x="34" y="36"/>
                    <a:pt x="34" y="38"/>
                    <a:pt x="34" y="40"/>
                  </a:cubicBezTo>
                  <a:cubicBezTo>
                    <a:pt x="34" y="57"/>
                    <a:pt x="34" y="57"/>
                    <a:pt x="34" y="57"/>
                  </a:cubicBezTo>
                  <a:lnTo>
                    <a:pt x="25" y="57"/>
                  </a:lnTo>
                  <a:close/>
                  <a:moveTo>
                    <a:pt x="69" y="0"/>
                  </a:moveTo>
                  <a:cubicBezTo>
                    <a:pt x="65" y="0"/>
                    <a:pt x="60" y="5"/>
                    <a:pt x="60" y="9"/>
                  </a:cubicBezTo>
                  <a:cubicBezTo>
                    <a:pt x="60" y="57"/>
                    <a:pt x="60" y="57"/>
                    <a:pt x="60" y="57"/>
                  </a:cubicBezTo>
                  <a:cubicBezTo>
                    <a:pt x="60" y="62"/>
                    <a:pt x="64" y="66"/>
                    <a:pt x="69" y="66"/>
                  </a:cubicBezTo>
                  <a:cubicBezTo>
                    <a:pt x="93" y="66"/>
                    <a:pt x="93" y="66"/>
                    <a:pt x="93" y="66"/>
                  </a:cubicBezTo>
                  <a:cubicBezTo>
                    <a:pt x="99" y="66"/>
                    <a:pt x="102" y="62"/>
                    <a:pt x="102" y="57"/>
                  </a:cubicBezTo>
                  <a:cubicBezTo>
                    <a:pt x="102" y="9"/>
                    <a:pt x="102" y="9"/>
                    <a:pt x="102" y="9"/>
                  </a:cubicBezTo>
                  <a:cubicBezTo>
                    <a:pt x="102" y="5"/>
                    <a:pt x="99" y="0"/>
                    <a:pt x="93" y="0"/>
                  </a:cubicBezTo>
                  <a:lnTo>
                    <a:pt x="69" y="0"/>
                  </a:lnTo>
                  <a:close/>
                  <a:moveTo>
                    <a:pt x="69" y="9"/>
                  </a:moveTo>
                  <a:cubicBezTo>
                    <a:pt x="93" y="9"/>
                    <a:pt x="93" y="9"/>
                    <a:pt x="93" y="9"/>
                  </a:cubicBezTo>
                  <a:cubicBezTo>
                    <a:pt x="93" y="57"/>
                    <a:pt x="93" y="57"/>
                    <a:pt x="93" y="57"/>
                  </a:cubicBezTo>
                  <a:cubicBezTo>
                    <a:pt x="69" y="57"/>
                    <a:pt x="69" y="57"/>
                    <a:pt x="69" y="57"/>
                  </a:cubicBezTo>
                  <a:lnTo>
                    <a:pt x="69" y="9"/>
                  </a:lnTo>
                  <a:close/>
                  <a:moveTo>
                    <a:pt x="130" y="0"/>
                  </a:moveTo>
                  <a:cubicBezTo>
                    <a:pt x="125" y="0"/>
                    <a:pt x="121" y="5"/>
                    <a:pt x="121" y="9"/>
                  </a:cubicBezTo>
                  <a:cubicBezTo>
                    <a:pt x="121" y="57"/>
                    <a:pt x="121" y="57"/>
                    <a:pt x="121" y="57"/>
                  </a:cubicBezTo>
                  <a:cubicBezTo>
                    <a:pt x="121" y="62"/>
                    <a:pt x="125" y="66"/>
                    <a:pt x="130" y="66"/>
                  </a:cubicBezTo>
                  <a:cubicBezTo>
                    <a:pt x="154" y="66"/>
                    <a:pt x="154" y="66"/>
                    <a:pt x="154" y="66"/>
                  </a:cubicBezTo>
                  <a:cubicBezTo>
                    <a:pt x="159" y="66"/>
                    <a:pt x="163" y="62"/>
                    <a:pt x="163" y="57"/>
                  </a:cubicBezTo>
                  <a:cubicBezTo>
                    <a:pt x="163" y="9"/>
                    <a:pt x="163" y="9"/>
                    <a:pt x="163" y="9"/>
                  </a:cubicBezTo>
                  <a:cubicBezTo>
                    <a:pt x="163" y="5"/>
                    <a:pt x="159" y="0"/>
                    <a:pt x="154" y="0"/>
                  </a:cubicBezTo>
                  <a:lnTo>
                    <a:pt x="130" y="0"/>
                  </a:lnTo>
                  <a:close/>
                  <a:moveTo>
                    <a:pt x="130" y="9"/>
                  </a:moveTo>
                  <a:cubicBezTo>
                    <a:pt x="154" y="9"/>
                    <a:pt x="154" y="9"/>
                    <a:pt x="154" y="9"/>
                  </a:cubicBezTo>
                  <a:cubicBezTo>
                    <a:pt x="154" y="57"/>
                    <a:pt x="154" y="57"/>
                    <a:pt x="154" y="57"/>
                  </a:cubicBezTo>
                  <a:cubicBezTo>
                    <a:pt x="130" y="57"/>
                    <a:pt x="130" y="57"/>
                    <a:pt x="130" y="57"/>
                  </a:cubicBezTo>
                  <a:lnTo>
                    <a:pt x="130" y="9"/>
                  </a:lnTo>
                  <a:close/>
                  <a:moveTo>
                    <a:pt x="207" y="57"/>
                  </a:moveTo>
                  <a:cubicBezTo>
                    <a:pt x="207" y="0"/>
                    <a:pt x="207" y="0"/>
                    <a:pt x="207" y="0"/>
                  </a:cubicBezTo>
                  <a:cubicBezTo>
                    <a:pt x="186" y="0"/>
                    <a:pt x="186" y="0"/>
                    <a:pt x="186" y="0"/>
                  </a:cubicBezTo>
                  <a:cubicBezTo>
                    <a:pt x="184" y="0"/>
                    <a:pt x="182" y="2"/>
                    <a:pt x="182" y="5"/>
                  </a:cubicBezTo>
                  <a:cubicBezTo>
                    <a:pt x="182" y="8"/>
                    <a:pt x="184" y="9"/>
                    <a:pt x="186" y="9"/>
                  </a:cubicBezTo>
                  <a:cubicBezTo>
                    <a:pt x="199" y="9"/>
                    <a:pt x="199" y="9"/>
                    <a:pt x="199" y="9"/>
                  </a:cubicBezTo>
                  <a:cubicBezTo>
                    <a:pt x="199" y="57"/>
                    <a:pt x="199" y="57"/>
                    <a:pt x="199" y="57"/>
                  </a:cubicBezTo>
                  <a:cubicBezTo>
                    <a:pt x="186" y="57"/>
                    <a:pt x="186" y="57"/>
                    <a:pt x="186" y="57"/>
                  </a:cubicBezTo>
                  <a:cubicBezTo>
                    <a:pt x="184" y="57"/>
                    <a:pt x="182" y="58"/>
                    <a:pt x="182" y="62"/>
                  </a:cubicBezTo>
                  <a:cubicBezTo>
                    <a:pt x="182" y="64"/>
                    <a:pt x="184" y="66"/>
                    <a:pt x="186" y="66"/>
                  </a:cubicBezTo>
                  <a:cubicBezTo>
                    <a:pt x="219" y="66"/>
                    <a:pt x="219" y="66"/>
                    <a:pt x="219" y="66"/>
                  </a:cubicBezTo>
                  <a:cubicBezTo>
                    <a:pt x="221" y="66"/>
                    <a:pt x="224" y="64"/>
                    <a:pt x="224" y="62"/>
                  </a:cubicBezTo>
                  <a:cubicBezTo>
                    <a:pt x="224" y="40"/>
                    <a:pt x="224" y="40"/>
                    <a:pt x="224" y="40"/>
                  </a:cubicBezTo>
                  <a:cubicBezTo>
                    <a:pt x="224" y="38"/>
                    <a:pt x="222" y="36"/>
                    <a:pt x="219" y="36"/>
                  </a:cubicBezTo>
                  <a:cubicBezTo>
                    <a:pt x="216" y="36"/>
                    <a:pt x="215" y="38"/>
                    <a:pt x="215" y="40"/>
                  </a:cubicBezTo>
                  <a:cubicBezTo>
                    <a:pt x="215" y="57"/>
                    <a:pt x="215" y="57"/>
                    <a:pt x="215" y="57"/>
                  </a:cubicBezTo>
                  <a:lnTo>
                    <a:pt x="207" y="57"/>
                  </a:lnTo>
                  <a:close/>
                  <a:moveTo>
                    <a:pt x="251" y="0"/>
                  </a:moveTo>
                  <a:cubicBezTo>
                    <a:pt x="246" y="0"/>
                    <a:pt x="243" y="5"/>
                    <a:pt x="243" y="9"/>
                  </a:cubicBezTo>
                  <a:cubicBezTo>
                    <a:pt x="243" y="57"/>
                    <a:pt x="243" y="57"/>
                    <a:pt x="243" y="57"/>
                  </a:cubicBezTo>
                  <a:cubicBezTo>
                    <a:pt x="243" y="62"/>
                    <a:pt x="246" y="66"/>
                    <a:pt x="251" y="66"/>
                  </a:cubicBezTo>
                  <a:cubicBezTo>
                    <a:pt x="276" y="66"/>
                    <a:pt x="276" y="66"/>
                    <a:pt x="276" y="66"/>
                  </a:cubicBezTo>
                  <a:cubicBezTo>
                    <a:pt x="280" y="66"/>
                    <a:pt x="284" y="62"/>
                    <a:pt x="284" y="57"/>
                  </a:cubicBezTo>
                  <a:cubicBezTo>
                    <a:pt x="284" y="9"/>
                    <a:pt x="284" y="9"/>
                    <a:pt x="284" y="9"/>
                  </a:cubicBezTo>
                  <a:cubicBezTo>
                    <a:pt x="284" y="5"/>
                    <a:pt x="280" y="0"/>
                    <a:pt x="276" y="0"/>
                  </a:cubicBezTo>
                  <a:lnTo>
                    <a:pt x="251" y="0"/>
                  </a:lnTo>
                  <a:close/>
                  <a:moveTo>
                    <a:pt x="251" y="9"/>
                  </a:moveTo>
                  <a:cubicBezTo>
                    <a:pt x="276" y="9"/>
                    <a:pt x="276" y="9"/>
                    <a:pt x="276" y="9"/>
                  </a:cubicBezTo>
                  <a:cubicBezTo>
                    <a:pt x="276" y="57"/>
                    <a:pt x="276" y="57"/>
                    <a:pt x="276" y="57"/>
                  </a:cubicBezTo>
                  <a:cubicBezTo>
                    <a:pt x="251" y="57"/>
                    <a:pt x="251" y="57"/>
                    <a:pt x="251" y="57"/>
                  </a:cubicBezTo>
                  <a:lnTo>
                    <a:pt x="251" y="9"/>
                  </a:lnTo>
                  <a:close/>
                  <a:moveTo>
                    <a:pt x="328" y="57"/>
                  </a:moveTo>
                  <a:cubicBezTo>
                    <a:pt x="328" y="0"/>
                    <a:pt x="328" y="0"/>
                    <a:pt x="328" y="0"/>
                  </a:cubicBezTo>
                  <a:cubicBezTo>
                    <a:pt x="307" y="0"/>
                    <a:pt x="307" y="0"/>
                    <a:pt x="307" y="0"/>
                  </a:cubicBezTo>
                  <a:cubicBezTo>
                    <a:pt x="305" y="0"/>
                    <a:pt x="303" y="2"/>
                    <a:pt x="303" y="5"/>
                  </a:cubicBezTo>
                  <a:cubicBezTo>
                    <a:pt x="303" y="8"/>
                    <a:pt x="305" y="9"/>
                    <a:pt x="307" y="9"/>
                  </a:cubicBezTo>
                  <a:cubicBezTo>
                    <a:pt x="320" y="9"/>
                    <a:pt x="320" y="9"/>
                    <a:pt x="320" y="9"/>
                  </a:cubicBezTo>
                  <a:cubicBezTo>
                    <a:pt x="320" y="57"/>
                    <a:pt x="320" y="57"/>
                    <a:pt x="320" y="57"/>
                  </a:cubicBezTo>
                  <a:cubicBezTo>
                    <a:pt x="307" y="57"/>
                    <a:pt x="307" y="57"/>
                    <a:pt x="307" y="57"/>
                  </a:cubicBezTo>
                  <a:cubicBezTo>
                    <a:pt x="305" y="57"/>
                    <a:pt x="303" y="58"/>
                    <a:pt x="303" y="62"/>
                  </a:cubicBezTo>
                  <a:cubicBezTo>
                    <a:pt x="303" y="64"/>
                    <a:pt x="305" y="66"/>
                    <a:pt x="307" y="66"/>
                  </a:cubicBezTo>
                  <a:cubicBezTo>
                    <a:pt x="340" y="66"/>
                    <a:pt x="340" y="66"/>
                    <a:pt x="340" y="66"/>
                  </a:cubicBezTo>
                  <a:cubicBezTo>
                    <a:pt x="343" y="66"/>
                    <a:pt x="344" y="64"/>
                    <a:pt x="344" y="62"/>
                  </a:cubicBezTo>
                  <a:cubicBezTo>
                    <a:pt x="344" y="40"/>
                    <a:pt x="344" y="40"/>
                    <a:pt x="344" y="40"/>
                  </a:cubicBezTo>
                  <a:cubicBezTo>
                    <a:pt x="344" y="38"/>
                    <a:pt x="344" y="36"/>
                    <a:pt x="340" y="36"/>
                  </a:cubicBezTo>
                  <a:cubicBezTo>
                    <a:pt x="337" y="36"/>
                    <a:pt x="337" y="38"/>
                    <a:pt x="337" y="40"/>
                  </a:cubicBezTo>
                  <a:cubicBezTo>
                    <a:pt x="337" y="57"/>
                    <a:pt x="337" y="57"/>
                    <a:pt x="337" y="57"/>
                  </a:cubicBezTo>
                  <a:lnTo>
                    <a:pt x="328" y="57"/>
                  </a:lnTo>
                  <a:close/>
                  <a:moveTo>
                    <a:pt x="372" y="0"/>
                  </a:moveTo>
                  <a:cubicBezTo>
                    <a:pt x="368" y="0"/>
                    <a:pt x="364" y="5"/>
                    <a:pt x="364" y="9"/>
                  </a:cubicBezTo>
                  <a:cubicBezTo>
                    <a:pt x="364" y="57"/>
                    <a:pt x="364" y="57"/>
                    <a:pt x="364" y="57"/>
                  </a:cubicBezTo>
                  <a:cubicBezTo>
                    <a:pt x="364" y="62"/>
                    <a:pt x="367" y="66"/>
                    <a:pt x="372" y="66"/>
                  </a:cubicBezTo>
                  <a:cubicBezTo>
                    <a:pt x="396" y="66"/>
                    <a:pt x="396" y="66"/>
                    <a:pt x="396" y="66"/>
                  </a:cubicBezTo>
                  <a:cubicBezTo>
                    <a:pt x="402" y="66"/>
                    <a:pt x="405" y="62"/>
                    <a:pt x="405" y="57"/>
                  </a:cubicBezTo>
                  <a:cubicBezTo>
                    <a:pt x="405" y="9"/>
                    <a:pt x="405" y="9"/>
                    <a:pt x="405" y="9"/>
                  </a:cubicBezTo>
                  <a:cubicBezTo>
                    <a:pt x="405" y="5"/>
                    <a:pt x="402" y="0"/>
                    <a:pt x="396" y="0"/>
                  </a:cubicBezTo>
                  <a:lnTo>
                    <a:pt x="372" y="0"/>
                  </a:lnTo>
                  <a:close/>
                  <a:moveTo>
                    <a:pt x="372" y="9"/>
                  </a:moveTo>
                  <a:cubicBezTo>
                    <a:pt x="396" y="9"/>
                    <a:pt x="396" y="9"/>
                    <a:pt x="396" y="9"/>
                  </a:cubicBezTo>
                  <a:cubicBezTo>
                    <a:pt x="396" y="57"/>
                    <a:pt x="396" y="57"/>
                    <a:pt x="396" y="57"/>
                  </a:cubicBezTo>
                  <a:cubicBezTo>
                    <a:pt x="372" y="57"/>
                    <a:pt x="372" y="57"/>
                    <a:pt x="372" y="57"/>
                  </a:cubicBezTo>
                  <a:lnTo>
                    <a:pt x="372" y="9"/>
                  </a:lnTo>
                  <a:close/>
                  <a:moveTo>
                    <a:pt x="449" y="57"/>
                  </a:moveTo>
                  <a:cubicBezTo>
                    <a:pt x="449" y="0"/>
                    <a:pt x="449" y="0"/>
                    <a:pt x="449" y="0"/>
                  </a:cubicBezTo>
                  <a:cubicBezTo>
                    <a:pt x="429" y="0"/>
                    <a:pt x="429" y="0"/>
                    <a:pt x="429" y="0"/>
                  </a:cubicBezTo>
                  <a:cubicBezTo>
                    <a:pt x="426" y="0"/>
                    <a:pt x="424" y="2"/>
                    <a:pt x="424" y="5"/>
                  </a:cubicBezTo>
                  <a:cubicBezTo>
                    <a:pt x="424" y="8"/>
                    <a:pt x="426" y="9"/>
                    <a:pt x="429" y="9"/>
                  </a:cubicBezTo>
                  <a:cubicBezTo>
                    <a:pt x="441" y="9"/>
                    <a:pt x="441" y="9"/>
                    <a:pt x="441" y="9"/>
                  </a:cubicBezTo>
                  <a:cubicBezTo>
                    <a:pt x="441" y="57"/>
                    <a:pt x="441" y="57"/>
                    <a:pt x="441" y="57"/>
                  </a:cubicBezTo>
                  <a:cubicBezTo>
                    <a:pt x="429" y="57"/>
                    <a:pt x="429" y="57"/>
                    <a:pt x="429" y="57"/>
                  </a:cubicBezTo>
                  <a:cubicBezTo>
                    <a:pt x="426" y="57"/>
                    <a:pt x="424" y="58"/>
                    <a:pt x="424" y="62"/>
                  </a:cubicBezTo>
                  <a:cubicBezTo>
                    <a:pt x="424" y="64"/>
                    <a:pt x="426" y="66"/>
                    <a:pt x="429" y="66"/>
                  </a:cubicBezTo>
                  <a:cubicBezTo>
                    <a:pt x="462" y="66"/>
                    <a:pt x="462" y="66"/>
                    <a:pt x="462" y="66"/>
                  </a:cubicBezTo>
                  <a:cubicBezTo>
                    <a:pt x="464" y="66"/>
                    <a:pt x="466" y="64"/>
                    <a:pt x="466" y="62"/>
                  </a:cubicBezTo>
                  <a:cubicBezTo>
                    <a:pt x="466" y="40"/>
                    <a:pt x="466" y="40"/>
                    <a:pt x="466" y="40"/>
                  </a:cubicBezTo>
                  <a:cubicBezTo>
                    <a:pt x="466" y="38"/>
                    <a:pt x="465" y="36"/>
                    <a:pt x="462" y="36"/>
                  </a:cubicBezTo>
                  <a:cubicBezTo>
                    <a:pt x="458" y="36"/>
                    <a:pt x="457" y="38"/>
                    <a:pt x="457" y="40"/>
                  </a:cubicBezTo>
                  <a:cubicBezTo>
                    <a:pt x="457" y="57"/>
                    <a:pt x="457" y="57"/>
                    <a:pt x="457" y="57"/>
                  </a:cubicBezTo>
                  <a:lnTo>
                    <a:pt x="449" y="57"/>
                  </a:lnTo>
                  <a:close/>
                  <a:moveTo>
                    <a:pt x="510" y="57"/>
                  </a:moveTo>
                  <a:cubicBezTo>
                    <a:pt x="510" y="0"/>
                    <a:pt x="510" y="0"/>
                    <a:pt x="510" y="0"/>
                  </a:cubicBezTo>
                  <a:cubicBezTo>
                    <a:pt x="489" y="0"/>
                    <a:pt x="489" y="0"/>
                    <a:pt x="489" y="0"/>
                  </a:cubicBezTo>
                  <a:cubicBezTo>
                    <a:pt x="487" y="0"/>
                    <a:pt x="485" y="2"/>
                    <a:pt x="485" y="5"/>
                  </a:cubicBezTo>
                  <a:cubicBezTo>
                    <a:pt x="485" y="8"/>
                    <a:pt x="487" y="9"/>
                    <a:pt x="489" y="9"/>
                  </a:cubicBezTo>
                  <a:cubicBezTo>
                    <a:pt x="502" y="9"/>
                    <a:pt x="502" y="9"/>
                    <a:pt x="502" y="9"/>
                  </a:cubicBezTo>
                  <a:cubicBezTo>
                    <a:pt x="502" y="57"/>
                    <a:pt x="502" y="57"/>
                    <a:pt x="502" y="57"/>
                  </a:cubicBezTo>
                  <a:cubicBezTo>
                    <a:pt x="489" y="57"/>
                    <a:pt x="489" y="57"/>
                    <a:pt x="489" y="57"/>
                  </a:cubicBezTo>
                  <a:cubicBezTo>
                    <a:pt x="487" y="57"/>
                    <a:pt x="485" y="58"/>
                    <a:pt x="485" y="62"/>
                  </a:cubicBezTo>
                  <a:cubicBezTo>
                    <a:pt x="485" y="64"/>
                    <a:pt x="487" y="66"/>
                    <a:pt x="489" y="66"/>
                  </a:cubicBezTo>
                  <a:cubicBezTo>
                    <a:pt x="522" y="66"/>
                    <a:pt x="522" y="66"/>
                    <a:pt x="522" y="66"/>
                  </a:cubicBezTo>
                  <a:cubicBezTo>
                    <a:pt x="524" y="66"/>
                    <a:pt x="527" y="64"/>
                    <a:pt x="527" y="62"/>
                  </a:cubicBezTo>
                  <a:cubicBezTo>
                    <a:pt x="527" y="40"/>
                    <a:pt x="527" y="40"/>
                    <a:pt x="527" y="40"/>
                  </a:cubicBezTo>
                  <a:cubicBezTo>
                    <a:pt x="527" y="38"/>
                    <a:pt x="525" y="36"/>
                    <a:pt x="522" y="36"/>
                  </a:cubicBezTo>
                  <a:cubicBezTo>
                    <a:pt x="519" y="36"/>
                    <a:pt x="518" y="38"/>
                    <a:pt x="518" y="40"/>
                  </a:cubicBezTo>
                  <a:cubicBezTo>
                    <a:pt x="518" y="57"/>
                    <a:pt x="518" y="57"/>
                    <a:pt x="518" y="57"/>
                  </a:cubicBezTo>
                  <a:lnTo>
                    <a:pt x="51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2" name="Freeform 80"/>
            <p:cNvSpPr>
              <a:spLocks/>
            </p:cNvSpPr>
            <p:nvPr/>
          </p:nvSpPr>
          <p:spPr bwMode="gray">
            <a:xfrm>
              <a:off x="9873565" y="6065739"/>
              <a:ext cx="463047" cy="314980"/>
            </a:xfrm>
            <a:custGeom>
              <a:avLst/>
              <a:gdLst>
                <a:gd name="T0" fmla="*/ 172 w 172"/>
                <a:gd name="T1" fmla="*/ 117 h 117"/>
                <a:gd name="T2" fmla="*/ 172 w 172"/>
                <a:gd name="T3" fmla="*/ 0 h 117"/>
                <a:gd name="T4" fmla="*/ 86 w 172"/>
                <a:gd name="T5" fmla="*/ 0 h 117"/>
                <a:gd name="T6" fmla="*/ 0 w 172"/>
                <a:gd name="T7" fmla="*/ 0 h 117"/>
                <a:gd name="T8" fmla="*/ 0 w 172"/>
                <a:gd name="T9" fmla="*/ 117 h 117"/>
                <a:gd name="T10" fmla="*/ 86 w 172"/>
                <a:gd name="T11" fmla="*/ 117 h 117"/>
                <a:gd name="T12" fmla="*/ 172 w 172"/>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172" h="117">
                  <a:moveTo>
                    <a:pt x="172" y="117"/>
                  </a:moveTo>
                  <a:lnTo>
                    <a:pt x="172" y="0"/>
                  </a:lnTo>
                  <a:lnTo>
                    <a:pt x="86" y="0"/>
                  </a:lnTo>
                  <a:lnTo>
                    <a:pt x="0" y="0"/>
                  </a:lnTo>
                  <a:lnTo>
                    <a:pt x="0" y="117"/>
                  </a:lnTo>
                  <a:lnTo>
                    <a:pt x="86" y="117"/>
                  </a:lnTo>
                  <a:lnTo>
                    <a:pt x="172" y="117"/>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3" name="Rectangle 81"/>
            <p:cNvSpPr>
              <a:spLocks noChangeArrowheads="1"/>
            </p:cNvSpPr>
            <p:nvPr/>
          </p:nvSpPr>
          <p:spPr bwMode="gray">
            <a:xfrm>
              <a:off x="9897795" y="6079198"/>
              <a:ext cx="414588" cy="250369"/>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64" name="Freeform 82"/>
            <p:cNvSpPr>
              <a:spLocks noEditPoints="1"/>
            </p:cNvSpPr>
            <p:nvPr/>
          </p:nvSpPr>
          <p:spPr bwMode="gray">
            <a:xfrm>
              <a:off x="9970482" y="6165347"/>
              <a:ext cx="271906" cy="78073"/>
            </a:xfrm>
            <a:custGeom>
              <a:avLst/>
              <a:gdLst>
                <a:gd name="T0" fmla="*/ 19 w 174"/>
                <a:gd name="T1" fmla="*/ 44 h 50"/>
                <a:gd name="T2" fmla="*/ 19 w 174"/>
                <a:gd name="T3" fmla="*/ 0 h 50"/>
                <a:gd name="T4" fmla="*/ 3 w 174"/>
                <a:gd name="T5" fmla="*/ 0 h 50"/>
                <a:gd name="T6" fmla="*/ 0 w 174"/>
                <a:gd name="T7" fmla="*/ 2 h 50"/>
                <a:gd name="T8" fmla="*/ 3 w 174"/>
                <a:gd name="T9" fmla="*/ 6 h 50"/>
                <a:gd name="T10" fmla="*/ 13 w 174"/>
                <a:gd name="T11" fmla="*/ 6 h 50"/>
                <a:gd name="T12" fmla="*/ 13 w 174"/>
                <a:gd name="T13" fmla="*/ 44 h 50"/>
                <a:gd name="T14" fmla="*/ 3 w 174"/>
                <a:gd name="T15" fmla="*/ 44 h 50"/>
                <a:gd name="T16" fmla="*/ 0 w 174"/>
                <a:gd name="T17" fmla="*/ 47 h 50"/>
                <a:gd name="T18" fmla="*/ 3 w 174"/>
                <a:gd name="T19" fmla="*/ 50 h 50"/>
                <a:gd name="T20" fmla="*/ 29 w 174"/>
                <a:gd name="T21" fmla="*/ 50 h 50"/>
                <a:gd name="T22" fmla="*/ 32 w 174"/>
                <a:gd name="T23" fmla="*/ 47 h 50"/>
                <a:gd name="T24" fmla="*/ 32 w 174"/>
                <a:gd name="T25" fmla="*/ 31 h 50"/>
                <a:gd name="T26" fmla="*/ 29 w 174"/>
                <a:gd name="T27" fmla="*/ 28 h 50"/>
                <a:gd name="T28" fmla="*/ 26 w 174"/>
                <a:gd name="T29" fmla="*/ 31 h 50"/>
                <a:gd name="T30" fmla="*/ 26 w 174"/>
                <a:gd name="T31" fmla="*/ 44 h 50"/>
                <a:gd name="T32" fmla="*/ 19 w 174"/>
                <a:gd name="T33" fmla="*/ 44 h 50"/>
                <a:gd name="T34" fmla="*/ 53 w 174"/>
                <a:gd name="T35" fmla="*/ 0 h 50"/>
                <a:gd name="T36" fmla="*/ 47 w 174"/>
                <a:gd name="T37" fmla="*/ 6 h 50"/>
                <a:gd name="T38" fmla="*/ 47 w 174"/>
                <a:gd name="T39" fmla="*/ 44 h 50"/>
                <a:gd name="T40" fmla="*/ 53 w 174"/>
                <a:gd name="T41" fmla="*/ 50 h 50"/>
                <a:gd name="T42" fmla="*/ 72 w 174"/>
                <a:gd name="T43" fmla="*/ 50 h 50"/>
                <a:gd name="T44" fmla="*/ 79 w 174"/>
                <a:gd name="T45" fmla="*/ 44 h 50"/>
                <a:gd name="T46" fmla="*/ 79 w 174"/>
                <a:gd name="T47" fmla="*/ 6 h 50"/>
                <a:gd name="T48" fmla="*/ 72 w 174"/>
                <a:gd name="T49" fmla="*/ 0 h 50"/>
                <a:gd name="T50" fmla="*/ 53 w 174"/>
                <a:gd name="T51" fmla="*/ 0 h 50"/>
                <a:gd name="T52" fmla="*/ 53 w 174"/>
                <a:gd name="T53" fmla="*/ 6 h 50"/>
                <a:gd name="T54" fmla="*/ 72 w 174"/>
                <a:gd name="T55" fmla="*/ 6 h 50"/>
                <a:gd name="T56" fmla="*/ 72 w 174"/>
                <a:gd name="T57" fmla="*/ 44 h 50"/>
                <a:gd name="T58" fmla="*/ 53 w 174"/>
                <a:gd name="T59" fmla="*/ 44 h 50"/>
                <a:gd name="T60" fmla="*/ 53 w 174"/>
                <a:gd name="T61" fmla="*/ 6 h 50"/>
                <a:gd name="T62" fmla="*/ 113 w 174"/>
                <a:gd name="T63" fmla="*/ 44 h 50"/>
                <a:gd name="T64" fmla="*/ 113 w 174"/>
                <a:gd name="T65" fmla="*/ 0 h 50"/>
                <a:gd name="T66" fmla="*/ 98 w 174"/>
                <a:gd name="T67" fmla="*/ 0 h 50"/>
                <a:gd name="T68" fmla="*/ 94 w 174"/>
                <a:gd name="T69" fmla="*/ 2 h 50"/>
                <a:gd name="T70" fmla="*/ 98 w 174"/>
                <a:gd name="T71" fmla="*/ 6 h 50"/>
                <a:gd name="T72" fmla="*/ 107 w 174"/>
                <a:gd name="T73" fmla="*/ 6 h 50"/>
                <a:gd name="T74" fmla="*/ 107 w 174"/>
                <a:gd name="T75" fmla="*/ 44 h 50"/>
                <a:gd name="T76" fmla="*/ 98 w 174"/>
                <a:gd name="T77" fmla="*/ 44 h 50"/>
                <a:gd name="T78" fmla="*/ 94 w 174"/>
                <a:gd name="T79" fmla="*/ 47 h 50"/>
                <a:gd name="T80" fmla="*/ 98 w 174"/>
                <a:gd name="T81" fmla="*/ 50 h 50"/>
                <a:gd name="T82" fmla="*/ 123 w 174"/>
                <a:gd name="T83" fmla="*/ 50 h 50"/>
                <a:gd name="T84" fmla="*/ 126 w 174"/>
                <a:gd name="T85" fmla="*/ 47 h 50"/>
                <a:gd name="T86" fmla="*/ 126 w 174"/>
                <a:gd name="T87" fmla="*/ 31 h 50"/>
                <a:gd name="T88" fmla="*/ 123 w 174"/>
                <a:gd name="T89" fmla="*/ 28 h 50"/>
                <a:gd name="T90" fmla="*/ 120 w 174"/>
                <a:gd name="T91" fmla="*/ 31 h 50"/>
                <a:gd name="T92" fmla="*/ 120 w 174"/>
                <a:gd name="T93" fmla="*/ 44 h 50"/>
                <a:gd name="T94" fmla="*/ 113 w 174"/>
                <a:gd name="T95" fmla="*/ 44 h 50"/>
                <a:gd name="T96" fmla="*/ 148 w 174"/>
                <a:gd name="T97" fmla="*/ 0 h 50"/>
                <a:gd name="T98" fmla="*/ 141 w 174"/>
                <a:gd name="T99" fmla="*/ 6 h 50"/>
                <a:gd name="T100" fmla="*/ 141 w 174"/>
                <a:gd name="T101" fmla="*/ 44 h 50"/>
                <a:gd name="T102" fmla="*/ 148 w 174"/>
                <a:gd name="T103" fmla="*/ 50 h 50"/>
                <a:gd name="T104" fmla="*/ 167 w 174"/>
                <a:gd name="T105" fmla="*/ 50 h 50"/>
                <a:gd name="T106" fmla="*/ 174 w 174"/>
                <a:gd name="T107" fmla="*/ 44 h 50"/>
                <a:gd name="T108" fmla="*/ 174 w 174"/>
                <a:gd name="T109" fmla="*/ 6 h 50"/>
                <a:gd name="T110" fmla="*/ 167 w 174"/>
                <a:gd name="T111" fmla="*/ 0 h 50"/>
                <a:gd name="T112" fmla="*/ 148 w 174"/>
                <a:gd name="T113" fmla="*/ 0 h 50"/>
                <a:gd name="T114" fmla="*/ 148 w 174"/>
                <a:gd name="T115" fmla="*/ 6 h 50"/>
                <a:gd name="T116" fmla="*/ 167 w 174"/>
                <a:gd name="T117" fmla="*/ 6 h 50"/>
                <a:gd name="T118" fmla="*/ 167 w 174"/>
                <a:gd name="T119" fmla="*/ 44 h 50"/>
                <a:gd name="T120" fmla="*/ 148 w 174"/>
                <a:gd name="T121" fmla="*/ 44 h 50"/>
                <a:gd name="T122" fmla="*/ 148 w 174"/>
                <a:gd name="T123"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 h="50">
                  <a:moveTo>
                    <a:pt x="19" y="44"/>
                  </a:moveTo>
                  <a:cubicBezTo>
                    <a:pt x="19" y="0"/>
                    <a:pt x="19" y="0"/>
                    <a:pt x="19" y="0"/>
                  </a:cubicBezTo>
                  <a:cubicBezTo>
                    <a:pt x="3" y="0"/>
                    <a:pt x="3" y="0"/>
                    <a:pt x="3" y="0"/>
                  </a:cubicBezTo>
                  <a:cubicBezTo>
                    <a:pt x="1" y="0"/>
                    <a:pt x="0" y="1"/>
                    <a:pt x="0" y="2"/>
                  </a:cubicBezTo>
                  <a:cubicBezTo>
                    <a:pt x="0" y="5"/>
                    <a:pt x="1" y="6"/>
                    <a:pt x="3" y="6"/>
                  </a:cubicBezTo>
                  <a:cubicBezTo>
                    <a:pt x="13" y="6"/>
                    <a:pt x="13" y="6"/>
                    <a:pt x="13" y="6"/>
                  </a:cubicBezTo>
                  <a:cubicBezTo>
                    <a:pt x="13" y="44"/>
                    <a:pt x="13" y="44"/>
                    <a:pt x="13" y="44"/>
                  </a:cubicBezTo>
                  <a:cubicBezTo>
                    <a:pt x="3" y="44"/>
                    <a:pt x="3" y="44"/>
                    <a:pt x="3" y="44"/>
                  </a:cubicBezTo>
                  <a:cubicBezTo>
                    <a:pt x="1" y="44"/>
                    <a:pt x="0" y="45"/>
                    <a:pt x="0" y="47"/>
                  </a:cubicBezTo>
                  <a:cubicBezTo>
                    <a:pt x="0" y="49"/>
                    <a:pt x="1" y="50"/>
                    <a:pt x="3" y="50"/>
                  </a:cubicBezTo>
                  <a:cubicBezTo>
                    <a:pt x="29" y="50"/>
                    <a:pt x="29" y="50"/>
                    <a:pt x="29" y="50"/>
                  </a:cubicBezTo>
                  <a:cubicBezTo>
                    <a:pt x="31" y="50"/>
                    <a:pt x="32" y="49"/>
                    <a:pt x="32" y="47"/>
                  </a:cubicBezTo>
                  <a:cubicBezTo>
                    <a:pt x="32" y="31"/>
                    <a:pt x="32" y="31"/>
                    <a:pt x="32" y="31"/>
                  </a:cubicBezTo>
                  <a:cubicBezTo>
                    <a:pt x="32" y="28"/>
                    <a:pt x="31" y="28"/>
                    <a:pt x="29" y="28"/>
                  </a:cubicBezTo>
                  <a:cubicBezTo>
                    <a:pt x="26" y="28"/>
                    <a:pt x="26" y="28"/>
                    <a:pt x="26" y="31"/>
                  </a:cubicBezTo>
                  <a:cubicBezTo>
                    <a:pt x="26" y="44"/>
                    <a:pt x="26" y="44"/>
                    <a:pt x="26" y="44"/>
                  </a:cubicBezTo>
                  <a:lnTo>
                    <a:pt x="19" y="44"/>
                  </a:lnTo>
                  <a:close/>
                  <a:moveTo>
                    <a:pt x="53" y="0"/>
                  </a:moveTo>
                  <a:cubicBezTo>
                    <a:pt x="50" y="0"/>
                    <a:pt x="47" y="2"/>
                    <a:pt x="47" y="6"/>
                  </a:cubicBezTo>
                  <a:cubicBezTo>
                    <a:pt x="47" y="44"/>
                    <a:pt x="47" y="44"/>
                    <a:pt x="47" y="44"/>
                  </a:cubicBezTo>
                  <a:cubicBezTo>
                    <a:pt x="47" y="47"/>
                    <a:pt x="50" y="50"/>
                    <a:pt x="53" y="50"/>
                  </a:cubicBezTo>
                  <a:cubicBezTo>
                    <a:pt x="72" y="50"/>
                    <a:pt x="72" y="50"/>
                    <a:pt x="72" y="50"/>
                  </a:cubicBezTo>
                  <a:cubicBezTo>
                    <a:pt x="77" y="50"/>
                    <a:pt x="79" y="47"/>
                    <a:pt x="79" y="44"/>
                  </a:cubicBezTo>
                  <a:cubicBezTo>
                    <a:pt x="79" y="6"/>
                    <a:pt x="79" y="6"/>
                    <a:pt x="79" y="6"/>
                  </a:cubicBezTo>
                  <a:cubicBezTo>
                    <a:pt x="79" y="2"/>
                    <a:pt x="76" y="0"/>
                    <a:pt x="72" y="0"/>
                  </a:cubicBezTo>
                  <a:lnTo>
                    <a:pt x="53" y="0"/>
                  </a:lnTo>
                  <a:close/>
                  <a:moveTo>
                    <a:pt x="53" y="6"/>
                  </a:moveTo>
                  <a:cubicBezTo>
                    <a:pt x="72" y="6"/>
                    <a:pt x="72" y="6"/>
                    <a:pt x="72" y="6"/>
                  </a:cubicBezTo>
                  <a:cubicBezTo>
                    <a:pt x="72" y="44"/>
                    <a:pt x="72" y="44"/>
                    <a:pt x="72" y="44"/>
                  </a:cubicBezTo>
                  <a:cubicBezTo>
                    <a:pt x="53" y="44"/>
                    <a:pt x="53" y="44"/>
                    <a:pt x="53" y="44"/>
                  </a:cubicBezTo>
                  <a:lnTo>
                    <a:pt x="53" y="6"/>
                  </a:lnTo>
                  <a:close/>
                  <a:moveTo>
                    <a:pt x="113" y="44"/>
                  </a:moveTo>
                  <a:cubicBezTo>
                    <a:pt x="113" y="0"/>
                    <a:pt x="113" y="0"/>
                    <a:pt x="113" y="0"/>
                  </a:cubicBezTo>
                  <a:cubicBezTo>
                    <a:pt x="98" y="0"/>
                    <a:pt x="98" y="0"/>
                    <a:pt x="98" y="0"/>
                  </a:cubicBezTo>
                  <a:cubicBezTo>
                    <a:pt x="96" y="0"/>
                    <a:pt x="94" y="1"/>
                    <a:pt x="94" y="2"/>
                  </a:cubicBezTo>
                  <a:cubicBezTo>
                    <a:pt x="94" y="5"/>
                    <a:pt x="96" y="6"/>
                    <a:pt x="98" y="6"/>
                  </a:cubicBezTo>
                  <a:cubicBezTo>
                    <a:pt x="107" y="6"/>
                    <a:pt x="107" y="6"/>
                    <a:pt x="107" y="6"/>
                  </a:cubicBezTo>
                  <a:cubicBezTo>
                    <a:pt x="107" y="44"/>
                    <a:pt x="107" y="44"/>
                    <a:pt x="107" y="44"/>
                  </a:cubicBezTo>
                  <a:cubicBezTo>
                    <a:pt x="98" y="44"/>
                    <a:pt x="98" y="44"/>
                    <a:pt x="98" y="44"/>
                  </a:cubicBezTo>
                  <a:cubicBezTo>
                    <a:pt x="96" y="44"/>
                    <a:pt x="94" y="45"/>
                    <a:pt x="94" y="47"/>
                  </a:cubicBezTo>
                  <a:cubicBezTo>
                    <a:pt x="94" y="49"/>
                    <a:pt x="96" y="50"/>
                    <a:pt x="98" y="50"/>
                  </a:cubicBezTo>
                  <a:cubicBezTo>
                    <a:pt x="123" y="50"/>
                    <a:pt x="123" y="50"/>
                    <a:pt x="123" y="50"/>
                  </a:cubicBezTo>
                  <a:cubicBezTo>
                    <a:pt x="125" y="50"/>
                    <a:pt x="126" y="49"/>
                    <a:pt x="126" y="47"/>
                  </a:cubicBezTo>
                  <a:cubicBezTo>
                    <a:pt x="126" y="31"/>
                    <a:pt x="126" y="31"/>
                    <a:pt x="126" y="31"/>
                  </a:cubicBezTo>
                  <a:cubicBezTo>
                    <a:pt x="126" y="28"/>
                    <a:pt x="125" y="28"/>
                    <a:pt x="123" y="28"/>
                  </a:cubicBezTo>
                  <a:cubicBezTo>
                    <a:pt x="121" y="28"/>
                    <a:pt x="120" y="28"/>
                    <a:pt x="120" y="31"/>
                  </a:cubicBezTo>
                  <a:cubicBezTo>
                    <a:pt x="120" y="44"/>
                    <a:pt x="120" y="44"/>
                    <a:pt x="120" y="44"/>
                  </a:cubicBezTo>
                  <a:lnTo>
                    <a:pt x="113" y="44"/>
                  </a:lnTo>
                  <a:close/>
                  <a:moveTo>
                    <a:pt x="148" y="0"/>
                  </a:moveTo>
                  <a:cubicBezTo>
                    <a:pt x="144" y="0"/>
                    <a:pt x="141" y="2"/>
                    <a:pt x="141" y="6"/>
                  </a:cubicBezTo>
                  <a:cubicBezTo>
                    <a:pt x="141" y="44"/>
                    <a:pt x="141" y="44"/>
                    <a:pt x="141" y="44"/>
                  </a:cubicBezTo>
                  <a:cubicBezTo>
                    <a:pt x="141" y="47"/>
                    <a:pt x="144" y="50"/>
                    <a:pt x="148" y="50"/>
                  </a:cubicBezTo>
                  <a:cubicBezTo>
                    <a:pt x="167" y="50"/>
                    <a:pt x="167" y="50"/>
                    <a:pt x="167" y="50"/>
                  </a:cubicBezTo>
                  <a:cubicBezTo>
                    <a:pt x="171" y="50"/>
                    <a:pt x="174" y="47"/>
                    <a:pt x="174" y="44"/>
                  </a:cubicBezTo>
                  <a:cubicBezTo>
                    <a:pt x="174" y="6"/>
                    <a:pt x="174" y="6"/>
                    <a:pt x="174" y="6"/>
                  </a:cubicBezTo>
                  <a:cubicBezTo>
                    <a:pt x="174" y="2"/>
                    <a:pt x="171" y="0"/>
                    <a:pt x="167" y="0"/>
                  </a:cubicBezTo>
                  <a:lnTo>
                    <a:pt x="148" y="0"/>
                  </a:lnTo>
                  <a:close/>
                  <a:moveTo>
                    <a:pt x="148" y="6"/>
                  </a:moveTo>
                  <a:cubicBezTo>
                    <a:pt x="167" y="6"/>
                    <a:pt x="167" y="6"/>
                    <a:pt x="167" y="6"/>
                  </a:cubicBezTo>
                  <a:cubicBezTo>
                    <a:pt x="167" y="44"/>
                    <a:pt x="167" y="44"/>
                    <a:pt x="167" y="44"/>
                  </a:cubicBezTo>
                  <a:cubicBezTo>
                    <a:pt x="148" y="44"/>
                    <a:pt x="148" y="44"/>
                    <a:pt x="148" y="44"/>
                  </a:cubicBezTo>
                  <a:lnTo>
                    <a:pt x="14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5" name="Freeform 83"/>
            <p:cNvSpPr>
              <a:spLocks/>
            </p:cNvSpPr>
            <p:nvPr/>
          </p:nvSpPr>
          <p:spPr bwMode="gray">
            <a:xfrm>
              <a:off x="6624162" y="5271559"/>
              <a:ext cx="1523747" cy="56536"/>
            </a:xfrm>
            <a:custGeom>
              <a:avLst/>
              <a:gdLst>
                <a:gd name="T0" fmla="*/ 0 w 973"/>
                <a:gd name="T1" fmla="*/ 0 h 35"/>
                <a:gd name="T2" fmla="*/ 75 w 973"/>
                <a:gd name="T3" fmla="*/ 35 h 35"/>
                <a:gd name="T4" fmla="*/ 897 w 973"/>
                <a:gd name="T5" fmla="*/ 35 h 35"/>
                <a:gd name="T6" fmla="*/ 973 w 973"/>
                <a:gd name="T7" fmla="*/ 0 h 35"/>
                <a:gd name="T8" fmla="*/ 0 w 973"/>
                <a:gd name="T9" fmla="*/ 0 h 35"/>
              </a:gdLst>
              <a:ahLst/>
              <a:cxnLst>
                <a:cxn ang="0">
                  <a:pos x="T0" y="T1"/>
                </a:cxn>
                <a:cxn ang="0">
                  <a:pos x="T2" y="T3"/>
                </a:cxn>
                <a:cxn ang="0">
                  <a:pos x="T4" y="T5"/>
                </a:cxn>
                <a:cxn ang="0">
                  <a:pos x="T6" y="T7"/>
                </a:cxn>
                <a:cxn ang="0">
                  <a:pos x="T8" y="T9"/>
                </a:cxn>
              </a:cxnLst>
              <a:rect l="0" t="0" r="r" b="b"/>
              <a:pathLst>
                <a:path w="973" h="35">
                  <a:moveTo>
                    <a:pt x="0" y="0"/>
                  </a:moveTo>
                  <a:cubicBezTo>
                    <a:pt x="0" y="3"/>
                    <a:pt x="2" y="35"/>
                    <a:pt x="75" y="35"/>
                  </a:cubicBezTo>
                  <a:cubicBezTo>
                    <a:pt x="897" y="35"/>
                    <a:pt x="897" y="35"/>
                    <a:pt x="897" y="35"/>
                  </a:cubicBezTo>
                  <a:cubicBezTo>
                    <a:pt x="897" y="35"/>
                    <a:pt x="973" y="35"/>
                    <a:pt x="973" y="0"/>
                  </a:cubicBezTo>
                  <a:lnTo>
                    <a:pt x="0"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6" name="Freeform 84"/>
            <p:cNvSpPr>
              <a:spLocks/>
            </p:cNvSpPr>
            <p:nvPr/>
          </p:nvSpPr>
          <p:spPr bwMode="gray">
            <a:xfrm>
              <a:off x="6831455" y="4434306"/>
              <a:ext cx="1111852" cy="802255"/>
            </a:xfrm>
            <a:custGeom>
              <a:avLst/>
              <a:gdLst>
                <a:gd name="T0" fmla="*/ 60 w 710"/>
                <a:gd name="T1" fmla="*/ 0 h 515"/>
                <a:gd name="T2" fmla="*/ 0 w 710"/>
                <a:gd name="T3" fmla="*/ 60 h 515"/>
                <a:gd name="T4" fmla="*/ 0 w 710"/>
                <a:gd name="T5" fmla="*/ 515 h 515"/>
                <a:gd name="T6" fmla="*/ 60 w 710"/>
                <a:gd name="T7" fmla="*/ 513 h 515"/>
                <a:gd name="T8" fmla="*/ 648 w 710"/>
                <a:gd name="T9" fmla="*/ 513 h 515"/>
                <a:gd name="T10" fmla="*/ 710 w 710"/>
                <a:gd name="T11" fmla="*/ 515 h 515"/>
                <a:gd name="T12" fmla="*/ 710 w 710"/>
                <a:gd name="T13" fmla="*/ 60 h 515"/>
                <a:gd name="T14" fmla="*/ 648 w 710"/>
                <a:gd name="T15" fmla="*/ 0 h 515"/>
                <a:gd name="T16" fmla="*/ 92 w 710"/>
                <a:gd name="T17" fmla="*/ 0 h 515"/>
                <a:gd name="T18" fmla="*/ 60 w 710"/>
                <a:gd name="T19"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515">
                  <a:moveTo>
                    <a:pt x="60" y="0"/>
                  </a:moveTo>
                  <a:cubicBezTo>
                    <a:pt x="60" y="0"/>
                    <a:pt x="0" y="0"/>
                    <a:pt x="0" y="60"/>
                  </a:cubicBezTo>
                  <a:cubicBezTo>
                    <a:pt x="0" y="515"/>
                    <a:pt x="0" y="515"/>
                    <a:pt x="0" y="515"/>
                  </a:cubicBezTo>
                  <a:cubicBezTo>
                    <a:pt x="60" y="513"/>
                    <a:pt x="60" y="513"/>
                    <a:pt x="60" y="513"/>
                  </a:cubicBezTo>
                  <a:cubicBezTo>
                    <a:pt x="648" y="513"/>
                    <a:pt x="648" y="513"/>
                    <a:pt x="648" y="513"/>
                  </a:cubicBezTo>
                  <a:cubicBezTo>
                    <a:pt x="710" y="515"/>
                    <a:pt x="710" y="515"/>
                    <a:pt x="710" y="515"/>
                  </a:cubicBezTo>
                  <a:cubicBezTo>
                    <a:pt x="710" y="60"/>
                    <a:pt x="710" y="60"/>
                    <a:pt x="710" y="60"/>
                  </a:cubicBezTo>
                  <a:cubicBezTo>
                    <a:pt x="710" y="60"/>
                    <a:pt x="710" y="0"/>
                    <a:pt x="648" y="0"/>
                  </a:cubicBezTo>
                  <a:cubicBezTo>
                    <a:pt x="92" y="0"/>
                    <a:pt x="92" y="0"/>
                    <a:pt x="92" y="0"/>
                  </a:cubicBezTo>
                  <a:lnTo>
                    <a:pt x="60" y="0"/>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7" name="Freeform 85"/>
            <p:cNvSpPr>
              <a:spLocks/>
            </p:cNvSpPr>
            <p:nvPr/>
          </p:nvSpPr>
          <p:spPr bwMode="gray">
            <a:xfrm>
              <a:off x="6879914" y="4469303"/>
              <a:ext cx="1012242" cy="726876"/>
            </a:xfrm>
            <a:custGeom>
              <a:avLst/>
              <a:gdLst>
                <a:gd name="T0" fmla="*/ 55 w 646"/>
                <a:gd name="T1" fmla="*/ 0 h 466"/>
                <a:gd name="T2" fmla="*/ 0 w 646"/>
                <a:gd name="T3" fmla="*/ 55 h 466"/>
                <a:gd name="T4" fmla="*/ 0 w 646"/>
                <a:gd name="T5" fmla="*/ 411 h 466"/>
                <a:gd name="T6" fmla="*/ 55 w 646"/>
                <a:gd name="T7" fmla="*/ 466 h 466"/>
                <a:gd name="T8" fmla="*/ 590 w 646"/>
                <a:gd name="T9" fmla="*/ 466 h 466"/>
                <a:gd name="T10" fmla="*/ 646 w 646"/>
                <a:gd name="T11" fmla="*/ 411 h 466"/>
                <a:gd name="T12" fmla="*/ 646 w 646"/>
                <a:gd name="T13" fmla="*/ 55 h 466"/>
                <a:gd name="T14" fmla="*/ 590 w 646"/>
                <a:gd name="T15" fmla="*/ 0 h 466"/>
                <a:gd name="T16" fmla="*/ 220 w 646"/>
                <a:gd name="T17" fmla="*/ 0 h 466"/>
                <a:gd name="T18" fmla="*/ 55 w 646"/>
                <a:gd name="T19"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6" h="466">
                  <a:moveTo>
                    <a:pt x="55" y="0"/>
                  </a:moveTo>
                  <a:cubicBezTo>
                    <a:pt x="55" y="0"/>
                    <a:pt x="0" y="0"/>
                    <a:pt x="0" y="55"/>
                  </a:cubicBezTo>
                  <a:cubicBezTo>
                    <a:pt x="0" y="411"/>
                    <a:pt x="0" y="411"/>
                    <a:pt x="0" y="411"/>
                  </a:cubicBezTo>
                  <a:cubicBezTo>
                    <a:pt x="0" y="411"/>
                    <a:pt x="0" y="466"/>
                    <a:pt x="55" y="466"/>
                  </a:cubicBezTo>
                  <a:cubicBezTo>
                    <a:pt x="590" y="466"/>
                    <a:pt x="590" y="466"/>
                    <a:pt x="590" y="466"/>
                  </a:cubicBezTo>
                  <a:cubicBezTo>
                    <a:pt x="590" y="466"/>
                    <a:pt x="646" y="466"/>
                    <a:pt x="646" y="411"/>
                  </a:cubicBezTo>
                  <a:cubicBezTo>
                    <a:pt x="646" y="55"/>
                    <a:pt x="646" y="55"/>
                    <a:pt x="646" y="55"/>
                  </a:cubicBezTo>
                  <a:cubicBezTo>
                    <a:pt x="646" y="55"/>
                    <a:pt x="646" y="0"/>
                    <a:pt x="590" y="0"/>
                  </a:cubicBezTo>
                  <a:cubicBezTo>
                    <a:pt x="220" y="0"/>
                    <a:pt x="220" y="0"/>
                    <a:pt x="220" y="0"/>
                  </a:cubicBezTo>
                  <a:lnTo>
                    <a:pt x="55"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8" name="Freeform 86"/>
            <p:cNvSpPr>
              <a:spLocks/>
            </p:cNvSpPr>
            <p:nvPr/>
          </p:nvSpPr>
          <p:spPr bwMode="gray">
            <a:xfrm>
              <a:off x="6624162" y="5233869"/>
              <a:ext cx="1523747" cy="37690"/>
            </a:xfrm>
            <a:custGeom>
              <a:avLst/>
              <a:gdLst>
                <a:gd name="T0" fmla="*/ 76 w 566"/>
                <a:gd name="T1" fmla="*/ 0 h 14"/>
                <a:gd name="T2" fmla="*/ 0 w 566"/>
                <a:gd name="T3" fmla="*/ 14 h 14"/>
                <a:gd name="T4" fmla="*/ 566 w 566"/>
                <a:gd name="T5" fmla="*/ 14 h 14"/>
                <a:gd name="T6" fmla="*/ 490 w 566"/>
                <a:gd name="T7" fmla="*/ 0 h 14"/>
                <a:gd name="T8" fmla="*/ 76 w 566"/>
                <a:gd name="T9" fmla="*/ 0 h 14"/>
              </a:gdLst>
              <a:ahLst/>
              <a:cxnLst>
                <a:cxn ang="0">
                  <a:pos x="T0" y="T1"/>
                </a:cxn>
                <a:cxn ang="0">
                  <a:pos x="T2" y="T3"/>
                </a:cxn>
                <a:cxn ang="0">
                  <a:pos x="T4" y="T5"/>
                </a:cxn>
                <a:cxn ang="0">
                  <a:pos x="T6" y="T7"/>
                </a:cxn>
                <a:cxn ang="0">
                  <a:pos x="T8" y="T9"/>
                </a:cxn>
              </a:cxnLst>
              <a:rect l="0" t="0" r="r" b="b"/>
              <a:pathLst>
                <a:path w="566" h="14">
                  <a:moveTo>
                    <a:pt x="76" y="0"/>
                  </a:moveTo>
                  <a:lnTo>
                    <a:pt x="0" y="14"/>
                  </a:lnTo>
                  <a:lnTo>
                    <a:pt x="566" y="14"/>
                  </a:lnTo>
                  <a:lnTo>
                    <a:pt x="490" y="0"/>
                  </a:lnTo>
                  <a:lnTo>
                    <a:pt x="76" y="0"/>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9" name="Freeform 87"/>
            <p:cNvSpPr>
              <a:spLocks noEditPoints="1"/>
            </p:cNvSpPr>
            <p:nvPr/>
          </p:nvSpPr>
          <p:spPr bwMode="gray">
            <a:xfrm>
              <a:off x="6974139" y="4940427"/>
              <a:ext cx="823793" cy="99610"/>
            </a:xfrm>
            <a:custGeom>
              <a:avLst/>
              <a:gdLst>
                <a:gd name="T0" fmla="*/ 4 w 526"/>
                <a:gd name="T1" fmla="*/ 0 h 65"/>
                <a:gd name="T2" fmla="*/ 16 w 526"/>
                <a:gd name="T3" fmla="*/ 8 h 65"/>
                <a:gd name="T4" fmla="*/ 0 w 526"/>
                <a:gd name="T5" fmla="*/ 61 h 65"/>
                <a:gd name="T6" fmla="*/ 41 w 526"/>
                <a:gd name="T7" fmla="*/ 61 h 65"/>
                <a:gd name="T8" fmla="*/ 33 w 526"/>
                <a:gd name="T9" fmla="*/ 39 h 65"/>
                <a:gd name="T10" fmla="*/ 68 w 526"/>
                <a:gd name="T11" fmla="*/ 0 h 65"/>
                <a:gd name="T12" fmla="*/ 68 w 526"/>
                <a:gd name="T13" fmla="*/ 65 h 65"/>
                <a:gd name="T14" fmla="*/ 101 w 526"/>
                <a:gd name="T15" fmla="*/ 8 h 65"/>
                <a:gd name="T16" fmla="*/ 68 w 526"/>
                <a:gd name="T17" fmla="*/ 8 h 65"/>
                <a:gd name="T18" fmla="*/ 68 w 526"/>
                <a:gd name="T19" fmla="*/ 57 h 65"/>
                <a:gd name="T20" fmla="*/ 145 w 526"/>
                <a:gd name="T21" fmla="*/ 0 h 65"/>
                <a:gd name="T22" fmla="*/ 125 w 526"/>
                <a:gd name="T23" fmla="*/ 8 h 65"/>
                <a:gd name="T24" fmla="*/ 125 w 526"/>
                <a:gd name="T25" fmla="*/ 57 h 65"/>
                <a:gd name="T26" fmla="*/ 158 w 526"/>
                <a:gd name="T27" fmla="*/ 65 h 65"/>
                <a:gd name="T28" fmla="*/ 158 w 526"/>
                <a:gd name="T29" fmla="*/ 36 h 65"/>
                <a:gd name="T30" fmla="*/ 145 w 526"/>
                <a:gd name="T31" fmla="*/ 57 h 65"/>
                <a:gd name="T32" fmla="*/ 181 w 526"/>
                <a:gd name="T33" fmla="*/ 57 h 65"/>
                <a:gd name="T34" fmla="*/ 223 w 526"/>
                <a:gd name="T35" fmla="*/ 57 h 65"/>
                <a:gd name="T36" fmla="*/ 190 w 526"/>
                <a:gd name="T37" fmla="*/ 0 h 65"/>
                <a:gd name="T38" fmla="*/ 214 w 526"/>
                <a:gd name="T39" fmla="*/ 57 h 65"/>
                <a:gd name="T40" fmla="*/ 267 w 526"/>
                <a:gd name="T41" fmla="*/ 57 h 65"/>
                <a:gd name="T42" fmla="*/ 242 w 526"/>
                <a:gd name="T43" fmla="*/ 4 h 65"/>
                <a:gd name="T44" fmla="*/ 258 w 526"/>
                <a:gd name="T45" fmla="*/ 57 h 65"/>
                <a:gd name="T46" fmla="*/ 246 w 526"/>
                <a:gd name="T47" fmla="*/ 65 h 65"/>
                <a:gd name="T48" fmla="*/ 283 w 526"/>
                <a:gd name="T49" fmla="*/ 39 h 65"/>
                <a:gd name="T50" fmla="*/ 275 w 526"/>
                <a:gd name="T51" fmla="*/ 57 h 65"/>
                <a:gd name="T52" fmla="*/ 303 w 526"/>
                <a:gd name="T53" fmla="*/ 8 h 65"/>
                <a:gd name="T54" fmla="*/ 336 w 526"/>
                <a:gd name="T55" fmla="*/ 65 h 65"/>
                <a:gd name="T56" fmla="*/ 336 w 526"/>
                <a:gd name="T57" fmla="*/ 0 h 65"/>
                <a:gd name="T58" fmla="*/ 336 w 526"/>
                <a:gd name="T59" fmla="*/ 8 h 65"/>
                <a:gd name="T60" fmla="*/ 310 w 526"/>
                <a:gd name="T61" fmla="*/ 8 h 65"/>
                <a:gd name="T62" fmla="*/ 367 w 526"/>
                <a:gd name="T63" fmla="*/ 0 h 65"/>
                <a:gd name="T64" fmla="*/ 380 w 526"/>
                <a:gd name="T65" fmla="*/ 8 h 65"/>
                <a:gd name="T66" fmla="*/ 363 w 526"/>
                <a:gd name="T67" fmla="*/ 61 h 65"/>
                <a:gd name="T68" fmla="*/ 404 w 526"/>
                <a:gd name="T69" fmla="*/ 61 h 65"/>
                <a:gd name="T70" fmla="*/ 396 w 526"/>
                <a:gd name="T71" fmla="*/ 39 h 65"/>
                <a:gd name="T72" fmla="*/ 432 w 526"/>
                <a:gd name="T73" fmla="*/ 0 h 65"/>
                <a:gd name="T74" fmla="*/ 432 w 526"/>
                <a:gd name="T75" fmla="*/ 65 h 65"/>
                <a:gd name="T76" fmla="*/ 465 w 526"/>
                <a:gd name="T77" fmla="*/ 8 h 65"/>
                <a:gd name="T78" fmla="*/ 432 w 526"/>
                <a:gd name="T79" fmla="*/ 8 h 65"/>
                <a:gd name="T80" fmla="*/ 432 w 526"/>
                <a:gd name="T81" fmla="*/ 57 h 65"/>
                <a:gd name="T82" fmla="*/ 484 w 526"/>
                <a:gd name="T83" fmla="*/ 8 h 65"/>
                <a:gd name="T84" fmla="*/ 517 w 526"/>
                <a:gd name="T85" fmla="*/ 65 h 65"/>
                <a:gd name="T86" fmla="*/ 517 w 526"/>
                <a:gd name="T87" fmla="*/ 0 h 65"/>
                <a:gd name="T88" fmla="*/ 517 w 526"/>
                <a:gd name="T89" fmla="*/ 8 h 65"/>
                <a:gd name="T90" fmla="*/ 493 w 526"/>
                <a:gd name="T91"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6" h="65">
                  <a:moveTo>
                    <a:pt x="25" y="57"/>
                  </a:moveTo>
                  <a:cubicBezTo>
                    <a:pt x="25" y="0"/>
                    <a:pt x="25" y="0"/>
                    <a:pt x="25" y="0"/>
                  </a:cubicBezTo>
                  <a:cubicBezTo>
                    <a:pt x="4" y="0"/>
                    <a:pt x="4" y="0"/>
                    <a:pt x="4" y="0"/>
                  </a:cubicBezTo>
                  <a:cubicBezTo>
                    <a:pt x="1" y="0"/>
                    <a:pt x="0" y="1"/>
                    <a:pt x="0" y="4"/>
                  </a:cubicBezTo>
                  <a:cubicBezTo>
                    <a:pt x="0" y="7"/>
                    <a:pt x="1" y="8"/>
                    <a:pt x="4" y="8"/>
                  </a:cubicBezTo>
                  <a:cubicBezTo>
                    <a:pt x="16" y="8"/>
                    <a:pt x="16" y="8"/>
                    <a:pt x="16" y="8"/>
                  </a:cubicBezTo>
                  <a:cubicBezTo>
                    <a:pt x="16" y="57"/>
                    <a:pt x="16" y="57"/>
                    <a:pt x="16" y="57"/>
                  </a:cubicBezTo>
                  <a:cubicBezTo>
                    <a:pt x="4" y="57"/>
                    <a:pt x="4" y="57"/>
                    <a:pt x="4" y="57"/>
                  </a:cubicBezTo>
                  <a:cubicBezTo>
                    <a:pt x="1" y="57"/>
                    <a:pt x="0" y="58"/>
                    <a:pt x="0" y="61"/>
                  </a:cubicBezTo>
                  <a:cubicBezTo>
                    <a:pt x="0" y="64"/>
                    <a:pt x="1" y="65"/>
                    <a:pt x="4" y="65"/>
                  </a:cubicBezTo>
                  <a:cubicBezTo>
                    <a:pt x="37" y="65"/>
                    <a:pt x="37" y="65"/>
                    <a:pt x="37" y="65"/>
                  </a:cubicBezTo>
                  <a:cubicBezTo>
                    <a:pt x="39" y="65"/>
                    <a:pt x="41" y="64"/>
                    <a:pt x="41" y="61"/>
                  </a:cubicBezTo>
                  <a:cubicBezTo>
                    <a:pt x="41" y="39"/>
                    <a:pt x="41" y="39"/>
                    <a:pt x="41" y="39"/>
                  </a:cubicBezTo>
                  <a:cubicBezTo>
                    <a:pt x="41" y="38"/>
                    <a:pt x="40" y="36"/>
                    <a:pt x="37" y="36"/>
                  </a:cubicBezTo>
                  <a:cubicBezTo>
                    <a:pt x="33" y="36"/>
                    <a:pt x="33" y="38"/>
                    <a:pt x="33" y="39"/>
                  </a:cubicBezTo>
                  <a:cubicBezTo>
                    <a:pt x="33" y="57"/>
                    <a:pt x="33" y="57"/>
                    <a:pt x="33" y="57"/>
                  </a:cubicBezTo>
                  <a:lnTo>
                    <a:pt x="25" y="57"/>
                  </a:lnTo>
                  <a:close/>
                  <a:moveTo>
                    <a:pt x="68" y="0"/>
                  </a:moveTo>
                  <a:cubicBezTo>
                    <a:pt x="64" y="0"/>
                    <a:pt x="60" y="4"/>
                    <a:pt x="60" y="8"/>
                  </a:cubicBezTo>
                  <a:cubicBezTo>
                    <a:pt x="60" y="57"/>
                    <a:pt x="60" y="57"/>
                    <a:pt x="60" y="57"/>
                  </a:cubicBezTo>
                  <a:cubicBezTo>
                    <a:pt x="60" y="61"/>
                    <a:pt x="64" y="65"/>
                    <a:pt x="68" y="65"/>
                  </a:cubicBezTo>
                  <a:cubicBezTo>
                    <a:pt x="93" y="65"/>
                    <a:pt x="93" y="65"/>
                    <a:pt x="93" y="65"/>
                  </a:cubicBezTo>
                  <a:cubicBezTo>
                    <a:pt x="98" y="65"/>
                    <a:pt x="101" y="61"/>
                    <a:pt x="101" y="57"/>
                  </a:cubicBezTo>
                  <a:cubicBezTo>
                    <a:pt x="101" y="8"/>
                    <a:pt x="101" y="8"/>
                    <a:pt x="101" y="8"/>
                  </a:cubicBezTo>
                  <a:cubicBezTo>
                    <a:pt x="101" y="4"/>
                    <a:pt x="98" y="0"/>
                    <a:pt x="93" y="0"/>
                  </a:cubicBezTo>
                  <a:lnTo>
                    <a:pt x="68" y="0"/>
                  </a:lnTo>
                  <a:close/>
                  <a:moveTo>
                    <a:pt x="68" y="8"/>
                  </a:moveTo>
                  <a:cubicBezTo>
                    <a:pt x="93" y="8"/>
                    <a:pt x="93" y="8"/>
                    <a:pt x="93" y="8"/>
                  </a:cubicBezTo>
                  <a:cubicBezTo>
                    <a:pt x="93" y="57"/>
                    <a:pt x="93" y="57"/>
                    <a:pt x="93" y="57"/>
                  </a:cubicBezTo>
                  <a:cubicBezTo>
                    <a:pt x="68" y="57"/>
                    <a:pt x="68" y="57"/>
                    <a:pt x="68" y="57"/>
                  </a:cubicBezTo>
                  <a:lnTo>
                    <a:pt x="68" y="8"/>
                  </a:lnTo>
                  <a:close/>
                  <a:moveTo>
                    <a:pt x="145" y="57"/>
                  </a:moveTo>
                  <a:cubicBezTo>
                    <a:pt x="145" y="0"/>
                    <a:pt x="145" y="0"/>
                    <a:pt x="145" y="0"/>
                  </a:cubicBezTo>
                  <a:cubicBezTo>
                    <a:pt x="125" y="0"/>
                    <a:pt x="125" y="0"/>
                    <a:pt x="125" y="0"/>
                  </a:cubicBezTo>
                  <a:cubicBezTo>
                    <a:pt x="123" y="0"/>
                    <a:pt x="120" y="1"/>
                    <a:pt x="120" y="4"/>
                  </a:cubicBezTo>
                  <a:cubicBezTo>
                    <a:pt x="120" y="7"/>
                    <a:pt x="123" y="8"/>
                    <a:pt x="125" y="8"/>
                  </a:cubicBezTo>
                  <a:cubicBezTo>
                    <a:pt x="137" y="8"/>
                    <a:pt x="137" y="8"/>
                    <a:pt x="137" y="8"/>
                  </a:cubicBezTo>
                  <a:cubicBezTo>
                    <a:pt x="137" y="57"/>
                    <a:pt x="137" y="57"/>
                    <a:pt x="137" y="57"/>
                  </a:cubicBezTo>
                  <a:cubicBezTo>
                    <a:pt x="125" y="57"/>
                    <a:pt x="125" y="57"/>
                    <a:pt x="125" y="57"/>
                  </a:cubicBezTo>
                  <a:cubicBezTo>
                    <a:pt x="123" y="57"/>
                    <a:pt x="120" y="58"/>
                    <a:pt x="120" y="61"/>
                  </a:cubicBezTo>
                  <a:cubicBezTo>
                    <a:pt x="120" y="64"/>
                    <a:pt x="123" y="65"/>
                    <a:pt x="125" y="65"/>
                  </a:cubicBezTo>
                  <a:cubicBezTo>
                    <a:pt x="158" y="65"/>
                    <a:pt x="158" y="65"/>
                    <a:pt x="158" y="65"/>
                  </a:cubicBezTo>
                  <a:cubicBezTo>
                    <a:pt x="160" y="65"/>
                    <a:pt x="162" y="64"/>
                    <a:pt x="162" y="61"/>
                  </a:cubicBezTo>
                  <a:cubicBezTo>
                    <a:pt x="162" y="39"/>
                    <a:pt x="162" y="39"/>
                    <a:pt x="162" y="39"/>
                  </a:cubicBezTo>
                  <a:cubicBezTo>
                    <a:pt x="162" y="38"/>
                    <a:pt x="161" y="36"/>
                    <a:pt x="158" y="36"/>
                  </a:cubicBezTo>
                  <a:cubicBezTo>
                    <a:pt x="155" y="36"/>
                    <a:pt x="154" y="38"/>
                    <a:pt x="154" y="39"/>
                  </a:cubicBezTo>
                  <a:cubicBezTo>
                    <a:pt x="154" y="57"/>
                    <a:pt x="154" y="57"/>
                    <a:pt x="154" y="57"/>
                  </a:cubicBezTo>
                  <a:lnTo>
                    <a:pt x="145" y="57"/>
                  </a:lnTo>
                  <a:close/>
                  <a:moveTo>
                    <a:pt x="190" y="0"/>
                  </a:moveTo>
                  <a:cubicBezTo>
                    <a:pt x="184" y="0"/>
                    <a:pt x="181" y="4"/>
                    <a:pt x="181" y="8"/>
                  </a:cubicBezTo>
                  <a:cubicBezTo>
                    <a:pt x="181" y="57"/>
                    <a:pt x="181" y="57"/>
                    <a:pt x="181" y="57"/>
                  </a:cubicBezTo>
                  <a:cubicBezTo>
                    <a:pt x="181" y="61"/>
                    <a:pt x="184" y="65"/>
                    <a:pt x="190" y="65"/>
                  </a:cubicBezTo>
                  <a:cubicBezTo>
                    <a:pt x="214" y="65"/>
                    <a:pt x="214" y="65"/>
                    <a:pt x="214" y="65"/>
                  </a:cubicBezTo>
                  <a:cubicBezTo>
                    <a:pt x="219" y="65"/>
                    <a:pt x="223" y="61"/>
                    <a:pt x="223" y="57"/>
                  </a:cubicBezTo>
                  <a:cubicBezTo>
                    <a:pt x="223" y="8"/>
                    <a:pt x="223" y="8"/>
                    <a:pt x="223" y="8"/>
                  </a:cubicBezTo>
                  <a:cubicBezTo>
                    <a:pt x="223" y="4"/>
                    <a:pt x="219" y="0"/>
                    <a:pt x="214" y="0"/>
                  </a:cubicBezTo>
                  <a:lnTo>
                    <a:pt x="190" y="0"/>
                  </a:lnTo>
                  <a:close/>
                  <a:moveTo>
                    <a:pt x="190" y="8"/>
                  </a:moveTo>
                  <a:cubicBezTo>
                    <a:pt x="214" y="8"/>
                    <a:pt x="214" y="8"/>
                    <a:pt x="214" y="8"/>
                  </a:cubicBezTo>
                  <a:cubicBezTo>
                    <a:pt x="214" y="57"/>
                    <a:pt x="214" y="57"/>
                    <a:pt x="214" y="57"/>
                  </a:cubicBezTo>
                  <a:cubicBezTo>
                    <a:pt x="190" y="57"/>
                    <a:pt x="190" y="57"/>
                    <a:pt x="190" y="57"/>
                  </a:cubicBezTo>
                  <a:lnTo>
                    <a:pt x="190" y="8"/>
                  </a:lnTo>
                  <a:close/>
                  <a:moveTo>
                    <a:pt x="267" y="57"/>
                  </a:moveTo>
                  <a:cubicBezTo>
                    <a:pt x="267" y="0"/>
                    <a:pt x="267" y="0"/>
                    <a:pt x="267" y="0"/>
                  </a:cubicBezTo>
                  <a:cubicBezTo>
                    <a:pt x="246" y="0"/>
                    <a:pt x="246" y="0"/>
                    <a:pt x="246" y="0"/>
                  </a:cubicBezTo>
                  <a:cubicBezTo>
                    <a:pt x="244" y="0"/>
                    <a:pt x="242" y="1"/>
                    <a:pt x="242" y="4"/>
                  </a:cubicBezTo>
                  <a:cubicBezTo>
                    <a:pt x="242" y="7"/>
                    <a:pt x="244" y="8"/>
                    <a:pt x="246" y="8"/>
                  </a:cubicBezTo>
                  <a:cubicBezTo>
                    <a:pt x="258" y="8"/>
                    <a:pt x="258" y="8"/>
                    <a:pt x="258" y="8"/>
                  </a:cubicBezTo>
                  <a:cubicBezTo>
                    <a:pt x="258" y="57"/>
                    <a:pt x="258" y="57"/>
                    <a:pt x="258" y="57"/>
                  </a:cubicBezTo>
                  <a:cubicBezTo>
                    <a:pt x="246" y="57"/>
                    <a:pt x="246" y="57"/>
                    <a:pt x="246" y="57"/>
                  </a:cubicBezTo>
                  <a:cubicBezTo>
                    <a:pt x="244" y="57"/>
                    <a:pt x="242" y="58"/>
                    <a:pt x="242" y="61"/>
                  </a:cubicBezTo>
                  <a:cubicBezTo>
                    <a:pt x="242" y="64"/>
                    <a:pt x="244" y="65"/>
                    <a:pt x="246" y="65"/>
                  </a:cubicBezTo>
                  <a:cubicBezTo>
                    <a:pt x="279" y="65"/>
                    <a:pt x="279" y="65"/>
                    <a:pt x="279" y="65"/>
                  </a:cubicBezTo>
                  <a:cubicBezTo>
                    <a:pt x="281" y="65"/>
                    <a:pt x="283" y="64"/>
                    <a:pt x="283" y="61"/>
                  </a:cubicBezTo>
                  <a:cubicBezTo>
                    <a:pt x="283" y="39"/>
                    <a:pt x="283" y="39"/>
                    <a:pt x="283" y="39"/>
                  </a:cubicBezTo>
                  <a:cubicBezTo>
                    <a:pt x="283" y="38"/>
                    <a:pt x="283" y="36"/>
                    <a:pt x="279" y="36"/>
                  </a:cubicBezTo>
                  <a:cubicBezTo>
                    <a:pt x="276" y="36"/>
                    <a:pt x="275" y="38"/>
                    <a:pt x="275" y="39"/>
                  </a:cubicBezTo>
                  <a:cubicBezTo>
                    <a:pt x="275" y="57"/>
                    <a:pt x="275" y="57"/>
                    <a:pt x="275" y="57"/>
                  </a:cubicBezTo>
                  <a:lnTo>
                    <a:pt x="267" y="57"/>
                  </a:lnTo>
                  <a:close/>
                  <a:moveTo>
                    <a:pt x="310" y="0"/>
                  </a:moveTo>
                  <a:cubicBezTo>
                    <a:pt x="306" y="0"/>
                    <a:pt x="303" y="4"/>
                    <a:pt x="303" y="8"/>
                  </a:cubicBezTo>
                  <a:cubicBezTo>
                    <a:pt x="303" y="57"/>
                    <a:pt x="303" y="57"/>
                    <a:pt x="303" y="57"/>
                  </a:cubicBezTo>
                  <a:cubicBezTo>
                    <a:pt x="303" y="61"/>
                    <a:pt x="306" y="65"/>
                    <a:pt x="310" y="65"/>
                  </a:cubicBezTo>
                  <a:cubicBezTo>
                    <a:pt x="336" y="65"/>
                    <a:pt x="336" y="65"/>
                    <a:pt x="336" y="65"/>
                  </a:cubicBezTo>
                  <a:cubicBezTo>
                    <a:pt x="340" y="65"/>
                    <a:pt x="344" y="61"/>
                    <a:pt x="344" y="57"/>
                  </a:cubicBezTo>
                  <a:cubicBezTo>
                    <a:pt x="344" y="8"/>
                    <a:pt x="344" y="8"/>
                    <a:pt x="344" y="8"/>
                  </a:cubicBezTo>
                  <a:cubicBezTo>
                    <a:pt x="344" y="4"/>
                    <a:pt x="340" y="0"/>
                    <a:pt x="336" y="0"/>
                  </a:cubicBezTo>
                  <a:lnTo>
                    <a:pt x="310" y="0"/>
                  </a:lnTo>
                  <a:close/>
                  <a:moveTo>
                    <a:pt x="310" y="8"/>
                  </a:moveTo>
                  <a:cubicBezTo>
                    <a:pt x="336" y="8"/>
                    <a:pt x="336" y="8"/>
                    <a:pt x="336" y="8"/>
                  </a:cubicBezTo>
                  <a:cubicBezTo>
                    <a:pt x="336" y="57"/>
                    <a:pt x="336" y="57"/>
                    <a:pt x="336" y="57"/>
                  </a:cubicBezTo>
                  <a:cubicBezTo>
                    <a:pt x="310" y="57"/>
                    <a:pt x="310" y="57"/>
                    <a:pt x="310" y="57"/>
                  </a:cubicBezTo>
                  <a:lnTo>
                    <a:pt x="310" y="8"/>
                  </a:lnTo>
                  <a:close/>
                  <a:moveTo>
                    <a:pt x="388" y="57"/>
                  </a:moveTo>
                  <a:cubicBezTo>
                    <a:pt x="388" y="0"/>
                    <a:pt x="388" y="0"/>
                    <a:pt x="388" y="0"/>
                  </a:cubicBezTo>
                  <a:cubicBezTo>
                    <a:pt x="367" y="0"/>
                    <a:pt x="367" y="0"/>
                    <a:pt x="367" y="0"/>
                  </a:cubicBezTo>
                  <a:cubicBezTo>
                    <a:pt x="365" y="0"/>
                    <a:pt x="363" y="1"/>
                    <a:pt x="363" y="4"/>
                  </a:cubicBezTo>
                  <a:cubicBezTo>
                    <a:pt x="363" y="7"/>
                    <a:pt x="365" y="8"/>
                    <a:pt x="367" y="8"/>
                  </a:cubicBezTo>
                  <a:cubicBezTo>
                    <a:pt x="380" y="8"/>
                    <a:pt x="380" y="8"/>
                    <a:pt x="380" y="8"/>
                  </a:cubicBezTo>
                  <a:cubicBezTo>
                    <a:pt x="380" y="57"/>
                    <a:pt x="380" y="57"/>
                    <a:pt x="380" y="57"/>
                  </a:cubicBezTo>
                  <a:cubicBezTo>
                    <a:pt x="367" y="57"/>
                    <a:pt x="367" y="57"/>
                    <a:pt x="367" y="57"/>
                  </a:cubicBezTo>
                  <a:cubicBezTo>
                    <a:pt x="365" y="57"/>
                    <a:pt x="363" y="58"/>
                    <a:pt x="363" y="61"/>
                  </a:cubicBezTo>
                  <a:cubicBezTo>
                    <a:pt x="363" y="64"/>
                    <a:pt x="365" y="65"/>
                    <a:pt x="367" y="65"/>
                  </a:cubicBezTo>
                  <a:cubicBezTo>
                    <a:pt x="401" y="65"/>
                    <a:pt x="401" y="65"/>
                    <a:pt x="401" y="65"/>
                  </a:cubicBezTo>
                  <a:cubicBezTo>
                    <a:pt x="402" y="65"/>
                    <a:pt x="404" y="64"/>
                    <a:pt x="404" y="61"/>
                  </a:cubicBezTo>
                  <a:cubicBezTo>
                    <a:pt x="404" y="39"/>
                    <a:pt x="404" y="39"/>
                    <a:pt x="404" y="39"/>
                  </a:cubicBezTo>
                  <a:cubicBezTo>
                    <a:pt x="404" y="38"/>
                    <a:pt x="403" y="36"/>
                    <a:pt x="401" y="36"/>
                  </a:cubicBezTo>
                  <a:cubicBezTo>
                    <a:pt x="397" y="36"/>
                    <a:pt x="396" y="38"/>
                    <a:pt x="396" y="39"/>
                  </a:cubicBezTo>
                  <a:cubicBezTo>
                    <a:pt x="396" y="57"/>
                    <a:pt x="396" y="57"/>
                    <a:pt x="396" y="57"/>
                  </a:cubicBezTo>
                  <a:lnTo>
                    <a:pt x="388" y="57"/>
                  </a:lnTo>
                  <a:close/>
                  <a:moveTo>
                    <a:pt x="432" y="0"/>
                  </a:moveTo>
                  <a:cubicBezTo>
                    <a:pt x="428" y="0"/>
                    <a:pt x="423" y="4"/>
                    <a:pt x="423" y="8"/>
                  </a:cubicBezTo>
                  <a:cubicBezTo>
                    <a:pt x="423" y="57"/>
                    <a:pt x="423" y="57"/>
                    <a:pt x="423" y="57"/>
                  </a:cubicBezTo>
                  <a:cubicBezTo>
                    <a:pt x="423" y="61"/>
                    <a:pt x="427" y="65"/>
                    <a:pt x="432" y="65"/>
                  </a:cubicBezTo>
                  <a:cubicBezTo>
                    <a:pt x="457" y="65"/>
                    <a:pt x="457" y="65"/>
                    <a:pt x="457" y="65"/>
                  </a:cubicBezTo>
                  <a:cubicBezTo>
                    <a:pt x="461" y="65"/>
                    <a:pt x="465" y="61"/>
                    <a:pt x="465" y="57"/>
                  </a:cubicBezTo>
                  <a:cubicBezTo>
                    <a:pt x="465" y="8"/>
                    <a:pt x="465" y="8"/>
                    <a:pt x="465" y="8"/>
                  </a:cubicBezTo>
                  <a:cubicBezTo>
                    <a:pt x="465" y="4"/>
                    <a:pt x="461" y="0"/>
                    <a:pt x="457" y="0"/>
                  </a:cubicBezTo>
                  <a:lnTo>
                    <a:pt x="432" y="0"/>
                  </a:lnTo>
                  <a:close/>
                  <a:moveTo>
                    <a:pt x="432" y="8"/>
                  </a:moveTo>
                  <a:cubicBezTo>
                    <a:pt x="457" y="8"/>
                    <a:pt x="457" y="8"/>
                    <a:pt x="457" y="8"/>
                  </a:cubicBezTo>
                  <a:cubicBezTo>
                    <a:pt x="457" y="57"/>
                    <a:pt x="457" y="57"/>
                    <a:pt x="457" y="57"/>
                  </a:cubicBezTo>
                  <a:cubicBezTo>
                    <a:pt x="432" y="57"/>
                    <a:pt x="432" y="57"/>
                    <a:pt x="432" y="57"/>
                  </a:cubicBezTo>
                  <a:lnTo>
                    <a:pt x="432" y="8"/>
                  </a:lnTo>
                  <a:close/>
                  <a:moveTo>
                    <a:pt x="493" y="0"/>
                  </a:moveTo>
                  <a:cubicBezTo>
                    <a:pt x="488" y="0"/>
                    <a:pt x="484" y="4"/>
                    <a:pt x="484" y="8"/>
                  </a:cubicBezTo>
                  <a:cubicBezTo>
                    <a:pt x="484" y="57"/>
                    <a:pt x="484" y="57"/>
                    <a:pt x="484" y="57"/>
                  </a:cubicBezTo>
                  <a:cubicBezTo>
                    <a:pt x="484" y="61"/>
                    <a:pt x="488" y="65"/>
                    <a:pt x="493" y="65"/>
                  </a:cubicBezTo>
                  <a:cubicBezTo>
                    <a:pt x="517" y="65"/>
                    <a:pt x="517" y="65"/>
                    <a:pt x="517" y="65"/>
                  </a:cubicBezTo>
                  <a:cubicBezTo>
                    <a:pt x="522" y="65"/>
                    <a:pt x="526" y="61"/>
                    <a:pt x="526" y="57"/>
                  </a:cubicBezTo>
                  <a:cubicBezTo>
                    <a:pt x="526" y="8"/>
                    <a:pt x="526" y="8"/>
                    <a:pt x="526" y="8"/>
                  </a:cubicBezTo>
                  <a:cubicBezTo>
                    <a:pt x="526" y="4"/>
                    <a:pt x="522" y="0"/>
                    <a:pt x="517" y="0"/>
                  </a:cubicBezTo>
                  <a:lnTo>
                    <a:pt x="493" y="0"/>
                  </a:lnTo>
                  <a:close/>
                  <a:moveTo>
                    <a:pt x="493" y="8"/>
                  </a:moveTo>
                  <a:cubicBezTo>
                    <a:pt x="517" y="8"/>
                    <a:pt x="517" y="8"/>
                    <a:pt x="517" y="8"/>
                  </a:cubicBezTo>
                  <a:cubicBezTo>
                    <a:pt x="517" y="57"/>
                    <a:pt x="517" y="57"/>
                    <a:pt x="517" y="57"/>
                  </a:cubicBezTo>
                  <a:cubicBezTo>
                    <a:pt x="493" y="57"/>
                    <a:pt x="493" y="57"/>
                    <a:pt x="493" y="57"/>
                  </a:cubicBezTo>
                  <a:lnTo>
                    <a:pt x="493"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0" name="Freeform 88"/>
            <p:cNvSpPr>
              <a:spLocks noEditPoints="1"/>
            </p:cNvSpPr>
            <p:nvPr/>
          </p:nvSpPr>
          <p:spPr bwMode="gray">
            <a:xfrm>
              <a:off x="6974139" y="4781591"/>
              <a:ext cx="823793" cy="102301"/>
            </a:xfrm>
            <a:custGeom>
              <a:avLst/>
              <a:gdLst>
                <a:gd name="T0" fmla="*/ 0 w 526"/>
                <a:gd name="T1" fmla="*/ 57 h 65"/>
                <a:gd name="T2" fmla="*/ 41 w 526"/>
                <a:gd name="T3" fmla="*/ 57 h 65"/>
                <a:gd name="T4" fmla="*/ 7 w 526"/>
                <a:gd name="T5" fmla="*/ 0 h 65"/>
                <a:gd name="T6" fmla="*/ 33 w 526"/>
                <a:gd name="T7" fmla="*/ 57 h 65"/>
                <a:gd name="T8" fmla="*/ 68 w 526"/>
                <a:gd name="T9" fmla="*/ 0 h 65"/>
                <a:gd name="T10" fmla="*/ 68 w 526"/>
                <a:gd name="T11" fmla="*/ 65 h 65"/>
                <a:gd name="T12" fmla="*/ 101 w 526"/>
                <a:gd name="T13" fmla="*/ 9 h 65"/>
                <a:gd name="T14" fmla="*/ 68 w 526"/>
                <a:gd name="T15" fmla="*/ 9 h 65"/>
                <a:gd name="T16" fmla="*/ 68 w 526"/>
                <a:gd name="T17" fmla="*/ 57 h 65"/>
                <a:gd name="T18" fmla="*/ 145 w 526"/>
                <a:gd name="T19" fmla="*/ 0 h 65"/>
                <a:gd name="T20" fmla="*/ 125 w 526"/>
                <a:gd name="T21" fmla="*/ 9 h 65"/>
                <a:gd name="T22" fmla="*/ 125 w 526"/>
                <a:gd name="T23" fmla="*/ 57 h 65"/>
                <a:gd name="T24" fmla="*/ 158 w 526"/>
                <a:gd name="T25" fmla="*/ 65 h 65"/>
                <a:gd name="T26" fmla="*/ 158 w 526"/>
                <a:gd name="T27" fmla="*/ 36 h 65"/>
                <a:gd name="T28" fmla="*/ 145 w 526"/>
                <a:gd name="T29" fmla="*/ 57 h 65"/>
                <a:gd name="T30" fmla="*/ 181 w 526"/>
                <a:gd name="T31" fmla="*/ 57 h 65"/>
                <a:gd name="T32" fmla="*/ 223 w 526"/>
                <a:gd name="T33" fmla="*/ 57 h 65"/>
                <a:gd name="T34" fmla="*/ 190 w 526"/>
                <a:gd name="T35" fmla="*/ 0 h 65"/>
                <a:gd name="T36" fmla="*/ 214 w 526"/>
                <a:gd name="T37" fmla="*/ 57 h 65"/>
                <a:gd name="T38" fmla="*/ 267 w 526"/>
                <a:gd name="T39" fmla="*/ 57 h 65"/>
                <a:gd name="T40" fmla="*/ 242 w 526"/>
                <a:gd name="T41" fmla="*/ 5 h 65"/>
                <a:gd name="T42" fmla="*/ 258 w 526"/>
                <a:gd name="T43" fmla="*/ 57 h 65"/>
                <a:gd name="T44" fmla="*/ 246 w 526"/>
                <a:gd name="T45" fmla="*/ 65 h 65"/>
                <a:gd name="T46" fmla="*/ 283 w 526"/>
                <a:gd name="T47" fmla="*/ 40 h 65"/>
                <a:gd name="T48" fmla="*/ 275 w 526"/>
                <a:gd name="T49" fmla="*/ 57 h 65"/>
                <a:gd name="T50" fmla="*/ 303 w 526"/>
                <a:gd name="T51" fmla="*/ 9 h 65"/>
                <a:gd name="T52" fmla="*/ 336 w 526"/>
                <a:gd name="T53" fmla="*/ 65 h 65"/>
                <a:gd name="T54" fmla="*/ 336 w 526"/>
                <a:gd name="T55" fmla="*/ 0 h 65"/>
                <a:gd name="T56" fmla="*/ 336 w 526"/>
                <a:gd name="T57" fmla="*/ 9 h 65"/>
                <a:gd name="T58" fmla="*/ 310 w 526"/>
                <a:gd name="T59" fmla="*/ 9 h 65"/>
                <a:gd name="T60" fmla="*/ 367 w 526"/>
                <a:gd name="T61" fmla="*/ 0 h 65"/>
                <a:gd name="T62" fmla="*/ 380 w 526"/>
                <a:gd name="T63" fmla="*/ 9 h 65"/>
                <a:gd name="T64" fmla="*/ 363 w 526"/>
                <a:gd name="T65" fmla="*/ 61 h 65"/>
                <a:gd name="T66" fmla="*/ 404 w 526"/>
                <a:gd name="T67" fmla="*/ 61 h 65"/>
                <a:gd name="T68" fmla="*/ 396 w 526"/>
                <a:gd name="T69" fmla="*/ 40 h 65"/>
                <a:gd name="T70" fmla="*/ 432 w 526"/>
                <a:gd name="T71" fmla="*/ 0 h 65"/>
                <a:gd name="T72" fmla="*/ 432 w 526"/>
                <a:gd name="T73" fmla="*/ 65 h 65"/>
                <a:gd name="T74" fmla="*/ 465 w 526"/>
                <a:gd name="T75" fmla="*/ 9 h 65"/>
                <a:gd name="T76" fmla="*/ 432 w 526"/>
                <a:gd name="T77" fmla="*/ 9 h 65"/>
                <a:gd name="T78" fmla="*/ 432 w 526"/>
                <a:gd name="T79" fmla="*/ 57 h 65"/>
                <a:gd name="T80" fmla="*/ 509 w 526"/>
                <a:gd name="T81" fmla="*/ 0 h 65"/>
                <a:gd name="T82" fmla="*/ 488 w 526"/>
                <a:gd name="T83" fmla="*/ 9 h 65"/>
                <a:gd name="T84" fmla="*/ 488 w 526"/>
                <a:gd name="T85" fmla="*/ 57 h 65"/>
                <a:gd name="T86" fmla="*/ 521 w 526"/>
                <a:gd name="T87" fmla="*/ 65 h 65"/>
                <a:gd name="T88" fmla="*/ 521 w 526"/>
                <a:gd name="T89" fmla="*/ 36 h 65"/>
                <a:gd name="T90" fmla="*/ 509 w 526"/>
                <a:gd name="T91"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6" h="65">
                  <a:moveTo>
                    <a:pt x="7" y="0"/>
                  </a:moveTo>
                  <a:cubicBezTo>
                    <a:pt x="3" y="0"/>
                    <a:pt x="0" y="4"/>
                    <a:pt x="0" y="9"/>
                  </a:cubicBezTo>
                  <a:cubicBezTo>
                    <a:pt x="0" y="57"/>
                    <a:pt x="0" y="57"/>
                    <a:pt x="0" y="57"/>
                  </a:cubicBezTo>
                  <a:cubicBezTo>
                    <a:pt x="0" y="62"/>
                    <a:pt x="3" y="65"/>
                    <a:pt x="7" y="65"/>
                  </a:cubicBezTo>
                  <a:cubicBezTo>
                    <a:pt x="33" y="65"/>
                    <a:pt x="33" y="65"/>
                    <a:pt x="33" y="65"/>
                  </a:cubicBezTo>
                  <a:cubicBezTo>
                    <a:pt x="37" y="65"/>
                    <a:pt x="41" y="62"/>
                    <a:pt x="41" y="57"/>
                  </a:cubicBezTo>
                  <a:cubicBezTo>
                    <a:pt x="41" y="9"/>
                    <a:pt x="41" y="9"/>
                    <a:pt x="41" y="9"/>
                  </a:cubicBezTo>
                  <a:cubicBezTo>
                    <a:pt x="41" y="4"/>
                    <a:pt x="37" y="0"/>
                    <a:pt x="33" y="0"/>
                  </a:cubicBezTo>
                  <a:lnTo>
                    <a:pt x="7" y="0"/>
                  </a:lnTo>
                  <a:close/>
                  <a:moveTo>
                    <a:pt x="7" y="9"/>
                  </a:moveTo>
                  <a:cubicBezTo>
                    <a:pt x="33" y="9"/>
                    <a:pt x="33" y="9"/>
                    <a:pt x="33" y="9"/>
                  </a:cubicBezTo>
                  <a:cubicBezTo>
                    <a:pt x="33" y="57"/>
                    <a:pt x="33" y="57"/>
                    <a:pt x="33" y="57"/>
                  </a:cubicBezTo>
                  <a:cubicBezTo>
                    <a:pt x="7" y="57"/>
                    <a:pt x="7" y="57"/>
                    <a:pt x="7" y="57"/>
                  </a:cubicBezTo>
                  <a:lnTo>
                    <a:pt x="7" y="9"/>
                  </a:lnTo>
                  <a:close/>
                  <a:moveTo>
                    <a:pt x="68" y="0"/>
                  </a:moveTo>
                  <a:cubicBezTo>
                    <a:pt x="64" y="0"/>
                    <a:pt x="60" y="4"/>
                    <a:pt x="60" y="9"/>
                  </a:cubicBezTo>
                  <a:cubicBezTo>
                    <a:pt x="60" y="57"/>
                    <a:pt x="60" y="57"/>
                    <a:pt x="60" y="57"/>
                  </a:cubicBezTo>
                  <a:cubicBezTo>
                    <a:pt x="60" y="62"/>
                    <a:pt x="64" y="65"/>
                    <a:pt x="68" y="65"/>
                  </a:cubicBezTo>
                  <a:cubicBezTo>
                    <a:pt x="93" y="65"/>
                    <a:pt x="93" y="65"/>
                    <a:pt x="93" y="65"/>
                  </a:cubicBezTo>
                  <a:cubicBezTo>
                    <a:pt x="98" y="65"/>
                    <a:pt x="101" y="62"/>
                    <a:pt x="101" y="57"/>
                  </a:cubicBezTo>
                  <a:cubicBezTo>
                    <a:pt x="101" y="9"/>
                    <a:pt x="101" y="9"/>
                    <a:pt x="101" y="9"/>
                  </a:cubicBezTo>
                  <a:cubicBezTo>
                    <a:pt x="101" y="4"/>
                    <a:pt x="98" y="0"/>
                    <a:pt x="93" y="0"/>
                  </a:cubicBezTo>
                  <a:lnTo>
                    <a:pt x="68" y="0"/>
                  </a:lnTo>
                  <a:close/>
                  <a:moveTo>
                    <a:pt x="68" y="9"/>
                  </a:moveTo>
                  <a:cubicBezTo>
                    <a:pt x="93" y="9"/>
                    <a:pt x="93" y="9"/>
                    <a:pt x="93" y="9"/>
                  </a:cubicBezTo>
                  <a:cubicBezTo>
                    <a:pt x="93" y="57"/>
                    <a:pt x="93" y="57"/>
                    <a:pt x="93" y="57"/>
                  </a:cubicBezTo>
                  <a:cubicBezTo>
                    <a:pt x="68" y="57"/>
                    <a:pt x="68" y="57"/>
                    <a:pt x="68" y="57"/>
                  </a:cubicBezTo>
                  <a:lnTo>
                    <a:pt x="68" y="9"/>
                  </a:lnTo>
                  <a:close/>
                  <a:moveTo>
                    <a:pt x="145" y="57"/>
                  </a:moveTo>
                  <a:cubicBezTo>
                    <a:pt x="145" y="0"/>
                    <a:pt x="145" y="0"/>
                    <a:pt x="145" y="0"/>
                  </a:cubicBezTo>
                  <a:cubicBezTo>
                    <a:pt x="125" y="0"/>
                    <a:pt x="125" y="0"/>
                    <a:pt x="125" y="0"/>
                  </a:cubicBezTo>
                  <a:cubicBezTo>
                    <a:pt x="123" y="0"/>
                    <a:pt x="120" y="1"/>
                    <a:pt x="120" y="5"/>
                  </a:cubicBezTo>
                  <a:cubicBezTo>
                    <a:pt x="120" y="7"/>
                    <a:pt x="123" y="9"/>
                    <a:pt x="125" y="9"/>
                  </a:cubicBezTo>
                  <a:cubicBezTo>
                    <a:pt x="137" y="9"/>
                    <a:pt x="137" y="9"/>
                    <a:pt x="137" y="9"/>
                  </a:cubicBezTo>
                  <a:cubicBezTo>
                    <a:pt x="137" y="57"/>
                    <a:pt x="137" y="57"/>
                    <a:pt x="137" y="57"/>
                  </a:cubicBezTo>
                  <a:cubicBezTo>
                    <a:pt x="125" y="57"/>
                    <a:pt x="125" y="57"/>
                    <a:pt x="125" y="57"/>
                  </a:cubicBezTo>
                  <a:cubicBezTo>
                    <a:pt x="123" y="57"/>
                    <a:pt x="120" y="58"/>
                    <a:pt x="120" y="61"/>
                  </a:cubicBezTo>
                  <a:cubicBezTo>
                    <a:pt x="120" y="64"/>
                    <a:pt x="123" y="65"/>
                    <a:pt x="125" y="65"/>
                  </a:cubicBezTo>
                  <a:cubicBezTo>
                    <a:pt x="158" y="65"/>
                    <a:pt x="158" y="65"/>
                    <a:pt x="158" y="65"/>
                  </a:cubicBezTo>
                  <a:cubicBezTo>
                    <a:pt x="160" y="65"/>
                    <a:pt x="162" y="64"/>
                    <a:pt x="162" y="61"/>
                  </a:cubicBezTo>
                  <a:cubicBezTo>
                    <a:pt x="162" y="40"/>
                    <a:pt x="162" y="40"/>
                    <a:pt x="162" y="40"/>
                  </a:cubicBezTo>
                  <a:cubicBezTo>
                    <a:pt x="162" y="38"/>
                    <a:pt x="161" y="36"/>
                    <a:pt x="158" y="36"/>
                  </a:cubicBezTo>
                  <a:cubicBezTo>
                    <a:pt x="155" y="36"/>
                    <a:pt x="154" y="38"/>
                    <a:pt x="154" y="40"/>
                  </a:cubicBezTo>
                  <a:cubicBezTo>
                    <a:pt x="154" y="57"/>
                    <a:pt x="154" y="57"/>
                    <a:pt x="154" y="57"/>
                  </a:cubicBezTo>
                  <a:lnTo>
                    <a:pt x="145" y="57"/>
                  </a:lnTo>
                  <a:close/>
                  <a:moveTo>
                    <a:pt x="190" y="0"/>
                  </a:moveTo>
                  <a:cubicBezTo>
                    <a:pt x="184" y="0"/>
                    <a:pt x="181" y="4"/>
                    <a:pt x="181" y="9"/>
                  </a:cubicBezTo>
                  <a:cubicBezTo>
                    <a:pt x="181" y="57"/>
                    <a:pt x="181" y="57"/>
                    <a:pt x="181" y="57"/>
                  </a:cubicBezTo>
                  <a:cubicBezTo>
                    <a:pt x="181" y="62"/>
                    <a:pt x="184" y="65"/>
                    <a:pt x="190" y="65"/>
                  </a:cubicBezTo>
                  <a:cubicBezTo>
                    <a:pt x="214" y="65"/>
                    <a:pt x="214" y="65"/>
                    <a:pt x="214" y="65"/>
                  </a:cubicBezTo>
                  <a:cubicBezTo>
                    <a:pt x="219" y="65"/>
                    <a:pt x="223" y="62"/>
                    <a:pt x="223" y="57"/>
                  </a:cubicBezTo>
                  <a:cubicBezTo>
                    <a:pt x="223" y="9"/>
                    <a:pt x="223" y="9"/>
                    <a:pt x="223" y="9"/>
                  </a:cubicBezTo>
                  <a:cubicBezTo>
                    <a:pt x="223" y="4"/>
                    <a:pt x="219" y="0"/>
                    <a:pt x="214" y="0"/>
                  </a:cubicBezTo>
                  <a:lnTo>
                    <a:pt x="190" y="0"/>
                  </a:lnTo>
                  <a:close/>
                  <a:moveTo>
                    <a:pt x="190" y="9"/>
                  </a:moveTo>
                  <a:cubicBezTo>
                    <a:pt x="214" y="9"/>
                    <a:pt x="214" y="9"/>
                    <a:pt x="214" y="9"/>
                  </a:cubicBezTo>
                  <a:cubicBezTo>
                    <a:pt x="214" y="57"/>
                    <a:pt x="214" y="57"/>
                    <a:pt x="214" y="57"/>
                  </a:cubicBezTo>
                  <a:cubicBezTo>
                    <a:pt x="190" y="57"/>
                    <a:pt x="190" y="57"/>
                    <a:pt x="190" y="57"/>
                  </a:cubicBezTo>
                  <a:lnTo>
                    <a:pt x="190" y="9"/>
                  </a:lnTo>
                  <a:close/>
                  <a:moveTo>
                    <a:pt x="267" y="57"/>
                  </a:moveTo>
                  <a:cubicBezTo>
                    <a:pt x="267" y="0"/>
                    <a:pt x="267" y="0"/>
                    <a:pt x="267" y="0"/>
                  </a:cubicBezTo>
                  <a:cubicBezTo>
                    <a:pt x="246" y="0"/>
                    <a:pt x="246" y="0"/>
                    <a:pt x="246" y="0"/>
                  </a:cubicBezTo>
                  <a:cubicBezTo>
                    <a:pt x="244" y="0"/>
                    <a:pt x="242" y="1"/>
                    <a:pt x="242" y="5"/>
                  </a:cubicBezTo>
                  <a:cubicBezTo>
                    <a:pt x="242" y="7"/>
                    <a:pt x="244" y="9"/>
                    <a:pt x="246" y="9"/>
                  </a:cubicBezTo>
                  <a:cubicBezTo>
                    <a:pt x="258" y="9"/>
                    <a:pt x="258" y="9"/>
                    <a:pt x="258" y="9"/>
                  </a:cubicBezTo>
                  <a:cubicBezTo>
                    <a:pt x="258" y="57"/>
                    <a:pt x="258" y="57"/>
                    <a:pt x="258" y="57"/>
                  </a:cubicBezTo>
                  <a:cubicBezTo>
                    <a:pt x="246" y="57"/>
                    <a:pt x="246" y="57"/>
                    <a:pt x="246" y="57"/>
                  </a:cubicBezTo>
                  <a:cubicBezTo>
                    <a:pt x="244" y="57"/>
                    <a:pt x="242" y="58"/>
                    <a:pt x="242" y="61"/>
                  </a:cubicBezTo>
                  <a:cubicBezTo>
                    <a:pt x="242" y="64"/>
                    <a:pt x="244" y="65"/>
                    <a:pt x="246" y="65"/>
                  </a:cubicBezTo>
                  <a:cubicBezTo>
                    <a:pt x="279" y="65"/>
                    <a:pt x="279" y="65"/>
                    <a:pt x="279" y="65"/>
                  </a:cubicBezTo>
                  <a:cubicBezTo>
                    <a:pt x="281" y="65"/>
                    <a:pt x="283" y="64"/>
                    <a:pt x="283" y="61"/>
                  </a:cubicBezTo>
                  <a:cubicBezTo>
                    <a:pt x="283" y="40"/>
                    <a:pt x="283" y="40"/>
                    <a:pt x="283" y="40"/>
                  </a:cubicBezTo>
                  <a:cubicBezTo>
                    <a:pt x="283" y="38"/>
                    <a:pt x="283" y="36"/>
                    <a:pt x="279" y="36"/>
                  </a:cubicBezTo>
                  <a:cubicBezTo>
                    <a:pt x="276" y="36"/>
                    <a:pt x="275" y="38"/>
                    <a:pt x="275" y="40"/>
                  </a:cubicBezTo>
                  <a:cubicBezTo>
                    <a:pt x="275" y="57"/>
                    <a:pt x="275" y="57"/>
                    <a:pt x="275" y="57"/>
                  </a:cubicBezTo>
                  <a:lnTo>
                    <a:pt x="267" y="57"/>
                  </a:lnTo>
                  <a:close/>
                  <a:moveTo>
                    <a:pt x="310" y="0"/>
                  </a:moveTo>
                  <a:cubicBezTo>
                    <a:pt x="306" y="0"/>
                    <a:pt x="303" y="4"/>
                    <a:pt x="303" y="9"/>
                  </a:cubicBezTo>
                  <a:cubicBezTo>
                    <a:pt x="303" y="57"/>
                    <a:pt x="303" y="57"/>
                    <a:pt x="303" y="57"/>
                  </a:cubicBezTo>
                  <a:cubicBezTo>
                    <a:pt x="303" y="62"/>
                    <a:pt x="306" y="65"/>
                    <a:pt x="310" y="65"/>
                  </a:cubicBezTo>
                  <a:cubicBezTo>
                    <a:pt x="336" y="65"/>
                    <a:pt x="336" y="65"/>
                    <a:pt x="336" y="65"/>
                  </a:cubicBezTo>
                  <a:cubicBezTo>
                    <a:pt x="340" y="65"/>
                    <a:pt x="344" y="62"/>
                    <a:pt x="344" y="57"/>
                  </a:cubicBezTo>
                  <a:cubicBezTo>
                    <a:pt x="344" y="9"/>
                    <a:pt x="344" y="9"/>
                    <a:pt x="344" y="9"/>
                  </a:cubicBezTo>
                  <a:cubicBezTo>
                    <a:pt x="344" y="4"/>
                    <a:pt x="340" y="0"/>
                    <a:pt x="336" y="0"/>
                  </a:cubicBezTo>
                  <a:lnTo>
                    <a:pt x="310" y="0"/>
                  </a:lnTo>
                  <a:close/>
                  <a:moveTo>
                    <a:pt x="310" y="9"/>
                  </a:moveTo>
                  <a:cubicBezTo>
                    <a:pt x="336" y="9"/>
                    <a:pt x="336" y="9"/>
                    <a:pt x="336" y="9"/>
                  </a:cubicBezTo>
                  <a:cubicBezTo>
                    <a:pt x="336" y="57"/>
                    <a:pt x="336" y="57"/>
                    <a:pt x="336" y="57"/>
                  </a:cubicBezTo>
                  <a:cubicBezTo>
                    <a:pt x="310" y="57"/>
                    <a:pt x="310" y="57"/>
                    <a:pt x="310" y="57"/>
                  </a:cubicBezTo>
                  <a:lnTo>
                    <a:pt x="310" y="9"/>
                  </a:lnTo>
                  <a:close/>
                  <a:moveTo>
                    <a:pt x="388" y="57"/>
                  </a:moveTo>
                  <a:cubicBezTo>
                    <a:pt x="388" y="0"/>
                    <a:pt x="388" y="0"/>
                    <a:pt x="388" y="0"/>
                  </a:cubicBezTo>
                  <a:cubicBezTo>
                    <a:pt x="367" y="0"/>
                    <a:pt x="367" y="0"/>
                    <a:pt x="367" y="0"/>
                  </a:cubicBezTo>
                  <a:cubicBezTo>
                    <a:pt x="365" y="0"/>
                    <a:pt x="363" y="1"/>
                    <a:pt x="363" y="5"/>
                  </a:cubicBezTo>
                  <a:cubicBezTo>
                    <a:pt x="363" y="7"/>
                    <a:pt x="365" y="9"/>
                    <a:pt x="367" y="9"/>
                  </a:cubicBezTo>
                  <a:cubicBezTo>
                    <a:pt x="380" y="9"/>
                    <a:pt x="380" y="9"/>
                    <a:pt x="380" y="9"/>
                  </a:cubicBezTo>
                  <a:cubicBezTo>
                    <a:pt x="380" y="57"/>
                    <a:pt x="380" y="57"/>
                    <a:pt x="380" y="57"/>
                  </a:cubicBezTo>
                  <a:cubicBezTo>
                    <a:pt x="367" y="57"/>
                    <a:pt x="367" y="57"/>
                    <a:pt x="367" y="57"/>
                  </a:cubicBezTo>
                  <a:cubicBezTo>
                    <a:pt x="365" y="57"/>
                    <a:pt x="363" y="58"/>
                    <a:pt x="363" y="61"/>
                  </a:cubicBezTo>
                  <a:cubicBezTo>
                    <a:pt x="363" y="64"/>
                    <a:pt x="365" y="65"/>
                    <a:pt x="367" y="65"/>
                  </a:cubicBezTo>
                  <a:cubicBezTo>
                    <a:pt x="401" y="65"/>
                    <a:pt x="401" y="65"/>
                    <a:pt x="401" y="65"/>
                  </a:cubicBezTo>
                  <a:cubicBezTo>
                    <a:pt x="402" y="65"/>
                    <a:pt x="404" y="64"/>
                    <a:pt x="404" y="61"/>
                  </a:cubicBezTo>
                  <a:cubicBezTo>
                    <a:pt x="404" y="40"/>
                    <a:pt x="404" y="40"/>
                    <a:pt x="404" y="40"/>
                  </a:cubicBezTo>
                  <a:cubicBezTo>
                    <a:pt x="404" y="38"/>
                    <a:pt x="403" y="36"/>
                    <a:pt x="401" y="36"/>
                  </a:cubicBezTo>
                  <a:cubicBezTo>
                    <a:pt x="397" y="36"/>
                    <a:pt x="396" y="38"/>
                    <a:pt x="396" y="40"/>
                  </a:cubicBezTo>
                  <a:cubicBezTo>
                    <a:pt x="396" y="57"/>
                    <a:pt x="396" y="57"/>
                    <a:pt x="396" y="57"/>
                  </a:cubicBezTo>
                  <a:lnTo>
                    <a:pt x="388" y="57"/>
                  </a:lnTo>
                  <a:close/>
                  <a:moveTo>
                    <a:pt x="432" y="0"/>
                  </a:moveTo>
                  <a:cubicBezTo>
                    <a:pt x="428" y="0"/>
                    <a:pt x="423" y="4"/>
                    <a:pt x="423" y="9"/>
                  </a:cubicBezTo>
                  <a:cubicBezTo>
                    <a:pt x="423" y="57"/>
                    <a:pt x="423" y="57"/>
                    <a:pt x="423" y="57"/>
                  </a:cubicBezTo>
                  <a:cubicBezTo>
                    <a:pt x="423" y="62"/>
                    <a:pt x="427" y="65"/>
                    <a:pt x="432" y="65"/>
                  </a:cubicBezTo>
                  <a:cubicBezTo>
                    <a:pt x="457" y="65"/>
                    <a:pt x="457" y="65"/>
                    <a:pt x="457" y="65"/>
                  </a:cubicBezTo>
                  <a:cubicBezTo>
                    <a:pt x="461" y="65"/>
                    <a:pt x="465" y="62"/>
                    <a:pt x="465" y="57"/>
                  </a:cubicBezTo>
                  <a:cubicBezTo>
                    <a:pt x="465" y="9"/>
                    <a:pt x="465" y="9"/>
                    <a:pt x="465" y="9"/>
                  </a:cubicBezTo>
                  <a:cubicBezTo>
                    <a:pt x="465" y="4"/>
                    <a:pt x="461" y="0"/>
                    <a:pt x="457" y="0"/>
                  </a:cubicBezTo>
                  <a:lnTo>
                    <a:pt x="432" y="0"/>
                  </a:lnTo>
                  <a:close/>
                  <a:moveTo>
                    <a:pt x="432" y="9"/>
                  </a:moveTo>
                  <a:cubicBezTo>
                    <a:pt x="457" y="9"/>
                    <a:pt x="457" y="9"/>
                    <a:pt x="457" y="9"/>
                  </a:cubicBezTo>
                  <a:cubicBezTo>
                    <a:pt x="457" y="57"/>
                    <a:pt x="457" y="57"/>
                    <a:pt x="457" y="57"/>
                  </a:cubicBezTo>
                  <a:cubicBezTo>
                    <a:pt x="432" y="57"/>
                    <a:pt x="432" y="57"/>
                    <a:pt x="432" y="57"/>
                  </a:cubicBezTo>
                  <a:lnTo>
                    <a:pt x="432" y="9"/>
                  </a:lnTo>
                  <a:close/>
                  <a:moveTo>
                    <a:pt x="509" y="57"/>
                  </a:moveTo>
                  <a:cubicBezTo>
                    <a:pt x="509" y="0"/>
                    <a:pt x="509" y="0"/>
                    <a:pt x="509" y="0"/>
                  </a:cubicBezTo>
                  <a:cubicBezTo>
                    <a:pt x="488" y="0"/>
                    <a:pt x="488" y="0"/>
                    <a:pt x="488" y="0"/>
                  </a:cubicBezTo>
                  <a:cubicBezTo>
                    <a:pt x="486" y="0"/>
                    <a:pt x="484" y="1"/>
                    <a:pt x="484" y="5"/>
                  </a:cubicBezTo>
                  <a:cubicBezTo>
                    <a:pt x="484" y="7"/>
                    <a:pt x="486" y="9"/>
                    <a:pt x="488" y="9"/>
                  </a:cubicBezTo>
                  <a:cubicBezTo>
                    <a:pt x="500" y="9"/>
                    <a:pt x="500" y="9"/>
                    <a:pt x="500" y="9"/>
                  </a:cubicBezTo>
                  <a:cubicBezTo>
                    <a:pt x="500" y="57"/>
                    <a:pt x="500" y="57"/>
                    <a:pt x="500" y="57"/>
                  </a:cubicBezTo>
                  <a:cubicBezTo>
                    <a:pt x="488" y="57"/>
                    <a:pt x="488" y="57"/>
                    <a:pt x="488" y="57"/>
                  </a:cubicBezTo>
                  <a:cubicBezTo>
                    <a:pt x="486" y="57"/>
                    <a:pt x="484" y="58"/>
                    <a:pt x="484" y="61"/>
                  </a:cubicBezTo>
                  <a:cubicBezTo>
                    <a:pt x="484" y="64"/>
                    <a:pt x="486" y="65"/>
                    <a:pt x="488" y="65"/>
                  </a:cubicBezTo>
                  <a:cubicBezTo>
                    <a:pt x="521" y="65"/>
                    <a:pt x="521" y="65"/>
                    <a:pt x="521" y="65"/>
                  </a:cubicBezTo>
                  <a:cubicBezTo>
                    <a:pt x="524" y="65"/>
                    <a:pt x="526" y="64"/>
                    <a:pt x="526" y="61"/>
                  </a:cubicBezTo>
                  <a:cubicBezTo>
                    <a:pt x="526" y="40"/>
                    <a:pt x="526" y="40"/>
                    <a:pt x="526" y="40"/>
                  </a:cubicBezTo>
                  <a:cubicBezTo>
                    <a:pt x="526" y="38"/>
                    <a:pt x="525" y="36"/>
                    <a:pt x="521" y="36"/>
                  </a:cubicBezTo>
                  <a:cubicBezTo>
                    <a:pt x="519" y="36"/>
                    <a:pt x="517" y="38"/>
                    <a:pt x="517" y="40"/>
                  </a:cubicBezTo>
                  <a:cubicBezTo>
                    <a:pt x="517" y="57"/>
                    <a:pt x="517" y="57"/>
                    <a:pt x="517" y="57"/>
                  </a:cubicBezTo>
                  <a:lnTo>
                    <a:pt x="509"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1" name="Freeform 89"/>
            <p:cNvSpPr>
              <a:spLocks noEditPoints="1"/>
            </p:cNvSpPr>
            <p:nvPr/>
          </p:nvSpPr>
          <p:spPr bwMode="gray">
            <a:xfrm>
              <a:off x="6974139" y="4625447"/>
              <a:ext cx="823793" cy="102301"/>
            </a:xfrm>
            <a:custGeom>
              <a:avLst/>
              <a:gdLst>
                <a:gd name="T0" fmla="*/ 4 w 526"/>
                <a:gd name="T1" fmla="*/ 0 h 65"/>
                <a:gd name="T2" fmla="*/ 16 w 526"/>
                <a:gd name="T3" fmla="*/ 8 h 65"/>
                <a:gd name="T4" fmla="*/ 0 w 526"/>
                <a:gd name="T5" fmla="*/ 61 h 65"/>
                <a:gd name="T6" fmla="*/ 41 w 526"/>
                <a:gd name="T7" fmla="*/ 61 h 65"/>
                <a:gd name="T8" fmla="*/ 33 w 526"/>
                <a:gd name="T9" fmla="*/ 40 h 65"/>
                <a:gd name="T10" fmla="*/ 68 w 526"/>
                <a:gd name="T11" fmla="*/ 0 h 65"/>
                <a:gd name="T12" fmla="*/ 68 w 526"/>
                <a:gd name="T13" fmla="*/ 65 h 65"/>
                <a:gd name="T14" fmla="*/ 101 w 526"/>
                <a:gd name="T15" fmla="*/ 8 h 65"/>
                <a:gd name="T16" fmla="*/ 68 w 526"/>
                <a:gd name="T17" fmla="*/ 8 h 65"/>
                <a:gd name="T18" fmla="*/ 68 w 526"/>
                <a:gd name="T19" fmla="*/ 56 h 65"/>
                <a:gd name="T20" fmla="*/ 145 w 526"/>
                <a:gd name="T21" fmla="*/ 0 h 65"/>
                <a:gd name="T22" fmla="*/ 125 w 526"/>
                <a:gd name="T23" fmla="*/ 8 h 65"/>
                <a:gd name="T24" fmla="*/ 125 w 526"/>
                <a:gd name="T25" fmla="*/ 56 h 65"/>
                <a:gd name="T26" fmla="*/ 158 w 526"/>
                <a:gd name="T27" fmla="*/ 65 h 65"/>
                <a:gd name="T28" fmla="*/ 158 w 526"/>
                <a:gd name="T29" fmla="*/ 36 h 65"/>
                <a:gd name="T30" fmla="*/ 145 w 526"/>
                <a:gd name="T31" fmla="*/ 56 h 65"/>
                <a:gd name="T32" fmla="*/ 181 w 526"/>
                <a:gd name="T33" fmla="*/ 56 h 65"/>
                <a:gd name="T34" fmla="*/ 223 w 526"/>
                <a:gd name="T35" fmla="*/ 56 h 65"/>
                <a:gd name="T36" fmla="*/ 190 w 526"/>
                <a:gd name="T37" fmla="*/ 0 h 65"/>
                <a:gd name="T38" fmla="*/ 214 w 526"/>
                <a:gd name="T39" fmla="*/ 56 h 65"/>
                <a:gd name="T40" fmla="*/ 267 w 526"/>
                <a:gd name="T41" fmla="*/ 56 h 65"/>
                <a:gd name="T42" fmla="*/ 242 w 526"/>
                <a:gd name="T43" fmla="*/ 4 h 65"/>
                <a:gd name="T44" fmla="*/ 258 w 526"/>
                <a:gd name="T45" fmla="*/ 56 h 65"/>
                <a:gd name="T46" fmla="*/ 246 w 526"/>
                <a:gd name="T47" fmla="*/ 65 h 65"/>
                <a:gd name="T48" fmla="*/ 283 w 526"/>
                <a:gd name="T49" fmla="*/ 40 h 65"/>
                <a:gd name="T50" fmla="*/ 275 w 526"/>
                <a:gd name="T51" fmla="*/ 56 h 65"/>
                <a:gd name="T52" fmla="*/ 303 w 526"/>
                <a:gd name="T53" fmla="*/ 8 h 65"/>
                <a:gd name="T54" fmla="*/ 336 w 526"/>
                <a:gd name="T55" fmla="*/ 65 h 65"/>
                <a:gd name="T56" fmla="*/ 336 w 526"/>
                <a:gd name="T57" fmla="*/ 0 h 65"/>
                <a:gd name="T58" fmla="*/ 336 w 526"/>
                <a:gd name="T59" fmla="*/ 8 h 65"/>
                <a:gd name="T60" fmla="*/ 310 w 526"/>
                <a:gd name="T61" fmla="*/ 8 h 65"/>
                <a:gd name="T62" fmla="*/ 367 w 526"/>
                <a:gd name="T63" fmla="*/ 0 h 65"/>
                <a:gd name="T64" fmla="*/ 380 w 526"/>
                <a:gd name="T65" fmla="*/ 8 h 65"/>
                <a:gd name="T66" fmla="*/ 363 w 526"/>
                <a:gd name="T67" fmla="*/ 61 h 65"/>
                <a:gd name="T68" fmla="*/ 404 w 526"/>
                <a:gd name="T69" fmla="*/ 61 h 65"/>
                <a:gd name="T70" fmla="*/ 396 w 526"/>
                <a:gd name="T71" fmla="*/ 40 h 65"/>
                <a:gd name="T72" fmla="*/ 432 w 526"/>
                <a:gd name="T73" fmla="*/ 0 h 65"/>
                <a:gd name="T74" fmla="*/ 432 w 526"/>
                <a:gd name="T75" fmla="*/ 65 h 65"/>
                <a:gd name="T76" fmla="*/ 465 w 526"/>
                <a:gd name="T77" fmla="*/ 8 h 65"/>
                <a:gd name="T78" fmla="*/ 432 w 526"/>
                <a:gd name="T79" fmla="*/ 8 h 65"/>
                <a:gd name="T80" fmla="*/ 432 w 526"/>
                <a:gd name="T81" fmla="*/ 56 h 65"/>
                <a:gd name="T82" fmla="*/ 509 w 526"/>
                <a:gd name="T83" fmla="*/ 0 h 65"/>
                <a:gd name="T84" fmla="*/ 488 w 526"/>
                <a:gd name="T85" fmla="*/ 8 h 65"/>
                <a:gd name="T86" fmla="*/ 488 w 526"/>
                <a:gd name="T87" fmla="*/ 56 h 65"/>
                <a:gd name="T88" fmla="*/ 521 w 526"/>
                <a:gd name="T89" fmla="*/ 65 h 65"/>
                <a:gd name="T90" fmla="*/ 521 w 526"/>
                <a:gd name="T91" fmla="*/ 36 h 65"/>
                <a:gd name="T92" fmla="*/ 509 w 526"/>
                <a:gd name="T93"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6" h="65">
                  <a:moveTo>
                    <a:pt x="25" y="56"/>
                  </a:moveTo>
                  <a:cubicBezTo>
                    <a:pt x="25" y="0"/>
                    <a:pt x="25" y="0"/>
                    <a:pt x="25" y="0"/>
                  </a:cubicBezTo>
                  <a:cubicBezTo>
                    <a:pt x="4" y="0"/>
                    <a:pt x="4" y="0"/>
                    <a:pt x="4" y="0"/>
                  </a:cubicBezTo>
                  <a:cubicBezTo>
                    <a:pt x="1" y="0"/>
                    <a:pt x="0" y="1"/>
                    <a:pt x="0" y="4"/>
                  </a:cubicBezTo>
                  <a:cubicBezTo>
                    <a:pt x="0" y="7"/>
                    <a:pt x="1" y="8"/>
                    <a:pt x="4" y="8"/>
                  </a:cubicBezTo>
                  <a:cubicBezTo>
                    <a:pt x="16" y="8"/>
                    <a:pt x="16" y="8"/>
                    <a:pt x="16" y="8"/>
                  </a:cubicBezTo>
                  <a:cubicBezTo>
                    <a:pt x="16" y="56"/>
                    <a:pt x="16" y="56"/>
                    <a:pt x="16" y="56"/>
                  </a:cubicBezTo>
                  <a:cubicBezTo>
                    <a:pt x="4" y="56"/>
                    <a:pt x="4" y="56"/>
                    <a:pt x="4" y="56"/>
                  </a:cubicBezTo>
                  <a:cubicBezTo>
                    <a:pt x="1" y="56"/>
                    <a:pt x="0" y="58"/>
                    <a:pt x="0" y="61"/>
                  </a:cubicBezTo>
                  <a:cubicBezTo>
                    <a:pt x="0" y="64"/>
                    <a:pt x="1" y="65"/>
                    <a:pt x="4" y="65"/>
                  </a:cubicBezTo>
                  <a:cubicBezTo>
                    <a:pt x="37" y="65"/>
                    <a:pt x="37" y="65"/>
                    <a:pt x="37" y="65"/>
                  </a:cubicBezTo>
                  <a:cubicBezTo>
                    <a:pt x="39" y="65"/>
                    <a:pt x="41" y="64"/>
                    <a:pt x="41" y="61"/>
                  </a:cubicBezTo>
                  <a:cubicBezTo>
                    <a:pt x="41" y="40"/>
                    <a:pt x="41" y="40"/>
                    <a:pt x="41" y="40"/>
                  </a:cubicBezTo>
                  <a:cubicBezTo>
                    <a:pt x="41" y="37"/>
                    <a:pt x="40" y="36"/>
                    <a:pt x="37" y="36"/>
                  </a:cubicBezTo>
                  <a:cubicBezTo>
                    <a:pt x="33" y="36"/>
                    <a:pt x="33" y="37"/>
                    <a:pt x="33" y="40"/>
                  </a:cubicBezTo>
                  <a:cubicBezTo>
                    <a:pt x="33" y="56"/>
                    <a:pt x="33" y="56"/>
                    <a:pt x="33" y="56"/>
                  </a:cubicBezTo>
                  <a:lnTo>
                    <a:pt x="25" y="56"/>
                  </a:lnTo>
                  <a:close/>
                  <a:moveTo>
                    <a:pt x="68" y="0"/>
                  </a:moveTo>
                  <a:cubicBezTo>
                    <a:pt x="64" y="0"/>
                    <a:pt x="60" y="4"/>
                    <a:pt x="60" y="8"/>
                  </a:cubicBezTo>
                  <a:cubicBezTo>
                    <a:pt x="60" y="56"/>
                    <a:pt x="60" y="56"/>
                    <a:pt x="60" y="56"/>
                  </a:cubicBezTo>
                  <a:cubicBezTo>
                    <a:pt x="60" y="61"/>
                    <a:pt x="64" y="65"/>
                    <a:pt x="68" y="65"/>
                  </a:cubicBezTo>
                  <a:cubicBezTo>
                    <a:pt x="93" y="65"/>
                    <a:pt x="93" y="65"/>
                    <a:pt x="93" y="65"/>
                  </a:cubicBezTo>
                  <a:cubicBezTo>
                    <a:pt x="98" y="65"/>
                    <a:pt x="101" y="61"/>
                    <a:pt x="101" y="56"/>
                  </a:cubicBezTo>
                  <a:cubicBezTo>
                    <a:pt x="101" y="8"/>
                    <a:pt x="101" y="8"/>
                    <a:pt x="101" y="8"/>
                  </a:cubicBezTo>
                  <a:cubicBezTo>
                    <a:pt x="101" y="4"/>
                    <a:pt x="98" y="0"/>
                    <a:pt x="93" y="0"/>
                  </a:cubicBezTo>
                  <a:lnTo>
                    <a:pt x="68" y="0"/>
                  </a:lnTo>
                  <a:close/>
                  <a:moveTo>
                    <a:pt x="68" y="8"/>
                  </a:moveTo>
                  <a:cubicBezTo>
                    <a:pt x="93" y="8"/>
                    <a:pt x="93" y="8"/>
                    <a:pt x="93" y="8"/>
                  </a:cubicBezTo>
                  <a:cubicBezTo>
                    <a:pt x="93" y="56"/>
                    <a:pt x="93" y="56"/>
                    <a:pt x="93" y="56"/>
                  </a:cubicBezTo>
                  <a:cubicBezTo>
                    <a:pt x="68" y="56"/>
                    <a:pt x="68" y="56"/>
                    <a:pt x="68" y="56"/>
                  </a:cubicBezTo>
                  <a:lnTo>
                    <a:pt x="68" y="8"/>
                  </a:lnTo>
                  <a:close/>
                  <a:moveTo>
                    <a:pt x="145" y="56"/>
                  </a:moveTo>
                  <a:cubicBezTo>
                    <a:pt x="145" y="0"/>
                    <a:pt x="145" y="0"/>
                    <a:pt x="145" y="0"/>
                  </a:cubicBezTo>
                  <a:cubicBezTo>
                    <a:pt x="125" y="0"/>
                    <a:pt x="125" y="0"/>
                    <a:pt x="125" y="0"/>
                  </a:cubicBezTo>
                  <a:cubicBezTo>
                    <a:pt x="123" y="0"/>
                    <a:pt x="120" y="1"/>
                    <a:pt x="120" y="4"/>
                  </a:cubicBezTo>
                  <a:cubicBezTo>
                    <a:pt x="120" y="7"/>
                    <a:pt x="123" y="8"/>
                    <a:pt x="125" y="8"/>
                  </a:cubicBezTo>
                  <a:cubicBezTo>
                    <a:pt x="137" y="8"/>
                    <a:pt x="137" y="8"/>
                    <a:pt x="137" y="8"/>
                  </a:cubicBezTo>
                  <a:cubicBezTo>
                    <a:pt x="137" y="56"/>
                    <a:pt x="137" y="56"/>
                    <a:pt x="137" y="56"/>
                  </a:cubicBezTo>
                  <a:cubicBezTo>
                    <a:pt x="125" y="56"/>
                    <a:pt x="125" y="56"/>
                    <a:pt x="125" y="56"/>
                  </a:cubicBezTo>
                  <a:cubicBezTo>
                    <a:pt x="123" y="56"/>
                    <a:pt x="120" y="58"/>
                    <a:pt x="120" y="61"/>
                  </a:cubicBezTo>
                  <a:cubicBezTo>
                    <a:pt x="120" y="64"/>
                    <a:pt x="123" y="65"/>
                    <a:pt x="125" y="65"/>
                  </a:cubicBezTo>
                  <a:cubicBezTo>
                    <a:pt x="158" y="65"/>
                    <a:pt x="158" y="65"/>
                    <a:pt x="158" y="65"/>
                  </a:cubicBezTo>
                  <a:cubicBezTo>
                    <a:pt x="160" y="65"/>
                    <a:pt x="162" y="64"/>
                    <a:pt x="162" y="61"/>
                  </a:cubicBezTo>
                  <a:cubicBezTo>
                    <a:pt x="162" y="40"/>
                    <a:pt x="162" y="40"/>
                    <a:pt x="162" y="40"/>
                  </a:cubicBezTo>
                  <a:cubicBezTo>
                    <a:pt x="162" y="37"/>
                    <a:pt x="161" y="36"/>
                    <a:pt x="158" y="36"/>
                  </a:cubicBezTo>
                  <a:cubicBezTo>
                    <a:pt x="155" y="36"/>
                    <a:pt x="154" y="37"/>
                    <a:pt x="154" y="40"/>
                  </a:cubicBezTo>
                  <a:cubicBezTo>
                    <a:pt x="154" y="56"/>
                    <a:pt x="154" y="56"/>
                    <a:pt x="154" y="56"/>
                  </a:cubicBezTo>
                  <a:lnTo>
                    <a:pt x="145" y="56"/>
                  </a:lnTo>
                  <a:close/>
                  <a:moveTo>
                    <a:pt x="190" y="0"/>
                  </a:moveTo>
                  <a:cubicBezTo>
                    <a:pt x="184" y="0"/>
                    <a:pt x="181" y="4"/>
                    <a:pt x="181" y="8"/>
                  </a:cubicBezTo>
                  <a:cubicBezTo>
                    <a:pt x="181" y="56"/>
                    <a:pt x="181" y="56"/>
                    <a:pt x="181" y="56"/>
                  </a:cubicBezTo>
                  <a:cubicBezTo>
                    <a:pt x="181" y="61"/>
                    <a:pt x="184" y="65"/>
                    <a:pt x="190" y="65"/>
                  </a:cubicBezTo>
                  <a:cubicBezTo>
                    <a:pt x="214" y="65"/>
                    <a:pt x="214" y="65"/>
                    <a:pt x="214" y="65"/>
                  </a:cubicBezTo>
                  <a:cubicBezTo>
                    <a:pt x="219" y="65"/>
                    <a:pt x="223" y="61"/>
                    <a:pt x="223" y="56"/>
                  </a:cubicBezTo>
                  <a:cubicBezTo>
                    <a:pt x="223" y="8"/>
                    <a:pt x="223" y="8"/>
                    <a:pt x="223" y="8"/>
                  </a:cubicBezTo>
                  <a:cubicBezTo>
                    <a:pt x="223" y="4"/>
                    <a:pt x="219" y="0"/>
                    <a:pt x="214" y="0"/>
                  </a:cubicBezTo>
                  <a:lnTo>
                    <a:pt x="190" y="0"/>
                  </a:lnTo>
                  <a:close/>
                  <a:moveTo>
                    <a:pt x="190" y="8"/>
                  </a:moveTo>
                  <a:cubicBezTo>
                    <a:pt x="214" y="8"/>
                    <a:pt x="214" y="8"/>
                    <a:pt x="214" y="8"/>
                  </a:cubicBezTo>
                  <a:cubicBezTo>
                    <a:pt x="214" y="56"/>
                    <a:pt x="214" y="56"/>
                    <a:pt x="214" y="56"/>
                  </a:cubicBezTo>
                  <a:cubicBezTo>
                    <a:pt x="190" y="56"/>
                    <a:pt x="190" y="56"/>
                    <a:pt x="190" y="56"/>
                  </a:cubicBezTo>
                  <a:lnTo>
                    <a:pt x="190" y="8"/>
                  </a:lnTo>
                  <a:close/>
                  <a:moveTo>
                    <a:pt x="267" y="56"/>
                  </a:moveTo>
                  <a:cubicBezTo>
                    <a:pt x="267" y="0"/>
                    <a:pt x="267" y="0"/>
                    <a:pt x="267" y="0"/>
                  </a:cubicBezTo>
                  <a:cubicBezTo>
                    <a:pt x="246" y="0"/>
                    <a:pt x="246" y="0"/>
                    <a:pt x="246" y="0"/>
                  </a:cubicBezTo>
                  <a:cubicBezTo>
                    <a:pt x="244" y="0"/>
                    <a:pt x="242" y="1"/>
                    <a:pt x="242" y="4"/>
                  </a:cubicBezTo>
                  <a:cubicBezTo>
                    <a:pt x="242" y="7"/>
                    <a:pt x="244" y="8"/>
                    <a:pt x="246" y="8"/>
                  </a:cubicBezTo>
                  <a:cubicBezTo>
                    <a:pt x="258" y="8"/>
                    <a:pt x="258" y="8"/>
                    <a:pt x="258" y="8"/>
                  </a:cubicBezTo>
                  <a:cubicBezTo>
                    <a:pt x="258" y="56"/>
                    <a:pt x="258" y="56"/>
                    <a:pt x="258" y="56"/>
                  </a:cubicBezTo>
                  <a:cubicBezTo>
                    <a:pt x="246" y="56"/>
                    <a:pt x="246" y="56"/>
                    <a:pt x="246" y="56"/>
                  </a:cubicBezTo>
                  <a:cubicBezTo>
                    <a:pt x="244" y="56"/>
                    <a:pt x="242" y="58"/>
                    <a:pt x="242" y="61"/>
                  </a:cubicBezTo>
                  <a:cubicBezTo>
                    <a:pt x="242" y="64"/>
                    <a:pt x="244" y="65"/>
                    <a:pt x="246" y="65"/>
                  </a:cubicBezTo>
                  <a:cubicBezTo>
                    <a:pt x="279" y="65"/>
                    <a:pt x="279" y="65"/>
                    <a:pt x="279" y="65"/>
                  </a:cubicBezTo>
                  <a:cubicBezTo>
                    <a:pt x="281" y="65"/>
                    <a:pt x="283" y="64"/>
                    <a:pt x="283" y="61"/>
                  </a:cubicBezTo>
                  <a:cubicBezTo>
                    <a:pt x="283" y="40"/>
                    <a:pt x="283" y="40"/>
                    <a:pt x="283" y="40"/>
                  </a:cubicBezTo>
                  <a:cubicBezTo>
                    <a:pt x="283" y="37"/>
                    <a:pt x="283" y="36"/>
                    <a:pt x="279" y="36"/>
                  </a:cubicBezTo>
                  <a:cubicBezTo>
                    <a:pt x="276" y="36"/>
                    <a:pt x="275" y="37"/>
                    <a:pt x="275" y="40"/>
                  </a:cubicBezTo>
                  <a:cubicBezTo>
                    <a:pt x="275" y="56"/>
                    <a:pt x="275" y="56"/>
                    <a:pt x="275" y="56"/>
                  </a:cubicBezTo>
                  <a:lnTo>
                    <a:pt x="267" y="56"/>
                  </a:lnTo>
                  <a:close/>
                  <a:moveTo>
                    <a:pt x="310" y="0"/>
                  </a:moveTo>
                  <a:cubicBezTo>
                    <a:pt x="306" y="0"/>
                    <a:pt x="303" y="4"/>
                    <a:pt x="303" y="8"/>
                  </a:cubicBezTo>
                  <a:cubicBezTo>
                    <a:pt x="303" y="56"/>
                    <a:pt x="303" y="56"/>
                    <a:pt x="303" y="56"/>
                  </a:cubicBezTo>
                  <a:cubicBezTo>
                    <a:pt x="303" y="61"/>
                    <a:pt x="306" y="65"/>
                    <a:pt x="310" y="65"/>
                  </a:cubicBezTo>
                  <a:cubicBezTo>
                    <a:pt x="336" y="65"/>
                    <a:pt x="336" y="65"/>
                    <a:pt x="336" y="65"/>
                  </a:cubicBezTo>
                  <a:cubicBezTo>
                    <a:pt x="340" y="65"/>
                    <a:pt x="344" y="61"/>
                    <a:pt x="344" y="56"/>
                  </a:cubicBezTo>
                  <a:cubicBezTo>
                    <a:pt x="344" y="8"/>
                    <a:pt x="344" y="8"/>
                    <a:pt x="344" y="8"/>
                  </a:cubicBezTo>
                  <a:cubicBezTo>
                    <a:pt x="344" y="4"/>
                    <a:pt x="340" y="0"/>
                    <a:pt x="336" y="0"/>
                  </a:cubicBezTo>
                  <a:lnTo>
                    <a:pt x="310" y="0"/>
                  </a:lnTo>
                  <a:close/>
                  <a:moveTo>
                    <a:pt x="310" y="8"/>
                  </a:moveTo>
                  <a:cubicBezTo>
                    <a:pt x="336" y="8"/>
                    <a:pt x="336" y="8"/>
                    <a:pt x="336" y="8"/>
                  </a:cubicBezTo>
                  <a:cubicBezTo>
                    <a:pt x="336" y="56"/>
                    <a:pt x="336" y="56"/>
                    <a:pt x="336" y="56"/>
                  </a:cubicBezTo>
                  <a:cubicBezTo>
                    <a:pt x="310" y="56"/>
                    <a:pt x="310" y="56"/>
                    <a:pt x="310" y="56"/>
                  </a:cubicBezTo>
                  <a:lnTo>
                    <a:pt x="310" y="8"/>
                  </a:lnTo>
                  <a:close/>
                  <a:moveTo>
                    <a:pt x="388" y="56"/>
                  </a:moveTo>
                  <a:cubicBezTo>
                    <a:pt x="388" y="0"/>
                    <a:pt x="388" y="0"/>
                    <a:pt x="388" y="0"/>
                  </a:cubicBezTo>
                  <a:cubicBezTo>
                    <a:pt x="367" y="0"/>
                    <a:pt x="367" y="0"/>
                    <a:pt x="367" y="0"/>
                  </a:cubicBezTo>
                  <a:cubicBezTo>
                    <a:pt x="365" y="0"/>
                    <a:pt x="363" y="1"/>
                    <a:pt x="363" y="4"/>
                  </a:cubicBezTo>
                  <a:cubicBezTo>
                    <a:pt x="363" y="7"/>
                    <a:pt x="365" y="8"/>
                    <a:pt x="367" y="8"/>
                  </a:cubicBezTo>
                  <a:cubicBezTo>
                    <a:pt x="380" y="8"/>
                    <a:pt x="380" y="8"/>
                    <a:pt x="380" y="8"/>
                  </a:cubicBezTo>
                  <a:cubicBezTo>
                    <a:pt x="380" y="56"/>
                    <a:pt x="380" y="56"/>
                    <a:pt x="380" y="56"/>
                  </a:cubicBezTo>
                  <a:cubicBezTo>
                    <a:pt x="367" y="56"/>
                    <a:pt x="367" y="56"/>
                    <a:pt x="367" y="56"/>
                  </a:cubicBezTo>
                  <a:cubicBezTo>
                    <a:pt x="365" y="56"/>
                    <a:pt x="363" y="58"/>
                    <a:pt x="363" y="61"/>
                  </a:cubicBezTo>
                  <a:cubicBezTo>
                    <a:pt x="363" y="64"/>
                    <a:pt x="365" y="65"/>
                    <a:pt x="367" y="65"/>
                  </a:cubicBezTo>
                  <a:cubicBezTo>
                    <a:pt x="401" y="65"/>
                    <a:pt x="401" y="65"/>
                    <a:pt x="401" y="65"/>
                  </a:cubicBezTo>
                  <a:cubicBezTo>
                    <a:pt x="402" y="65"/>
                    <a:pt x="404" y="64"/>
                    <a:pt x="404" y="61"/>
                  </a:cubicBezTo>
                  <a:cubicBezTo>
                    <a:pt x="404" y="40"/>
                    <a:pt x="404" y="40"/>
                    <a:pt x="404" y="40"/>
                  </a:cubicBezTo>
                  <a:cubicBezTo>
                    <a:pt x="404" y="37"/>
                    <a:pt x="403" y="36"/>
                    <a:pt x="401" y="36"/>
                  </a:cubicBezTo>
                  <a:cubicBezTo>
                    <a:pt x="397" y="36"/>
                    <a:pt x="396" y="37"/>
                    <a:pt x="396" y="40"/>
                  </a:cubicBezTo>
                  <a:cubicBezTo>
                    <a:pt x="396" y="56"/>
                    <a:pt x="396" y="56"/>
                    <a:pt x="396" y="56"/>
                  </a:cubicBezTo>
                  <a:lnTo>
                    <a:pt x="388" y="56"/>
                  </a:lnTo>
                  <a:close/>
                  <a:moveTo>
                    <a:pt x="432" y="0"/>
                  </a:moveTo>
                  <a:cubicBezTo>
                    <a:pt x="428" y="0"/>
                    <a:pt x="423" y="4"/>
                    <a:pt x="423" y="8"/>
                  </a:cubicBezTo>
                  <a:cubicBezTo>
                    <a:pt x="423" y="56"/>
                    <a:pt x="423" y="56"/>
                    <a:pt x="423" y="56"/>
                  </a:cubicBezTo>
                  <a:cubicBezTo>
                    <a:pt x="423" y="61"/>
                    <a:pt x="427" y="65"/>
                    <a:pt x="432" y="65"/>
                  </a:cubicBezTo>
                  <a:cubicBezTo>
                    <a:pt x="457" y="65"/>
                    <a:pt x="457" y="65"/>
                    <a:pt x="457" y="65"/>
                  </a:cubicBezTo>
                  <a:cubicBezTo>
                    <a:pt x="461" y="65"/>
                    <a:pt x="465" y="61"/>
                    <a:pt x="465" y="56"/>
                  </a:cubicBezTo>
                  <a:cubicBezTo>
                    <a:pt x="465" y="8"/>
                    <a:pt x="465" y="8"/>
                    <a:pt x="465" y="8"/>
                  </a:cubicBezTo>
                  <a:cubicBezTo>
                    <a:pt x="465" y="4"/>
                    <a:pt x="461" y="0"/>
                    <a:pt x="457" y="0"/>
                  </a:cubicBezTo>
                  <a:lnTo>
                    <a:pt x="432" y="0"/>
                  </a:lnTo>
                  <a:close/>
                  <a:moveTo>
                    <a:pt x="432" y="8"/>
                  </a:moveTo>
                  <a:cubicBezTo>
                    <a:pt x="457" y="8"/>
                    <a:pt x="457" y="8"/>
                    <a:pt x="457" y="8"/>
                  </a:cubicBezTo>
                  <a:cubicBezTo>
                    <a:pt x="457" y="56"/>
                    <a:pt x="457" y="56"/>
                    <a:pt x="457" y="56"/>
                  </a:cubicBezTo>
                  <a:cubicBezTo>
                    <a:pt x="432" y="56"/>
                    <a:pt x="432" y="56"/>
                    <a:pt x="432" y="56"/>
                  </a:cubicBezTo>
                  <a:lnTo>
                    <a:pt x="432" y="8"/>
                  </a:lnTo>
                  <a:close/>
                  <a:moveTo>
                    <a:pt x="509" y="56"/>
                  </a:moveTo>
                  <a:cubicBezTo>
                    <a:pt x="509" y="0"/>
                    <a:pt x="509" y="0"/>
                    <a:pt x="509" y="0"/>
                  </a:cubicBezTo>
                  <a:cubicBezTo>
                    <a:pt x="488" y="0"/>
                    <a:pt x="488" y="0"/>
                    <a:pt x="488" y="0"/>
                  </a:cubicBezTo>
                  <a:cubicBezTo>
                    <a:pt x="486" y="0"/>
                    <a:pt x="484" y="1"/>
                    <a:pt x="484" y="4"/>
                  </a:cubicBezTo>
                  <a:cubicBezTo>
                    <a:pt x="484" y="7"/>
                    <a:pt x="486" y="8"/>
                    <a:pt x="488" y="8"/>
                  </a:cubicBezTo>
                  <a:cubicBezTo>
                    <a:pt x="500" y="8"/>
                    <a:pt x="500" y="8"/>
                    <a:pt x="500" y="8"/>
                  </a:cubicBezTo>
                  <a:cubicBezTo>
                    <a:pt x="500" y="56"/>
                    <a:pt x="500" y="56"/>
                    <a:pt x="500" y="56"/>
                  </a:cubicBezTo>
                  <a:cubicBezTo>
                    <a:pt x="488" y="56"/>
                    <a:pt x="488" y="56"/>
                    <a:pt x="488" y="56"/>
                  </a:cubicBezTo>
                  <a:cubicBezTo>
                    <a:pt x="486" y="56"/>
                    <a:pt x="484" y="58"/>
                    <a:pt x="484" y="61"/>
                  </a:cubicBezTo>
                  <a:cubicBezTo>
                    <a:pt x="484" y="64"/>
                    <a:pt x="486" y="65"/>
                    <a:pt x="488" y="65"/>
                  </a:cubicBezTo>
                  <a:cubicBezTo>
                    <a:pt x="521" y="65"/>
                    <a:pt x="521" y="65"/>
                    <a:pt x="521" y="65"/>
                  </a:cubicBezTo>
                  <a:cubicBezTo>
                    <a:pt x="524" y="65"/>
                    <a:pt x="526" y="64"/>
                    <a:pt x="526" y="61"/>
                  </a:cubicBezTo>
                  <a:cubicBezTo>
                    <a:pt x="526" y="40"/>
                    <a:pt x="526" y="40"/>
                    <a:pt x="526" y="40"/>
                  </a:cubicBezTo>
                  <a:cubicBezTo>
                    <a:pt x="526" y="37"/>
                    <a:pt x="525" y="36"/>
                    <a:pt x="521" y="36"/>
                  </a:cubicBezTo>
                  <a:cubicBezTo>
                    <a:pt x="519" y="36"/>
                    <a:pt x="517" y="37"/>
                    <a:pt x="517" y="40"/>
                  </a:cubicBezTo>
                  <a:cubicBezTo>
                    <a:pt x="517" y="56"/>
                    <a:pt x="517" y="56"/>
                    <a:pt x="517" y="56"/>
                  </a:cubicBezTo>
                  <a:lnTo>
                    <a:pt x="509"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2" name="Freeform 90"/>
            <p:cNvSpPr>
              <a:spLocks noEditPoints="1"/>
            </p:cNvSpPr>
            <p:nvPr/>
          </p:nvSpPr>
          <p:spPr bwMode="gray">
            <a:xfrm>
              <a:off x="6974139" y="4625447"/>
              <a:ext cx="823793" cy="414588"/>
            </a:xfrm>
            <a:custGeom>
              <a:avLst/>
              <a:gdLst>
                <a:gd name="T0" fmla="*/ 493 w 526"/>
                <a:gd name="T1" fmla="*/ 266 h 266"/>
                <a:gd name="T2" fmla="*/ 517 w 526"/>
                <a:gd name="T3" fmla="*/ 258 h 266"/>
                <a:gd name="T4" fmla="*/ 509 w 526"/>
                <a:gd name="T5" fmla="*/ 100 h 266"/>
                <a:gd name="T6" fmla="*/ 484 w 526"/>
                <a:gd name="T7" fmla="*/ 161 h 266"/>
                <a:gd name="T8" fmla="*/ 517 w 526"/>
                <a:gd name="T9" fmla="*/ 40 h 266"/>
                <a:gd name="T10" fmla="*/ 500 w 526"/>
                <a:gd name="T11" fmla="*/ 8 h 266"/>
                <a:gd name="T12" fmla="*/ 465 w 526"/>
                <a:gd name="T13" fmla="*/ 258 h 266"/>
                <a:gd name="T14" fmla="*/ 457 w 526"/>
                <a:gd name="T15" fmla="*/ 266 h 266"/>
                <a:gd name="T16" fmla="*/ 465 w 526"/>
                <a:gd name="T17" fmla="*/ 157 h 266"/>
                <a:gd name="T18" fmla="*/ 457 w 526"/>
                <a:gd name="T19" fmla="*/ 165 h 266"/>
                <a:gd name="T20" fmla="*/ 465 w 526"/>
                <a:gd name="T21" fmla="*/ 56 h 266"/>
                <a:gd name="T22" fmla="*/ 457 w 526"/>
                <a:gd name="T23" fmla="*/ 65 h 266"/>
                <a:gd name="T24" fmla="*/ 404 w 526"/>
                <a:gd name="T25" fmla="*/ 262 h 266"/>
                <a:gd name="T26" fmla="*/ 367 w 526"/>
                <a:gd name="T27" fmla="*/ 201 h 266"/>
                <a:gd name="T28" fmla="*/ 367 w 526"/>
                <a:gd name="T29" fmla="*/ 266 h 266"/>
                <a:gd name="T30" fmla="*/ 396 w 526"/>
                <a:gd name="T31" fmla="*/ 157 h 266"/>
                <a:gd name="T32" fmla="*/ 380 w 526"/>
                <a:gd name="T33" fmla="*/ 157 h 266"/>
                <a:gd name="T34" fmla="*/ 404 w 526"/>
                <a:gd name="T35" fmla="*/ 40 h 266"/>
                <a:gd name="T36" fmla="*/ 363 w 526"/>
                <a:gd name="T37" fmla="*/ 4 h 266"/>
                <a:gd name="T38" fmla="*/ 401 w 526"/>
                <a:gd name="T39" fmla="*/ 65 h 266"/>
                <a:gd name="T40" fmla="*/ 303 w 526"/>
                <a:gd name="T41" fmla="*/ 258 h 266"/>
                <a:gd name="T42" fmla="*/ 336 w 526"/>
                <a:gd name="T43" fmla="*/ 209 h 266"/>
                <a:gd name="T44" fmla="*/ 303 w 526"/>
                <a:gd name="T45" fmla="*/ 157 h 266"/>
                <a:gd name="T46" fmla="*/ 336 w 526"/>
                <a:gd name="T47" fmla="*/ 109 h 266"/>
                <a:gd name="T48" fmla="*/ 303 w 526"/>
                <a:gd name="T49" fmla="*/ 56 h 266"/>
                <a:gd name="T50" fmla="*/ 336 w 526"/>
                <a:gd name="T51" fmla="*/ 8 h 266"/>
                <a:gd name="T52" fmla="*/ 267 w 526"/>
                <a:gd name="T53" fmla="*/ 258 h 266"/>
                <a:gd name="T54" fmla="*/ 246 w 526"/>
                <a:gd name="T55" fmla="*/ 258 h 266"/>
                <a:gd name="T56" fmla="*/ 279 w 526"/>
                <a:gd name="T57" fmla="*/ 136 h 266"/>
                <a:gd name="T58" fmla="*/ 246 w 526"/>
                <a:gd name="T59" fmla="*/ 109 h 266"/>
                <a:gd name="T60" fmla="*/ 283 w 526"/>
                <a:gd name="T61" fmla="*/ 161 h 266"/>
                <a:gd name="T62" fmla="*/ 267 w 526"/>
                <a:gd name="T63" fmla="*/ 0 h 266"/>
                <a:gd name="T64" fmla="*/ 242 w 526"/>
                <a:gd name="T65" fmla="*/ 61 h 266"/>
                <a:gd name="T66" fmla="*/ 190 w 526"/>
                <a:gd name="T67" fmla="*/ 201 h 266"/>
                <a:gd name="T68" fmla="*/ 190 w 526"/>
                <a:gd name="T69" fmla="*/ 258 h 266"/>
                <a:gd name="T70" fmla="*/ 190 w 526"/>
                <a:gd name="T71" fmla="*/ 100 h 266"/>
                <a:gd name="T72" fmla="*/ 190 w 526"/>
                <a:gd name="T73" fmla="*/ 157 h 266"/>
                <a:gd name="T74" fmla="*/ 190 w 526"/>
                <a:gd name="T75" fmla="*/ 0 h 266"/>
                <a:gd name="T76" fmla="*/ 190 w 526"/>
                <a:gd name="T77" fmla="*/ 56 h 266"/>
                <a:gd name="T78" fmla="*/ 154 w 526"/>
                <a:gd name="T79" fmla="*/ 240 h 266"/>
                <a:gd name="T80" fmla="*/ 137 w 526"/>
                <a:gd name="T81" fmla="*/ 209 h 266"/>
                <a:gd name="T82" fmla="*/ 162 w 526"/>
                <a:gd name="T83" fmla="*/ 161 h 266"/>
                <a:gd name="T84" fmla="*/ 125 w 526"/>
                <a:gd name="T85" fmla="*/ 100 h 266"/>
                <a:gd name="T86" fmla="*/ 125 w 526"/>
                <a:gd name="T87" fmla="*/ 165 h 266"/>
                <a:gd name="T88" fmla="*/ 154 w 526"/>
                <a:gd name="T89" fmla="*/ 56 h 266"/>
                <a:gd name="T90" fmla="*/ 137 w 526"/>
                <a:gd name="T91" fmla="*/ 56 h 266"/>
                <a:gd name="T92" fmla="*/ 101 w 526"/>
                <a:gd name="T93" fmla="*/ 209 h 266"/>
                <a:gd name="T94" fmla="*/ 101 w 526"/>
                <a:gd name="T95" fmla="*/ 258 h 266"/>
                <a:gd name="T96" fmla="*/ 101 w 526"/>
                <a:gd name="T97" fmla="*/ 109 h 266"/>
                <a:gd name="T98" fmla="*/ 101 w 526"/>
                <a:gd name="T99" fmla="*/ 157 h 266"/>
                <a:gd name="T100" fmla="*/ 101 w 526"/>
                <a:gd name="T101" fmla="*/ 8 h 266"/>
                <a:gd name="T102" fmla="*/ 101 w 526"/>
                <a:gd name="T103" fmla="*/ 56 h 266"/>
                <a:gd name="T104" fmla="*/ 41 w 526"/>
                <a:gd name="T105" fmla="*/ 240 h 266"/>
                <a:gd name="T106" fmla="*/ 0 w 526"/>
                <a:gd name="T107" fmla="*/ 205 h 266"/>
                <a:gd name="T108" fmla="*/ 37 w 526"/>
                <a:gd name="T109" fmla="*/ 266 h 266"/>
                <a:gd name="T110" fmla="*/ 0 w 526"/>
                <a:gd name="T111" fmla="*/ 157 h 266"/>
                <a:gd name="T112" fmla="*/ 33 w 526"/>
                <a:gd name="T113" fmla="*/ 109 h 266"/>
                <a:gd name="T114" fmla="*/ 25 w 526"/>
                <a:gd name="T115" fmla="*/ 56 h 266"/>
                <a:gd name="T116" fmla="*/ 4 w 526"/>
                <a:gd name="T117" fmla="*/ 5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6" h="266">
                  <a:moveTo>
                    <a:pt x="526" y="258"/>
                  </a:moveTo>
                  <a:cubicBezTo>
                    <a:pt x="526" y="209"/>
                    <a:pt x="526" y="209"/>
                    <a:pt x="526" y="209"/>
                  </a:cubicBezTo>
                  <a:cubicBezTo>
                    <a:pt x="526" y="205"/>
                    <a:pt x="522" y="201"/>
                    <a:pt x="517" y="201"/>
                  </a:cubicBezTo>
                  <a:cubicBezTo>
                    <a:pt x="493" y="201"/>
                    <a:pt x="493" y="201"/>
                    <a:pt x="493" y="201"/>
                  </a:cubicBezTo>
                  <a:cubicBezTo>
                    <a:pt x="488" y="201"/>
                    <a:pt x="484" y="205"/>
                    <a:pt x="484" y="209"/>
                  </a:cubicBezTo>
                  <a:cubicBezTo>
                    <a:pt x="484" y="258"/>
                    <a:pt x="484" y="258"/>
                    <a:pt x="484" y="258"/>
                  </a:cubicBezTo>
                  <a:cubicBezTo>
                    <a:pt x="484" y="262"/>
                    <a:pt x="488" y="266"/>
                    <a:pt x="493" y="266"/>
                  </a:cubicBezTo>
                  <a:cubicBezTo>
                    <a:pt x="517" y="266"/>
                    <a:pt x="517" y="266"/>
                    <a:pt x="517" y="266"/>
                  </a:cubicBezTo>
                  <a:cubicBezTo>
                    <a:pt x="522" y="266"/>
                    <a:pt x="526" y="262"/>
                    <a:pt x="526" y="258"/>
                  </a:cubicBezTo>
                  <a:close/>
                  <a:moveTo>
                    <a:pt x="517" y="258"/>
                  </a:moveTo>
                  <a:cubicBezTo>
                    <a:pt x="493" y="258"/>
                    <a:pt x="493" y="258"/>
                    <a:pt x="493" y="258"/>
                  </a:cubicBezTo>
                  <a:cubicBezTo>
                    <a:pt x="493" y="209"/>
                    <a:pt x="493" y="209"/>
                    <a:pt x="493" y="209"/>
                  </a:cubicBezTo>
                  <a:cubicBezTo>
                    <a:pt x="517" y="209"/>
                    <a:pt x="517" y="209"/>
                    <a:pt x="517" y="209"/>
                  </a:cubicBezTo>
                  <a:lnTo>
                    <a:pt x="517" y="258"/>
                  </a:lnTo>
                  <a:close/>
                  <a:moveTo>
                    <a:pt x="526" y="161"/>
                  </a:moveTo>
                  <a:cubicBezTo>
                    <a:pt x="526" y="140"/>
                    <a:pt x="526" y="140"/>
                    <a:pt x="526" y="140"/>
                  </a:cubicBezTo>
                  <a:cubicBezTo>
                    <a:pt x="526" y="138"/>
                    <a:pt x="525" y="136"/>
                    <a:pt x="521" y="136"/>
                  </a:cubicBezTo>
                  <a:cubicBezTo>
                    <a:pt x="519" y="136"/>
                    <a:pt x="517" y="138"/>
                    <a:pt x="517" y="140"/>
                  </a:cubicBezTo>
                  <a:cubicBezTo>
                    <a:pt x="517" y="157"/>
                    <a:pt x="517" y="157"/>
                    <a:pt x="517" y="157"/>
                  </a:cubicBezTo>
                  <a:cubicBezTo>
                    <a:pt x="509" y="157"/>
                    <a:pt x="509" y="157"/>
                    <a:pt x="509" y="157"/>
                  </a:cubicBezTo>
                  <a:cubicBezTo>
                    <a:pt x="509" y="100"/>
                    <a:pt x="509" y="100"/>
                    <a:pt x="509" y="100"/>
                  </a:cubicBezTo>
                  <a:cubicBezTo>
                    <a:pt x="488" y="100"/>
                    <a:pt x="488" y="100"/>
                    <a:pt x="488" y="100"/>
                  </a:cubicBezTo>
                  <a:cubicBezTo>
                    <a:pt x="486" y="100"/>
                    <a:pt x="484" y="101"/>
                    <a:pt x="484" y="105"/>
                  </a:cubicBezTo>
                  <a:cubicBezTo>
                    <a:pt x="484" y="107"/>
                    <a:pt x="486" y="109"/>
                    <a:pt x="488" y="109"/>
                  </a:cubicBezTo>
                  <a:cubicBezTo>
                    <a:pt x="500" y="109"/>
                    <a:pt x="500" y="109"/>
                    <a:pt x="500" y="109"/>
                  </a:cubicBezTo>
                  <a:cubicBezTo>
                    <a:pt x="500" y="157"/>
                    <a:pt x="500" y="157"/>
                    <a:pt x="500" y="157"/>
                  </a:cubicBezTo>
                  <a:cubicBezTo>
                    <a:pt x="488" y="157"/>
                    <a:pt x="488" y="157"/>
                    <a:pt x="488" y="157"/>
                  </a:cubicBezTo>
                  <a:cubicBezTo>
                    <a:pt x="486" y="157"/>
                    <a:pt x="484" y="158"/>
                    <a:pt x="484" y="161"/>
                  </a:cubicBezTo>
                  <a:cubicBezTo>
                    <a:pt x="484" y="164"/>
                    <a:pt x="486" y="165"/>
                    <a:pt x="488" y="165"/>
                  </a:cubicBezTo>
                  <a:cubicBezTo>
                    <a:pt x="521" y="165"/>
                    <a:pt x="521" y="165"/>
                    <a:pt x="521" y="165"/>
                  </a:cubicBezTo>
                  <a:cubicBezTo>
                    <a:pt x="524" y="165"/>
                    <a:pt x="526" y="164"/>
                    <a:pt x="526" y="161"/>
                  </a:cubicBezTo>
                  <a:close/>
                  <a:moveTo>
                    <a:pt x="526" y="61"/>
                  </a:moveTo>
                  <a:cubicBezTo>
                    <a:pt x="526" y="40"/>
                    <a:pt x="526" y="40"/>
                    <a:pt x="526" y="40"/>
                  </a:cubicBezTo>
                  <a:cubicBezTo>
                    <a:pt x="526" y="37"/>
                    <a:pt x="525" y="36"/>
                    <a:pt x="521" y="36"/>
                  </a:cubicBezTo>
                  <a:cubicBezTo>
                    <a:pt x="519" y="36"/>
                    <a:pt x="517" y="37"/>
                    <a:pt x="517" y="40"/>
                  </a:cubicBezTo>
                  <a:cubicBezTo>
                    <a:pt x="517" y="56"/>
                    <a:pt x="517" y="56"/>
                    <a:pt x="517" y="56"/>
                  </a:cubicBezTo>
                  <a:cubicBezTo>
                    <a:pt x="509" y="56"/>
                    <a:pt x="509" y="56"/>
                    <a:pt x="509" y="56"/>
                  </a:cubicBezTo>
                  <a:cubicBezTo>
                    <a:pt x="509" y="0"/>
                    <a:pt x="509" y="0"/>
                    <a:pt x="509" y="0"/>
                  </a:cubicBezTo>
                  <a:cubicBezTo>
                    <a:pt x="488" y="0"/>
                    <a:pt x="488" y="0"/>
                    <a:pt x="488" y="0"/>
                  </a:cubicBezTo>
                  <a:cubicBezTo>
                    <a:pt x="486" y="0"/>
                    <a:pt x="484" y="1"/>
                    <a:pt x="484" y="4"/>
                  </a:cubicBezTo>
                  <a:cubicBezTo>
                    <a:pt x="484" y="7"/>
                    <a:pt x="486" y="8"/>
                    <a:pt x="488" y="8"/>
                  </a:cubicBezTo>
                  <a:cubicBezTo>
                    <a:pt x="500" y="8"/>
                    <a:pt x="500" y="8"/>
                    <a:pt x="500" y="8"/>
                  </a:cubicBezTo>
                  <a:cubicBezTo>
                    <a:pt x="500" y="56"/>
                    <a:pt x="500" y="56"/>
                    <a:pt x="500" y="56"/>
                  </a:cubicBezTo>
                  <a:cubicBezTo>
                    <a:pt x="488" y="56"/>
                    <a:pt x="488" y="56"/>
                    <a:pt x="488" y="56"/>
                  </a:cubicBezTo>
                  <a:cubicBezTo>
                    <a:pt x="486" y="56"/>
                    <a:pt x="484" y="58"/>
                    <a:pt x="484" y="61"/>
                  </a:cubicBezTo>
                  <a:cubicBezTo>
                    <a:pt x="484" y="64"/>
                    <a:pt x="486" y="65"/>
                    <a:pt x="488" y="65"/>
                  </a:cubicBezTo>
                  <a:cubicBezTo>
                    <a:pt x="521" y="65"/>
                    <a:pt x="521" y="65"/>
                    <a:pt x="521" y="65"/>
                  </a:cubicBezTo>
                  <a:cubicBezTo>
                    <a:pt x="524" y="65"/>
                    <a:pt x="526" y="64"/>
                    <a:pt x="526" y="61"/>
                  </a:cubicBezTo>
                  <a:close/>
                  <a:moveTo>
                    <a:pt x="465" y="258"/>
                  </a:moveTo>
                  <a:cubicBezTo>
                    <a:pt x="465" y="209"/>
                    <a:pt x="465" y="209"/>
                    <a:pt x="465" y="209"/>
                  </a:cubicBezTo>
                  <a:cubicBezTo>
                    <a:pt x="465" y="205"/>
                    <a:pt x="461" y="201"/>
                    <a:pt x="457" y="201"/>
                  </a:cubicBezTo>
                  <a:cubicBezTo>
                    <a:pt x="432" y="201"/>
                    <a:pt x="432" y="201"/>
                    <a:pt x="432" y="201"/>
                  </a:cubicBezTo>
                  <a:cubicBezTo>
                    <a:pt x="428" y="201"/>
                    <a:pt x="423" y="205"/>
                    <a:pt x="423" y="209"/>
                  </a:cubicBezTo>
                  <a:cubicBezTo>
                    <a:pt x="423" y="258"/>
                    <a:pt x="423" y="258"/>
                    <a:pt x="423" y="258"/>
                  </a:cubicBezTo>
                  <a:cubicBezTo>
                    <a:pt x="423" y="262"/>
                    <a:pt x="427" y="266"/>
                    <a:pt x="432" y="266"/>
                  </a:cubicBezTo>
                  <a:cubicBezTo>
                    <a:pt x="457" y="266"/>
                    <a:pt x="457" y="266"/>
                    <a:pt x="457" y="266"/>
                  </a:cubicBezTo>
                  <a:cubicBezTo>
                    <a:pt x="461" y="266"/>
                    <a:pt x="465" y="262"/>
                    <a:pt x="465" y="258"/>
                  </a:cubicBezTo>
                  <a:close/>
                  <a:moveTo>
                    <a:pt x="457" y="258"/>
                  </a:moveTo>
                  <a:cubicBezTo>
                    <a:pt x="432" y="258"/>
                    <a:pt x="432" y="258"/>
                    <a:pt x="432" y="258"/>
                  </a:cubicBezTo>
                  <a:cubicBezTo>
                    <a:pt x="432" y="209"/>
                    <a:pt x="432" y="209"/>
                    <a:pt x="432" y="209"/>
                  </a:cubicBezTo>
                  <a:cubicBezTo>
                    <a:pt x="457" y="209"/>
                    <a:pt x="457" y="209"/>
                    <a:pt x="457" y="209"/>
                  </a:cubicBezTo>
                  <a:lnTo>
                    <a:pt x="457" y="258"/>
                  </a:lnTo>
                  <a:close/>
                  <a:moveTo>
                    <a:pt x="465" y="157"/>
                  </a:moveTo>
                  <a:cubicBezTo>
                    <a:pt x="465" y="109"/>
                    <a:pt x="465" y="109"/>
                    <a:pt x="465" y="109"/>
                  </a:cubicBezTo>
                  <a:cubicBezTo>
                    <a:pt x="465" y="104"/>
                    <a:pt x="461" y="100"/>
                    <a:pt x="457" y="100"/>
                  </a:cubicBezTo>
                  <a:cubicBezTo>
                    <a:pt x="432" y="100"/>
                    <a:pt x="432" y="100"/>
                    <a:pt x="432" y="100"/>
                  </a:cubicBezTo>
                  <a:cubicBezTo>
                    <a:pt x="428" y="100"/>
                    <a:pt x="423" y="104"/>
                    <a:pt x="423" y="109"/>
                  </a:cubicBezTo>
                  <a:cubicBezTo>
                    <a:pt x="423" y="157"/>
                    <a:pt x="423" y="157"/>
                    <a:pt x="423" y="157"/>
                  </a:cubicBezTo>
                  <a:cubicBezTo>
                    <a:pt x="423" y="162"/>
                    <a:pt x="427" y="165"/>
                    <a:pt x="432" y="165"/>
                  </a:cubicBezTo>
                  <a:cubicBezTo>
                    <a:pt x="457" y="165"/>
                    <a:pt x="457" y="165"/>
                    <a:pt x="457" y="165"/>
                  </a:cubicBezTo>
                  <a:cubicBezTo>
                    <a:pt x="461" y="165"/>
                    <a:pt x="465" y="162"/>
                    <a:pt x="465" y="157"/>
                  </a:cubicBezTo>
                  <a:close/>
                  <a:moveTo>
                    <a:pt x="457" y="157"/>
                  </a:moveTo>
                  <a:cubicBezTo>
                    <a:pt x="432" y="157"/>
                    <a:pt x="432" y="157"/>
                    <a:pt x="432" y="157"/>
                  </a:cubicBezTo>
                  <a:cubicBezTo>
                    <a:pt x="432" y="109"/>
                    <a:pt x="432" y="109"/>
                    <a:pt x="432" y="109"/>
                  </a:cubicBezTo>
                  <a:cubicBezTo>
                    <a:pt x="457" y="109"/>
                    <a:pt x="457" y="109"/>
                    <a:pt x="457" y="109"/>
                  </a:cubicBezTo>
                  <a:lnTo>
                    <a:pt x="457" y="157"/>
                  </a:lnTo>
                  <a:close/>
                  <a:moveTo>
                    <a:pt x="465" y="56"/>
                  </a:moveTo>
                  <a:cubicBezTo>
                    <a:pt x="465" y="8"/>
                    <a:pt x="465" y="8"/>
                    <a:pt x="465" y="8"/>
                  </a:cubicBezTo>
                  <a:cubicBezTo>
                    <a:pt x="465" y="4"/>
                    <a:pt x="461" y="0"/>
                    <a:pt x="457" y="0"/>
                  </a:cubicBezTo>
                  <a:cubicBezTo>
                    <a:pt x="432" y="0"/>
                    <a:pt x="432" y="0"/>
                    <a:pt x="432" y="0"/>
                  </a:cubicBezTo>
                  <a:cubicBezTo>
                    <a:pt x="428" y="0"/>
                    <a:pt x="423" y="4"/>
                    <a:pt x="423" y="8"/>
                  </a:cubicBezTo>
                  <a:cubicBezTo>
                    <a:pt x="423" y="56"/>
                    <a:pt x="423" y="56"/>
                    <a:pt x="423" y="56"/>
                  </a:cubicBezTo>
                  <a:cubicBezTo>
                    <a:pt x="423" y="61"/>
                    <a:pt x="427" y="65"/>
                    <a:pt x="432" y="65"/>
                  </a:cubicBezTo>
                  <a:cubicBezTo>
                    <a:pt x="457" y="65"/>
                    <a:pt x="457" y="65"/>
                    <a:pt x="457" y="65"/>
                  </a:cubicBezTo>
                  <a:cubicBezTo>
                    <a:pt x="461" y="65"/>
                    <a:pt x="465" y="61"/>
                    <a:pt x="465" y="56"/>
                  </a:cubicBezTo>
                  <a:close/>
                  <a:moveTo>
                    <a:pt x="457" y="56"/>
                  </a:moveTo>
                  <a:cubicBezTo>
                    <a:pt x="432" y="56"/>
                    <a:pt x="432" y="56"/>
                    <a:pt x="432" y="56"/>
                  </a:cubicBezTo>
                  <a:cubicBezTo>
                    <a:pt x="432" y="8"/>
                    <a:pt x="432" y="8"/>
                    <a:pt x="432" y="8"/>
                  </a:cubicBezTo>
                  <a:cubicBezTo>
                    <a:pt x="457" y="8"/>
                    <a:pt x="457" y="8"/>
                    <a:pt x="457" y="8"/>
                  </a:cubicBezTo>
                  <a:lnTo>
                    <a:pt x="457" y="56"/>
                  </a:lnTo>
                  <a:close/>
                  <a:moveTo>
                    <a:pt x="404" y="262"/>
                  </a:moveTo>
                  <a:cubicBezTo>
                    <a:pt x="404" y="240"/>
                    <a:pt x="404" y="240"/>
                    <a:pt x="404" y="240"/>
                  </a:cubicBezTo>
                  <a:cubicBezTo>
                    <a:pt x="404" y="239"/>
                    <a:pt x="403" y="237"/>
                    <a:pt x="401" y="237"/>
                  </a:cubicBezTo>
                  <a:cubicBezTo>
                    <a:pt x="397" y="237"/>
                    <a:pt x="396" y="239"/>
                    <a:pt x="396" y="240"/>
                  </a:cubicBezTo>
                  <a:cubicBezTo>
                    <a:pt x="396" y="258"/>
                    <a:pt x="396" y="258"/>
                    <a:pt x="396" y="258"/>
                  </a:cubicBezTo>
                  <a:cubicBezTo>
                    <a:pt x="388" y="258"/>
                    <a:pt x="388" y="258"/>
                    <a:pt x="388" y="258"/>
                  </a:cubicBezTo>
                  <a:cubicBezTo>
                    <a:pt x="388" y="201"/>
                    <a:pt x="388" y="201"/>
                    <a:pt x="388" y="201"/>
                  </a:cubicBezTo>
                  <a:cubicBezTo>
                    <a:pt x="367" y="201"/>
                    <a:pt x="367" y="201"/>
                    <a:pt x="367" y="201"/>
                  </a:cubicBezTo>
                  <a:cubicBezTo>
                    <a:pt x="365" y="201"/>
                    <a:pt x="363" y="202"/>
                    <a:pt x="363" y="205"/>
                  </a:cubicBezTo>
                  <a:cubicBezTo>
                    <a:pt x="363" y="208"/>
                    <a:pt x="365" y="209"/>
                    <a:pt x="367" y="209"/>
                  </a:cubicBezTo>
                  <a:cubicBezTo>
                    <a:pt x="380" y="209"/>
                    <a:pt x="380" y="209"/>
                    <a:pt x="380" y="209"/>
                  </a:cubicBezTo>
                  <a:cubicBezTo>
                    <a:pt x="380" y="258"/>
                    <a:pt x="380" y="258"/>
                    <a:pt x="380" y="258"/>
                  </a:cubicBezTo>
                  <a:cubicBezTo>
                    <a:pt x="367" y="258"/>
                    <a:pt x="367" y="258"/>
                    <a:pt x="367" y="258"/>
                  </a:cubicBezTo>
                  <a:cubicBezTo>
                    <a:pt x="365" y="258"/>
                    <a:pt x="363" y="259"/>
                    <a:pt x="363" y="262"/>
                  </a:cubicBezTo>
                  <a:cubicBezTo>
                    <a:pt x="363" y="265"/>
                    <a:pt x="365" y="266"/>
                    <a:pt x="367" y="266"/>
                  </a:cubicBezTo>
                  <a:cubicBezTo>
                    <a:pt x="401" y="266"/>
                    <a:pt x="401" y="266"/>
                    <a:pt x="401" y="266"/>
                  </a:cubicBezTo>
                  <a:cubicBezTo>
                    <a:pt x="402" y="266"/>
                    <a:pt x="404" y="265"/>
                    <a:pt x="404" y="262"/>
                  </a:cubicBezTo>
                  <a:close/>
                  <a:moveTo>
                    <a:pt x="404" y="161"/>
                  </a:moveTo>
                  <a:cubicBezTo>
                    <a:pt x="404" y="140"/>
                    <a:pt x="404" y="140"/>
                    <a:pt x="404" y="140"/>
                  </a:cubicBezTo>
                  <a:cubicBezTo>
                    <a:pt x="404" y="138"/>
                    <a:pt x="403" y="136"/>
                    <a:pt x="401" y="136"/>
                  </a:cubicBezTo>
                  <a:cubicBezTo>
                    <a:pt x="397" y="136"/>
                    <a:pt x="396" y="138"/>
                    <a:pt x="396" y="140"/>
                  </a:cubicBezTo>
                  <a:cubicBezTo>
                    <a:pt x="396" y="157"/>
                    <a:pt x="396" y="157"/>
                    <a:pt x="396" y="157"/>
                  </a:cubicBezTo>
                  <a:cubicBezTo>
                    <a:pt x="388" y="157"/>
                    <a:pt x="388" y="157"/>
                    <a:pt x="388" y="157"/>
                  </a:cubicBezTo>
                  <a:cubicBezTo>
                    <a:pt x="388" y="100"/>
                    <a:pt x="388" y="100"/>
                    <a:pt x="388" y="100"/>
                  </a:cubicBezTo>
                  <a:cubicBezTo>
                    <a:pt x="367" y="100"/>
                    <a:pt x="367" y="100"/>
                    <a:pt x="367" y="100"/>
                  </a:cubicBezTo>
                  <a:cubicBezTo>
                    <a:pt x="365" y="100"/>
                    <a:pt x="363" y="101"/>
                    <a:pt x="363" y="105"/>
                  </a:cubicBezTo>
                  <a:cubicBezTo>
                    <a:pt x="363" y="107"/>
                    <a:pt x="365" y="109"/>
                    <a:pt x="367" y="109"/>
                  </a:cubicBezTo>
                  <a:cubicBezTo>
                    <a:pt x="380" y="109"/>
                    <a:pt x="380" y="109"/>
                    <a:pt x="380" y="109"/>
                  </a:cubicBezTo>
                  <a:cubicBezTo>
                    <a:pt x="380" y="157"/>
                    <a:pt x="380" y="157"/>
                    <a:pt x="380" y="157"/>
                  </a:cubicBezTo>
                  <a:cubicBezTo>
                    <a:pt x="367" y="157"/>
                    <a:pt x="367" y="157"/>
                    <a:pt x="367" y="157"/>
                  </a:cubicBezTo>
                  <a:cubicBezTo>
                    <a:pt x="365" y="157"/>
                    <a:pt x="363" y="158"/>
                    <a:pt x="363" y="161"/>
                  </a:cubicBezTo>
                  <a:cubicBezTo>
                    <a:pt x="363" y="164"/>
                    <a:pt x="365" y="165"/>
                    <a:pt x="367" y="165"/>
                  </a:cubicBezTo>
                  <a:cubicBezTo>
                    <a:pt x="401" y="165"/>
                    <a:pt x="401" y="165"/>
                    <a:pt x="401" y="165"/>
                  </a:cubicBezTo>
                  <a:cubicBezTo>
                    <a:pt x="402" y="165"/>
                    <a:pt x="404" y="164"/>
                    <a:pt x="404" y="161"/>
                  </a:cubicBezTo>
                  <a:close/>
                  <a:moveTo>
                    <a:pt x="404" y="61"/>
                  </a:moveTo>
                  <a:cubicBezTo>
                    <a:pt x="404" y="40"/>
                    <a:pt x="404" y="40"/>
                    <a:pt x="404" y="40"/>
                  </a:cubicBezTo>
                  <a:cubicBezTo>
                    <a:pt x="404" y="37"/>
                    <a:pt x="403" y="36"/>
                    <a:pt x="401" y="36"/>
                  </a:cubicBezTo>
                  <a:cubicBezTo>
                    <a:pt x="397" y="36"/>
                    <a:pt x="396" y="37"/>
                    <a:pt x="396" y="40"/>
                  </a:cubicBezTo>
                  <a:cubicBezTo>
                    <a:pt x="396" y="56"/>
                    <a:pt x="396" y="56"/>
                    <a:pt x="396" y="56"/>
                  </a:cubicBezTo>
                  <a:cubicBezTo>
                    <a:pt x="388" y="56"/>
                    <a:pt x="388" y="56"/>
                    <a:pt x="388" y="56"/>
                  </a:cubicBezTo>
                  <a:cubicBezTo>
                    <a:pt x="388" y="0"/>
                    <a:pt x="388" y="0"/>
                    <a:pt x="388" y="0"/>
                  </a:cubicBezTo>
                  <a:cubicBezTo>
                    <a:pt x="367" y="0"/>
                    <a:pt x="367" y="0"/>
                    <a:pt x="367" y="0"/>
                  </a:cubicBezTo>
                  <a:cubicBezTo>
                    <a:pt x="365" y="0"/>
                    <a:pt x="363" y="1"/>
                    <a:pt x="363" y="4"/>
                  </a:cubicBezTo>
                  <a:cubicBezTo>
                    <a:pt x="363" y="7"/>
                    <a:pt x="365" y="8"/>
                    <a:pt x="367" y="8"/>
                  </a:cubicBezTo>
                  <a:cubicBezTo>
                    <a:pt x="380" y="8"/>
                    <a:pt x="380" y="8"/>
                    <a:pt x="380" y="8"/>
                  </a:cubicBezTo>
                  <a:cubicBezTo>
                    <a:pt x="380" y="56"/>
                    <a:pt x="380" y="56"/>
                    <a:pt x="380" y="56"/>
                  </a:cubicBezTo>
                  <a:cubicBezTo>
                    <a:pt x="367" y="56"/>
                    <a:pt x="367" y="56"/>
                    <a:pt x="367" y="56"/>
                  </a:cubicBezTo>
                  <a:cubicBezTo>
                    <a:pt x="365" y="56"/>
                    <a:pt x="363" y="58"/>
                    <a:pt x="363" y="61"/>
                  </a:cubicBezTo>
                  <a:cubicBezTo>
                    <a:pt x="363" y="64"/>
                    <a:pt x="365" y="65"/>
                    <a:pt x="367" y="65"/>
                  </a:cubicBezTo>
                  <a:cubicBezTo>
                    <a:pt x="401" y="65"/>
                    <a:pt x="401" y="65"/>
                    <a:pt x="401" y="65"/>
                  </a:cubicBezTo>
                  <a:cubicBezTo>
                    <a:pt x="402" y="65"/>
                    <a:pt x="404" y="64"/>
                    <a:pt x="404" y="61"/>
                  </a:cubicBezTo>
                  <a:close/>
                  <a:moveTo>
                    <a:pt x="344" y="258"/>
                  </a:moveTo>
                  <a:cubicBezTo>
                    <a:pt x="344" y="209"/>
                    <a:pt x="344" y="209"/>
                    <a:pt x="344" y="209"/>
                  </a:cubicBezTo>
                  <a:cubicBezTo>
                    <a:pt x="344" y="205"/>
                    <a:pt x="340" y="201"/>
                    <a:pt x="336" y="201"/>
                  </a:cubicBezTo>
                  <a:cubicBezTo>
                    <a:pt x="310" y="201"/>
                    <a:pt x="310" y="201"/>
                    <a:pt x="310" y="201"/>
                  </a:cubicBezTo>
                  <a:cubicBezTo>
                    <a:pt x="306" y="201"/>
                    <a:pt x="303" y="205"/>
                    <a:pt x="303" y="209"/>
                  </a:cubicBezTo>
                  <a:cubicBezTo>
                    <a:pt x="303" y="258"/>
                    <a:pt x="303" y="258"/>
                    <a:pt x="303" y="258"/>
                  </a:cubicBezTo>
                  <a:cubicBezTo>
                    <a:pt x="303" y="262"/>
                    <a:pt x="306" y="266"/>
                    <a:pt x="310" y="266"/>
                  </a:cubicBezTo>
                  <a:cubicBezTo>
                    <a:pt x="336" y="266"/>
                    <a:pt x="336" y="266"/>
                    <a:pt x="336" y="266"/>
                  </a:cubicBezTo>
                  <a:cubicBezTo>
                    <a:pt x="340" y="266"/>
                    <a:pt x="344" y="262"/>
                    <a:pt x="344" y="258"/>
                  </a:cubicBezTo>
                  <a:close/>
                  <a:moveTo>
                    <a:pt x="336" y="258"/>
                  </a:moveTo>
                  <a:cubicBezTo>
                    <a:pt x="310" y="258"/>
                    <a:pt x="310" y="258"/>
                    <a:pt x="310" y="258"/>
                  </a:cubicBezTo>
                  <a:cubicBezTo>
                    <a:pt x="310" y="209"/>
                    <a:pt x="310" y="209"/>
                    <a:pt x="310" y="209"/>
                  </a:cubicBezTo>
                  <a:cubicBezTo>
                    <a:pt x="336" y="209"/>
                    <a:pt x="336" y="209"/>
                    <a:pt x="336" y="209"/>
                  </a:cubicBezTo>
                  <a:lnTo>
                    <a:pt x="336" y="258"/>
                  </a:lnTo>
                  <a:close/>
                  <a:moveTo>
                    <a:pt x="344" y="157"/>
                  </a:moveTo>
                  <a:cubicBezTo>
                    <a:pt x="344" y="109"/>
                    <a:pt x="344" y="109"/>
                    <a:pt x="344" y="109"/>
                  </a:cubicBezTo>
                  <a:cubicBezTo>
                    <a:pt x="344" y="104"/>
                    <a:pt x="340" y="100"/>
                    <a:pt x="336" y="100"/>
                  </a:cubicBezTo>
                  <a:cubicBezTo>
                    <a:pt x="310" y="100"/>
                    <a:pt x="310" y="100"/>
                    <a:pt x="310" y="100"/>
                  </a:cubicBezTo>
                  <a:cubicBezTo>
                    <a:pt x="306" y="100"/>
                    <a:pt x="303" y="104"/>
                    <a:pt x="303" y="109"/>
                  </a:cubicBezTo>
                  <a:cubicBezTo>
                    <a:pt x="303" y="157"/>
                    <a:pt x="303" y="157"/>
                    <a:pt x="303" y="157"/>
                  </a:cubicBezTo>
                  <a:cubicBezTo>
                    <a:pt x="303" y="162"/>
                    <a:pt x="306" y="165"/>
                    <a:pt x="310" y="165"/>
                  </a:cubicBezTo>
                  <a:cubicBezTo>
                    <a:pt x="336" y="165"/>
                    <a:pt x="336" y="165"/>
                    <a:pt x="336" y="165"/>
                  </a:cubicBezTo>
                  <a:cubicBezTo>
                    <a:pt x="340" y="165"/>
                    <a:pt x="344" y="162"/>
                    <a:pt x="344" y="157"/>
                  </a:cubicBezTo>
                  <a:close/>
                  <a:moveTo>
                    <a:pt x="336" y="157"/>
                  </a:moveTo>
                  <a:cubicBezTo>
                    <a:pt x="310" y="157"/>
                    <a:pt x="310" y="157"/>
                    <a:pt x="310" y="157"/>
                  </a:cubicBezTo>
                  <a:cubicBezTo>
                    <a:pt x="310" y="109"/>
                    <a:pt x="310" y="109"/>
                    <a:pt x="310" y="109"/>
                  </a:cubicBezTo>
                  <a:cubicBezTo>
                    <a:pt x="336" y="109"/>
                    <a:pt x="336" y="109"/>
                    <a:pt x="336" y="109"/>
                  </a:cubicBezTo>
                  <a:lnTo>
                    <a:pt x="336" y="157"/>
                  </a:lnTo>
                  <a:close/>
                  <a:moveTo>
                    <a:pt x="344" y="56"/>
                  </a:moveTo>
                  <a:cubicBezTo>
                    <a:pt x="344" y="8"/>
                    <a:pt x="344" y="8"/>
                    <a:pt x="344" y="8"/>
                  </a:cubicBezTo>
                  <a:cubicBezTo>
                    <a:pt x="344" y="4"/>
                    <a:pt x="340" y="0"/>
                    <a:pt x="336" y="0"/>
                  </a:cubicBezTo>
                  <a:cubicBezTo>
                    <a:pt x="310" y="0"/>
                    <a:pt x="310" y="0"/>
                    <a:pt x="310" y="0"/>
                  </a:cubicBezTo>
                  <a:cubicBezTo>
                    <a:pt x="306" y="0"/>
                    <a:pt x="303" y="4"/>
                    <a:pt x="303" y="8"/>
                  </a:cubicBezTo>
                  <a:cubicBezTo>
                    <a:pt x="303" y="56"/>
                    <a:pt x="303" y="56"/>
                    <a:pt x="303" y="56"/>
                  </a:cubicBezTo>
                  <a:cubicBezTo>
                    <a:pt x="303" y="61"/>
                    <a:pt x="306" y="65"/>
                    <a:pt x="310" y="65"/>
                  </a:cubicBezTo>
                  <a:cubicBezTo>
                    <a:pt x="336" y="65"/>
                    <a:pt x="336" y="65"/>
                    <a:pt x="336" y="65"/>
                  </a:cubicBezTo>
                  <a:cubicBezTo>
                    <a:pt x="340" y="65"/>
                    <a:pt x="344" y="61"/>
                    <a:pt x="344" y="56"/>
                  </a:cubicBezTo>
                  <a:close/>
                  <a:moveTo>
                    <a:pt x="336" y="56"/>
                  </a:moveTo>
                  <a:cubicBezTo>
                    <a:pt x="310" y="56"/>
                    <a:pt x="310" y="56"/>
                    <a:pt x="310" y="56"/>
                  </a:cubicBezTo>
                  <a:cubicBezTo>
                    <a:pt x="310" y="8"/>
                    <a:pt x="310" y="8"/>
                    <a:pt x="310" y="8"/>
                  </a:cubicBezTo>
                  <a:cubicBezTo>
                    <a:pt x="336" y="8"/>
                    <a:pt x="336" y="8"/>
                    <a:pt x="336" y="8"/>
                  </a:cubicBezTo>
                  <a:lnTo>
                    <a:pt x="336" y="56"/>
                  </a:lnTo>
                  <a:close/>
                  <a:moveTo>
                    <a:pt x="283" y="262"/>
                  </a:moveTo>
                  <a:cubicBezTo>
                    <a:pt x="283" y="240"/>
                    <a:pt x="283" y="240"/>
                    <a:pt x="283" y="240"/>
                  </a:cubicBezTo>
                  <a:cubicBezTo>
                    <a:pt x="283" y="239"/>
                    <a:pt x="283" y="237"/>
                    <a:pt x="279" y="237"/>
                  </a:cubicBezTo>
                  <a:cubicBezTo>
                    <a:pt x="276" y="237"/>
                    <a:pt x="275" y="239"/>
                    <a:pt x="275" y="240"/>
                  </a:cubicBezTo>
                  <a:cubicBezTo>
                    <a:pt x="275" y="258"/>
                    <a:pt x="275" y="258"/>
                    <a:pt x="275" y="258"/>
                  </a:cubicBezTo>
                  <a:cubicBezTo>
                    <a:pt x="267" y="258"/>
                    <a:pt x="267" y="258"/>
                    <a:pt x="267" y="258"/>
                  </a:cubicBezTo>
                  <a:cubicBezTo>
                    <a:pt x="267" y="201"/>
                    <a:pt x="267" y="201"/>
                    <a:pt x="267" y="201"/>
                  </a:cubicBezTo>
                  <a:cubicBezTo>
                    <a:pt x="246" y="201"/>
                    <a:pt x="246" y="201"/>
                    <a:pt x="246" y="201"/>
                  </a:cubicBezTo>
                  <a:cubicBezTo>
                    <a:pt x="244" y="201"/>
                    <a:pt x="242" y="202"/>
                    <a:pt x="242" y="205"/>
                  </a:cubicBezTo>
                  <a:cubicBezTo>
                    <a:pt x="242" y="208"/>
                    <a:pt x="244" y="209"/>
                    <a:pt x="246" y="209"/>
                  </a:cubicBezTo>
                  <a:cubicBezTo>
                    <a:pt x="258" y="209"/>
                    <a:pt x="258" y="209"/>
                    <a:pt x="258" y="209"/>
                  </a:cubicBezTo>
                  <a:cubicBezTo>
                    <a:pt x="258" y="258"/>
                    <a:pt x="258" y="258"/>
                    <a:pt x="258" y="258"/>
                  </a:cubicBezTo>
                  <a:cubicBezTo>
                    <a:pt x="246" y="258"/>
                    <a:pt x="246" y="258"/>
                    <a:pt x="246" y="258"/>
                  </a:cubicBezTo>
                  <a:cubicBezTo>
                    <a:pt x="244" y="258"/>
                    <a:pt x="242" y="259"/>
                    <a:pt x="242" y="262"/>
                  </a:cubicBezTo>
                  <a:cubicBezTo>
                    <a:pt x="242" y="265"/>
                    <a:pt x="244" y="266"/>
                    <a:pt x="246" y="266"/>
                  </a:cubicBezTo>
                  <a:cubicBezTo>
                    <a:pt x="279" y="266"/>
                    <a:pt x="279" y="266"/>
                    <a:pt x="279" y="266"/>
                  </a:cubicBezTo>
                  <a:cubicBezTo>
                    <a:pt x="281" y="266"/>
                    <a:pt x="283" y="265"/>
                    <a:pt x="283" y="262"/>
                  </a:cubicBezTo>
                  <a:close/>
                  <a:moveTo>
                    <a:pt x="283" y="161"/>
                  </a:moveTo>
                  <a:cubicBezTo>
                    <a:pt x="283" y="140"/>
                    <a:pt x="283" y="140"/>
                    <a:pt x="283" y="140"/>
                  </a:cubicBezTo>
                  <a:cubicBezTo>
                    <a:pt x="283" y="138"/>
                    <a:pt x="283" y="136"/>
                    <a:pt x="279" y="136"/>
                  </a:cubicBezTo>
                  <a:cubicBezTo>
                    <a:pt x="276" y="136"/>
                    <a:pt x="275" y="138"/>
                    <a:pt x="275" y="140"/>
                  </a:cubicBezTo>
                  <a:cubicBezTo>
                    <a:pt x="275" y="157"/>
                    <a:pt x="275" y="157"/>
                    <a:pt x="275" y="157"/>
                  </a:cubicBezTo>
                  <a:cubicBezTo>
                    <a:pt x="267" y="157"/>
                    <a:pt x="267" y="157"/>
                    <a:pt x="267" y="157"/>
                  </a:cubicBezTo>
                  <a:cubicBezTo>
                    <a:pt x="267" y="100"/>
                    <a:pt x="267" y="100"/>
                    <a:pt x="267" y="100"/>
                  </a:cubicBezTo>
                  <a:cubicBezTo>
                    <a:pt x="246" y="100"/>
                    <a:pt x="246" y="100"/>
                    <a:pt x="246" y="100"/>
                  </a:cubicBezTo>
                  <a:cubicBezTo>
                    <a:pt x="244" y="100"/>
                    <a:pt x="242" y="101"/>
                    <a:pt x="242" y="105"/>
                  </a:cubicBezTo>
                  <a:cubicBezTo>
                    <a:pt x="242" y="107"/>
                    <a:pt x="244" y="109"/>
                    <a:pt x="246" y="109"/>
                  </a:cubicBezTo>
                  <a:cubicBezTo>
                    <a:pt x="258" y="109"/>
                    <a:pt x="258" y="109"/>
                    <a:pt x="258" y="109"/>
                  </a:cubicBezTo>
                  <a:cubicBezTo>
                    <a:pt x="258" y="157"/>
                    <a:pt x="258" y="157"/>
                    <a:pt x="258" y="157"/>
                  </a:cubicBezTo>
                  <a:cubicBezTo>
                    <a:pt x="246" y="157"/>
                    <a:pt x="246" y="157"/>
                    <a:pt x="246" y="157"/>
                  </a:cubicBezTo>
                  <a:cubicBezTo>
                    <a:pt x="244" y="157"/>
                    <a:pt x="242" y="158"/>
                    <a:pt x="242" y="161"/>
                  </a:cubicBezTo>
                  <a:cubicBezTo>
                    <a:pt x="242" y="164"/>
                    <a:pt x="244" y="165"/>
                    <a:pt x="246" y="165"/>
                  </a:cubicBezTo>
                  <a:cubicBezTo>
                    <a:pt x="279" y="165"/>
                    <a:pt x="279" y="165"/>
                    <a:pt x="279" y="165"/>
                  </a:cubicBezTo>
                  <a:cubicBezTo>
                    <a:pt x="281" y="165"/>
                    <a:pt x="283" y="164"/>
                    <a:pt x="283" y="161"/>
                  </a:cubicBezTo>
                  <a:close/>
                  <a:moveTo>
                    <a:pt x="283" y="61"/>
                  </a:moveTo>
                  <a:cubicBezTo>
                    <a:pt x="283" y="40"/>
                    <a:pt x="283" y="40"/>
                    <a:pt x="283" y="40"/>
                  </a:cubicBezTo>
                  <a:cubicBezTo>
                    <a:pt x="283" y="37"/>
                    <a:pt x="283" y="36"/>
                    <a:pt x="279" y="36"/>
                  </a:cubicBezTo>
                  <a:cubicBezTo>
                    <a:pt x="276" y="36"/>
                    <a:pt x="275" y="37"/>
                    <a:pt x="275" y="40"/>
                  </a:cubicBezTo>
                  <a:cubicBezTo>
                    <a:pt x="275" y="56"/>
                    <a:pt x="275" y="56"/>
                    <a:pt x="275" y="56"/>
                  </a:cubicBezTo>
                  <a:cubicBezTo>
                    <a:pt x="267" y="56"/>
                    <a:pt x="267" y="56"/>
                    <a:pt x="267" y="56"/>
                  </a:cubicBezTo>
                  <a:cubicBezTo>
                    <a:pt x="267" y="0"/>
                    <a:pt x="267" y="0"/>
                    <a:pt x="267" y="0"/>
                  </a:cubicBezTo>
                  <a:cubicBezTo>
                    <a:pt x="246" y="0"/>
                    <a:pt x="246" y="0"/>
                    <a:pt x="246" y="0"/>
                  </a:cubicBezTo>
                  <a:cubicBezTo>
                    <a:pt x="244" y="0"/>
                    <a:pt x="242" y="1"/>
                    <a:pt x="242" y="4"/>
                  </a:cubicBezTo>
                  <a:cubicBezTo>
                    <a:pt x="242" y="7"/>
                    <a:pt x="244" y="8"/>
                    <a:pt x="246" y="8"/>
                  </a:cubicBezTo>
                  <a:cubicBezTo>
                    <a:pt x="258" y="8"/>
                    <a:pt x="258" y="8"/>
                    <a:pt x="258" y="8"/>
                  </a:cubicBezTo>
                  <a:cubicBezTo>
                    <a:pt x="258" y="56"/>
                    <a:pt x="258" y="56"/>
                    <a:pt x="258" y="56"/>
                  </a:cubicBezTo>
                  <a:cubicBezTo>
                    <a:pt x="246" y="56"/>
                    <a:pt x="246" y="56"/>
                    <a:pt x="246" y="56"/>
                  </a:cubicBezTo>
                  <a:cubicBezTo>
                    <a:pt x="244" y="56"/>
                    <a:pt x="242" y="58"/>
                    <a:pt x="242" y="61"/>
                  </a:cubicBezTo>
                  <a:cubicBezTo>
                    <a:pt x="242" y="64"/>
                    <a:pt x="244" y="65"/>
                    <a:pt x="246" y="65"/>
                  </a:cubicBezTo>
                  <a:cubicBezTo>
                    <a:pt x="279" y="65"/>
                    <a:pt x="279" y="65"/>
                    <a:pt x="279" y="65"/>
                  </a:cubicBezTo>
                  <a:cubicBezTo>
                    <a:pt x="281" y="65"/>
                    <a:pt x="283" y="64"/>
                    <a:pt x="283" y="61"/>
                  </a:cubicBezTo>
                  <a:close/>
                  <a:moveTo>
                    <a:pt x="223" y="258"/>
                  </a:moveTo>
                  <a:cubicBezTo>
                    <a:pt x="223" y="209"/>
                    <a:pt x="223" y="209"/>
                    <a:pt x="223" y="209"/>
                  </a:cubicBezTo>
                  <a:cubicBezTo>
                    <a:pt x="223" y="205"/>
                    <a:pt x="219" y="201"/>
                    <a:pt x="214" y="201"/>
                  </a:cubicBezTo>
                  <a:cubicBezTo>
                    <a:pt x="190" y="201"/>
                    <a:pt x="190" y="201"/>
                    <a:pt x="190" y="201"/>
                  </a:cubicBezTo>
                  <a:cubicBezTo>
                    <a:pt x="184" y="201"/>
                    <a:pt x="181" y="205"/>
                    <a:pt x="181" y="209"/>
                  </a:cubicBezTo>
                  <a:cubicBezTo>
                    <a:pt x="181" y="258"/>
                    <a:pt x="181" y="258"/>
                    <a:pt x="181" y="258"/>
                  </a:cubicBezTo>
                  <a:cubicBezTo>
                    <a:pt x="181" y="262"/>
                    <a:pt x="184" y="266"/>
                    <a:pt x="190" y="266"/>
                  </a:cubicBezTo>
                  <a:cubicBezTo>
                    <a:pt x="214" y="266"/>
                    <a:pt x="214" y="266"/>
                    <a:pt x="214" y="266"/>
                  </a:cubicBezTo>
                  <a:cubicBezTo>
                    <a:pt x="219" y="266"/>
                    <a:pt x="223" y="262"/>
                    <a:pt x="223" y="258"/>
                  </a:cubicBezTo>
                  <a:close/>
                  <a:moveTo>
                    <a:pt x="214" y="258"/>
                  </a:moveTo>
                  <a:cubicBezTo>
                    <a:pt x="190" y="258"/>
                    <a:pt x="190" y="258"/>
                    <a:pt x="190" y="258"/>
                  </a:cubicBezTo>
                  <a:cubicBezTo>
                    <a:pt x="190" y="209"/>
                    <a:pt x="190" y="209"/>
                    <a:pt x="190" y="209"/>
                  </a:cubicBezTo>
                  <a:cubicBezTo>
                    <a:pt x="214" y="209"/>
                    <a:pt x="214" y="209"/>
                    <a:pt x="214" y="209"/>
                  </a:cubicBezTo>
                  <a:lnTo>
                    <a:pt x="214" y="258"/>
                  </a:lnTo>
                  <a:close/>
                  <a:moveTo>
                    <a:pt x="223" y="157"/>
                  </a:moveTo>
                  <a:cubicBezTo>
                    <a:pt x="223" y="109"/>
                    <a:pt x="223" y="109"/>
                    <a:pt x="223" y="109"/>
                  </a:cubicBezTo>
                  <a:cubicBezTo>
                    <a:pt x="223" y="104"/>
                    <a:pt x="219" y="100"/>
                    <a:pt x="214" y="100"/>
                  </a:cubicBezTo>
                  <a:cubicBezTo>
                    <a:pt x="190" y="100"/>
                    <a:pt x="190" y="100"/>
                    <a:pt x="190" y="100"/>
                  </a:cubicBezTo>
                  <a:cubicBezTo>
                    <a:pt x="184" y="100"/>
                    <a:pt x="181" y="104"/>
                    <a:pt x="181" y="109"/>
                  </a:cubicBezTo>
                  <a:cubicBezTo>
                    <a:pt x="181" y="157"/>
                    <a:pt x="181" y="157"/>
                    <a:pt x="181" y="157"/>
                  </a:cubicBezTo>
                  <a:cubicBezTo>
                    <a:pt x="181" y="162"/>
                    <a:pt x="184" y="165"/>
                    <a:pt x="190" y="165"/>
                  </a:cubicBezTo>
                  <a:cubicBezTo>
                    <a:pt x="214" y="165"/>
                    <a:pt x="214" y="165"/>
                    <a:pt x="214" y="165"/>
                  </a:cubicBezTo>
                  <a:cubicBezTo>
                    <a:pt x="219" y="165"/>
                    <a:pt x="223" y="162"/>
                    <a:pt x="223" y="157"/>
                  </a:cubicBezTo>
                  <a:close/>
                  <a:moveTo>
                    <a:pt x="214" y="157"/>
                  </a:moveTo>
                  <a:cubicBezTo>
                    <a:pt x="190" y="157"/>
                    <a:pt x="190" y="157"/>
                    <a:pt x="190" y="157"/>
                  </a:cubicBezTo>
                  <a:cubicBezTo>
                    <a:pt x="190" y="109"/>
                    <a:pt x="190" y="109"/>
                    <a:pt x="190" y="109"/>
                  </a:cubicBezTo>
                  <a:cubicBezTo>
                    <a:pt x="214" y="109"/>
                    <a:pt x="214" y="109"/>
                    <a:pt x="214" y="109"/>
                  </a:cubicBezTo>
                  <a:lnTo>
                    <a:pt x="214" y="157"/>
                  </a:lnTo>
                  <a:close/>
                  <a:moveTo>
                    <a:pt x="223" y="56"/>
                  </a:moveTo>
                  <a:cubicBezTo>
                    <a:pt x="223" y="8"/>
                    <a:pt x="223" y="8"/>
                    <a:pt x="223" y="8"/>
                  </a:cubicBezTo>
                  <a:cubicBezTo>
                    <a:pt x="223" y="4"/>
                    <a:pt x="219" y="0"/>
                    <a:pt x="214" y="0"/>
                  </a:cubicBezTo>
                  <a:cubicBezTo>
                    <a:pt x="190" y="0"/>
                    <a:pt x="190" y="0"/>
                    <a:pt x="190" y="0"/>
                  </a:cubicBezTo>
                  <a:cubicBezTo>
                    <a:pt x="184" y="0"/>
                    <a:pt x="181" y="4"/>
                    <a:pt x="181" y="8"/>
                  </a:cubicBezTo>
                  <a:cubicBezTo>
                    <a:pt x="181" y="56"/>
                    <a:pt x="181" y="56"/>
                    <a:pt x="181" y="56"/>
                  </a:cubicBezTo>
                  <a:cubicBezTo>
                    <a:pt x="181" y="61"/>
                    <a:pt x="184" y="65"/>
                    <a:pt x="190" y="65"/>
                  </a:cubicBezTo>
                  <a:cubicBezTo>
                    <a:pt x="214" y="65"/>
                    <a:pt x="214" y="65"/>
                    <a:pt x="214" y="65"/>
                  </a:cubicBezTo>
                  <a:cubicBezTo>
                    <a:pt x="219" y="65"/>
                    <a:pt x="223" y="61"/>
                    <a:pt x="223" y="56"/>
                  </a:cubicBezTo>
                  <a:close/>
                  <a:moveTo>
                    <a:pt x="214" y="56"/>
                  </a:moveTo>
                  <a:cubicBezTo>
                    <a:pt x="190" y="56"/>
                    <a:pt x="190" y="56"/>
                    <a:pt x="190" y="56"/>
                  </a:cubicBezTo>
                  <a:cubicBezTo>
                    <a:pt x="190" y="8"/>
                    <a:pt x="190" y="8"/>
                    <a:pt x="190" y="8"/>
                  </a:cubicBezTo>
                  <a:cubicBezTo>
                    <a:pt x="214" y="8"/>
                    <a:pt x="214" y="8"/>
                    <a:pt x="214" y="8"/>
                  </a:cubicBezTo>
                  <a:lnTo>
                    <a:pt x="214" y="56"/>
                  </a:lnTo>
                  <a:close/>
                  <a:moveTo>
                    <a:pt x="162" y="262"/>
                  </a:moveTo>
                  <a:cubicBezTo>
                    <a:pt x="162" y="240"/>
                    <a:pt x="162" y="240"/>
                    <a:pt x="162" y="240"/>
                  </a:cubicBezTo>
                  <a:cubicBezTo>
                    <a:pt x="162" y="239"/>
                    <a:pt x="161" y="237"/>
                    <a:pt x="158" y="237"/>
                  </a:cubicBezTo>
                  <a:cubicBezTo>
                    <a:pt x="155" y="237"/>
                    <a:pt x="154" y="239"/>
                    <a:pt x="154" y="240"/>
                  </a:cubicBezTo>
                  <a:cubicBezTo>
                    <a:pt x="154" y="258"/>
                    <a:pt x="154" y="258"/>
                    <a:pt x="154" y="258"/>
                  </a:cubicBezTo>
                  <a:cubicBezTo>
                    <a:pt x="145" y="258"/>
                    <a:pt x="145" y="258"/>
                    <a:pt x="145" y="258"/>
                  </a:cubicBezTo>
                  <a:cubicBezTo>
                    <a:pt x="145" y="201"/>
                    <a:pt x="145" y="201"/>
                    <a:pt x="145" y="201"/>
                  </a:cubicBezTo>
                  <a:cubicBezTo>
                    <a:pt x="125" y="201"/>
                    <a:pt x="125" y="201"/>
                    <a:pt x="125" y="201"/>
                  </a:cubicBezTo>
                  <a:cubicBezTo>
                    <a:pt x="123" y="201"/>
                    <a:pt x="120" y="202"/>
                    <a:pt x="120" y="205"/>
                  </a:cubicBezTo>
                  <a:cubicBezTo>
                    <a:pt x="120" y="208"/>
                    <a:pt x="123" y="209"/>
                    <a:pt x="125" y="209"/>
                  </a:cubicBezTo>
                  <a:cubicBezTo>
                    <a:pt x="137" y="209"/>
                    <a:pt x="137" y="209"/>
                    <a:pt x="137" y="209"/>
                  </a:cubicBezTo>
                  <a:cubicBezTo>
                    <a:pt x="137" y="258"/>
                    <a:pt x="137" y="258"/>
                    <a:pt x="137" y="258"/>
                  </a:cubicBezTo>
                  <a:cubicBezTo>
                    <a:pt x="125" y="258"/>
                    <a:pt x="125" y="258"/>
                    <a:pt x="125" y="258"/>
                  </a:cubicBezTo>
                  <a:cubicBezTo>
                    <a:pt x="123" y="258"/>
                    <a:pt x="120" y="259"/>
                    <a:pt x="120" y="262"/>
                  </a:cubicBezTo>
                  <a:cubicBezTo>
                    <a:pt x="120" y="265"/>
                    <a:pt x="123" y="266"/>
                    <a:pt x="125" y="266"/>
                  </a:cubicBezTo>
                  <a:cubicBezTo>
                    <a:pt x="158" y="266"/>
                    <a:pt x="158" y="266"/>
                    <a:pt x="158" y="266"/>
                  </a:cubicBezTo>
                  <a:cubicBezTo>
                    <a:pt x="160" y="266"/>
                    <a:pt x="162" y="265"/>
                    <a:pt x="162" y="262"/>
                  </a:cubicBezTo>
                  <a:close/>
                  <a:moveTo>
                    <a:pt x="162" y="161"/>
                  </a:moveTo>
                  <a:cubicBezTo>
                    <a:pt x="162" y="140"/>
                    <a:pt x="162" y="140"/>
                    <a:pt x="162" y="140"/>
                  </a:cubicBezTo>
                  <a:cubicBezTo>
                    <a:pt x="162" y="138"/>
                    <a:pt x="161" y="136"/>
                    <a:pt x="158" y="136"/>
                  </a:cubicBezTo>
                  <a:cubicBezTo>
                    <a:pt x="155" y="136"/>
                    <a:pt x="154" y="138"/>
                    <a:pt x="154" y="140"/>
                  </a:cubicBezTo>
                  <a:cubicBezTo>
                    <a:pt x="154" y="157"/>
                    <a:pt x="154" y="157"/>
                    <a:pt x="154" y="157"/>
                  </a:cubicBezTo>
                  <a:cubicBezTo>
                    <a:pt x="145" y="157"/>
                    <a:pt x="145" y="157"/>
                    <a:pt x="145" y="157"/>
                  </a:cubicBezTo>
                  <a:cubicBezTo>
                    <a:pt x="145" y="100"/>
                    <a:pt x="145" y="100"/>
                    <a:pt x="145" y="100"/>
                  </a:cubicBezTo>
                  <a:cubicBezTo>
                    <a:pt x="125" y="100"/>
                    <a:pt x="125" y="100"/>
                    <a:pt x="125" y="100"/>
                  </a:cubicBezTo>
                  <a:cubicBezTo>
                    <a:pt x="123" y="100"/>
                    <a:pt x="120" y="101"/>
                    <a:pt x="120" y="105"/>
                  </a:cubicBezTo>
                  <a:cubicBezTo>
                    <a:pt x="120" y="107"/>
                    <a:pt x="123" y="109"/>
                    <a:pt x="125" y="109"/>
                  </a:cubicBezTo>
                  <a:cubicBezTo>
                    <a:pt x="137" y="109"/>
                    <a:pt x="137" y="109"/>
                    <a:pt x="137" y="109"/>
                  </a:cubicBezTo>
                  <a:cubicBezTo>
                    <a:pt x="137" y="157"/>
                    <a:pt x="137" y="157"/>
                    <a:pt x="137" y="157"/>
                  </a:cubicBezTo>
                  <a:cubicBezTo>
                    <a:pt x="125" y="157"/>
                    <a:pt x="125" y="157"/>
                    <a:pt x="125" y="157"/>
                  </a:cubicBezTo>
                  <a:cubicBezTo>
                    <a:pt x="123" y="157"/>
                    <a:pt x="120" y="158"/>
                    <a:pt x="120" y="161"/>
                  </a:cubicBezTo>
                  <a:cubicBezTo>
                    <a:pt x="120" y="164"/>
                    <a:pt x="123" y="165"/>
                    <a:pt x="125" y="165"/>
                  </a:cubicBezTo>
                  <a:cubicBezTo>
                    <a:pt x="158" y="165"/>
                    <a:pt x="158" y="165"/>
                    <a:pt x="158" y="165"/>
                  </a:cubicBezTo>
                  <a:cubicBezTo>
                    <a:pt x="160" y="165"/>
                    <a:pt x="162" y="164"/>
                    <a:pt x="162" y="161"/>
                  </a:cubicBezTo>
                  <a:close/>
                  <a:moveTo>
                    <a:pt x="162" y="61"/>
                  </a:moveTo>
                  <a:cubicBezTo>
                    <a:pt x="162" y="40"/>
                    <a:pt x="162" y="40"/>
                    <a:pt x="162" y="40"/>
                  </a:cubicBezTo>
                  <a:cubicBezTo>
                    <a:pt x="162" y="37"/>
                    <a:pt x="161" y="36"/>
                    <a:pt x="158" y="36"/>
                  </a:cubicBezTo>
                  <a:cubicBezTo>
                    <a:pt x="155" y="36"/>
                    <a:pt x="154" y="37"/>
                    <a:pt x="154" y="40"/>
                  </a:cubicBezTo>
                  <a:cubicBezTo>
                    <a:pt x="154" y="56"/>
                    <a:pt x="154" y="56"/>
                    <a:pt x="154" y="56"/>
                  </a:cubicBezTo>
                  <a:cubicBezTo>
                    <a:pt x="145" y="56"/>
                    <a:pt x="145" y="56"/>
                    <a:pt x="145" y="56"/>
                  </a:cubicBezTo>
                  <a:cubicBezTo>
                    <a:pt x="145" y="0"/>
                    <a:pt x="145" y="0"/>
                    <a:pt x="145" y="0"/>
                  </a:cubicBezTo>
                  <a:cubicBezTo>
                    <a:pt x="125" y="0"/>
                    <a:pt x="125" y="0"/>
                    <a:pt x="125" y="0"/>
                  </a:cubicBezTo>
                  <a:cubicBezTo>
                    <a:pt x="123" y="0"/>
                    <a:pt x="120" y="1"/>
                    <a:pt x="120" y="4"/>
                  </a:cubicBezTo>
                  <a:cubicBezTo>
                    <a:pt x="120" y="7"/>
                    <a:pt x="123" y="8"/>
                    <a:pt x="125" y="8"/>
                  </a:cubicBezTo>
                  <a:cubicBezTo>
                    <a:pt x="137" y="8"/>
                    <a:pt x="137" y="8"/>
                    <a:pt x="137" y="8"/>
                  </a:cubicBezTo>
                  <a:cubicBezTo>
                    <a:pt x="137" y="56"/>
                    <a:pt x="137" y="56"/>
                    <a:pt x="137" y="56"/>
                  </a:cubicBezTo>
                  <a:cubicBezTo>
                    <a:pt x="125" y="56"/>
                    <a:pt x="125" y="56"/>
                    <a:pt x="125" y="56"/>
                  </a:cubicBezTo>
                  <a:cubicBezTo>
                    <a:pt x="123" y="56"/>
                    <a:pt x="120" y="58"/>
                    <a:pt x="120" y="61"/>
                  </a:cubicBezTo>
                  <a:cubicBezTo>
                    <a:pt x="120" y="64"/>
                    <a:pt x="123" y="65"/>
                    <a:pt x="125" y="65"/>
                  </a:cubicBezTo>
                  <a:cubicBezTo>
                    <a:pt x="158" y="65"/>
                    <a:pt x="158" y="65"/>
                    <a:pt x="158" y="65"/>
                  </a:cubicBezTo>
                  <a:cubicBezTo>
                    <a:pt x="160" y="65"/>
                    <a:pt x="162" y="64"/>
                    <a:pt x="162" y="61"/>
                  </a:cubicBezTo>
                  <a:close/>
                  <a:moveTo>
                    <a:pt x="101" y="258"/>
                  </a:moveTo>
                  <a:cubicBezTo>
                    <a:pt x="101" y="209"/>
                    <a:pt x="101" y="209"/>
                    <a:pt x="101" y="209"/>
                  </a:cubicBezTo>
                  <a:cubicBezTo>
                    <a:pt x="101" y="205"/>
                    <a:pt x="98" y="201"/>
                    <a:pt x="93" y="201"/>
                  </a:cubicBezTo>
                  <a:cubicBezTo>
                    <a:pt x="68" y="201"/>
                    <a:pt x="68" y="201"/>
                    <a:pt x="68" y="201"/>
                  </a:cubicBezTo>
                  <a:cubicBezTo>
                    <a:pt x="64" y="201"/>
                    <a:pt x="60" y="205"/>
                    <a:pt x="60" y="209"/>
                  </a:cubicBezTo>
                  <a:cubicBezTo>
                    <a:pt x="60" y="258"/>
                    <a:pt x="60" y="258"/>
                    <a:pt x="60" y="258"/>
                  </a:cubicBezTo>
                  <a:cubicBezTo>
                    <a:pt x="60" y="262"/>
                    <a:pt x="64" y="266"/>
                    <a:pt x="68" y="266"/>
                  </a:cubicBezTo>
                  <a:cubicBezTo>
                    <a:pt x="93" y="266"/>
                    <a:pt x="93" y="266"/>
                    <a:pt x="93" y="266"/>
                  </a:cubicBezTo>
                  <a:cubicBezTo>
                    <a:pt x="98" y="266"/>
                    <a:pt x="101" y="262"/>
                    <a:pt x="101" y="258"/>
                  </a:cubicBezTo>
                  <a:close/>
                  <a:moveTo>
                    <a:pt x="93" y="258"/>
                  </a:moveTo>
                  <a:cubicBezTo>
                    <a:pt x="68" y="258"/>
                    <a:pt x="68" y="258"/>
                    <a:pt x="68" y="258"/>
                  </a:cubicBezTo>
                  <a:cubicBezTo>
                    <a:pt x="68" y="209"/>
                    <a:pt x="68" y="209"/>
                    <a:pt x="68" y="209"/>
                  </a:cubicBezTo>
                  <a:cubicBezTo>
                    <a:pt x="93" y="209"/>
                    <a:pt x="93" y="209"/>
                    <a:pt x="93" y="209"/>
                  </a:cubicBezTo>
                  <a:lnTo>
                    <a:pt x="93" y="258"/>
                  </a:lnTo>
                  <a:close/>
                  <a:moveTo>
                    <a:pt x="101" y="157"/>
                  </a:moveTo>
                  <a:cubicBezTo>
                    <a:pt x="101" y="109"/>
                    <a:pt x="101" y="109"/>
                    <a:pt x="101" y="109"/>
                  </a:cubicBezTo>
                  <a:cubicBezTo>
                    <a:pt x="101" y="104"/>
                    <a:pt x="98" y="100"/>
                    <a:pt x="93" y="100"/>
                  </a:cubicBezTo>
                  <a:cubicBezTo>
                    <a:pt x="68" y="100"/>
                    <a:pt x="68" y="100"/>
                    <a:pt x="68" y="100"/>
                  </a:cubicBezTo>
                  <a:cubicBezTo>
                    <a:pt x="64" y="100"/>
                    <a:pt x="60" y="104"/>
                    <a:pt x="60" y="109"/>
                  </a:cubicBezTo>
                  <a:cubicBezTo>
                    <a:pt x="60" y="157"/>
                    <a:pt x="60" y="157"/>
                    <a:pt x="60" y="157"/>
                  </a:cubicBezTo>
                  <a:cubicBezTo>
                    <a:pt x="60" y="162"/>
                    <a:pt x="64" y="165"/>
                    <a:pt x="68" y="165"/>
                  </a:cubicBezTo>
                  <a:cubicBezTo>
                    <a:pt x="93" y="165"/>
                    <a:pt x="93" y="165"/>
                    <a:pt x="93" y="165"/>
                  </a:cubicBezTo>
                  <a:cubicBezTo>
                    <a:pt x="98" y="165"/>
                    <a:pt x="101" y="162"/>
                    <a:pt x="101" y="157"/>
                  </a:cubicBezTo>
                  <a:close/>
                  <a:moveTo>
                    <a:pt x="93" y="157"/>
                  </a:moveTo>
                  <a:cubicBezTo>
                    <a:pt x="68" y="157"/>
                    <a:pt x="68" y="157"/>
                    <a:pt x="68" y="157"/>
                  </a:cubicBezTo>
                  <a:cubicBezTo>
                    <a:pt x="68" y="109"/>
                    <a:pt x="68" y="109"/>
                    <a:pt x="68" y="109"/>
                  </a:cubicBezTo>
                  <a:cubicBezTo>
                    <a:pt x="93" y="109"/>
                    <a:pt x="93" y="109"/>
                    <a:pt x="93" y="109"/>
                  </a:cubicBezTo>
                  <a:lnTo>
                    <a:pt x="93" y="157"/>
                  </a:lnTo>
                  <a:close/>
                  <a:moveTo>
                    <a:pt x="101" y="56"/>
                  </a:moveTo>
                  <a:cubicBezTo>
                    <a:pt x="101" y="8"/>
                    <a:pt x="101" y="8"/>
                    <a:pt x="101" y="8"/>
                  </a:cubicBezTo>
                  <a:cubicBezTo>
                    <a:pt x="101" y="4"/>
                    <a:pt x="98" y="0"/>
                    <a:pt x="93" y="0"/>
                  </a:cubicBezTo>
                  <a:cubicBezTo>
                    <a:pt x="68" y="0"/>
                    <a:pt x="68" y="0"/>
                    <a:pt x="68" y="0"/>
                  </a:cubicBezTo>
                  <a:cubicBezTo>
                    <a:pt x="64" y="0"/>
                    <a:pt x="60" y="4"/>
                    <a:pt x="60" y="8"/>
                  </a:cubicBezTo>
                  <a:cubicBezTo>
                    <a:pt x="60" y="56"/>
                    <a:pt x="60" y="56"/>
                    <a:pt x="60" y="56"/>
                  </a:cubicBezTo>
                  <a:cubicBezTo>
                    <a:pt x="60" y="61"/>
                    <a:pt x="64" y="65"/>
                    <a:pt x="68" y="65"/>
                  </a:cubicBezTo>
                  <a:cubicBezTo>
                    <a:pt x="93" y="65"/>
                    <a:pt x="93" y="65"/>
                    <a:pt x="93" y="65"/>
                  </a:cubicBezTo>
                  <a:cubicBezTo>
                    <a:pt x="98" y="65"/>
                    <a:pt x="101" y="61"/>
                    <a:pt x="101" y="56"/>
                  </a:cubicBezTo>
                  <a:close/>
                  <a:moveTo>
                    <a:pt x="93" y="56"/>
                  </a:moveTo>
                  <a:cubicBezTo>
                    <a:pt x="68" y="56"/>
                    <a:pt x="68" y="56"/>
                    <a:pt x="68" y="56"/>
                  </a:cubicBezTo>
                  <a:cubicBezTo>
                    <a:pt x="68" y="8"/>
                    <a:pt x="68" y="8"/>
                    <a:pt x="68" y="8"/>
                  </a:cubicBezTo>
                  <a:cubicBezTo>
                    <a:pt x="93" y="8"/>
                    <a:pt x="93" y="8"/>
                    <a:pt x="93" y="8"/>
                  </a:cubicBezTo>
                  <a:lnTo>
                    <a:pt x="93" y="56"/>
                  </a:lnTo>
                  <a:close/>
                  <a:moveTo>
                    <a:pt x="41" y="262"/>
                  </a:moveTo>
                  <a:cubicBezTo>
                    <a:pt x="41" y="240"/>
                    <a:pt x="41" y="240"/>
                    <a:pt x="41" y="240"/>
                  </a:cubicBezTo>
                  <a:cubicBezTo>
                    <a:pt x="41" y="239"/>
                    <a:pt x="40" y="237"/>
                    <a:pt x="37" y="237"/>
                  </a:cubicBezTo>
                  <a:cubicBezTo>
                    <a:pt x="33" y="237"/>
                    <a:pt x="33" y="239"/>
                    <a:pt x="33" y="240"/>
                  </a:cubicBezTo>
                  <a:cubicBezTo>
                    <a:pt x="33" y="258"/>
                    <a:pt x="33" y="258"/>
                    <a:pt x="33" y="258"/>
                  </a:cubicBezTo>
                  <a:cubicBezTo>
                    <a:pt x="25" y="258"/>
                    <a:pt x="25" y="258"/>
                    <a:pt x="25" y="258"/>
                  </a:cubicBezTo>
                  <a:cubicBezTo>
                    <a:pt x="25" y="201"/>
                    <a:pt x="25" y="201"/>
                    <a:pt x="25" y="201"/>
                  </a:cubicBezTo>
                  <a:cubicBezTo>
                    <a:pt x="4" y="201"/>
                    <a:pt x="4" y="201"/>
                    <a:pt x="4" y="201"/>
                  </a:cubicBezTo>
                  <a:cubicBezTo>
                    <a:pt x="1" y="201"/>
                    <a:pt x="0" y="202"/>
                    <a:pt x="0" y="205"/>
                  </a:cubicBezTo>
                  <a:cubicBezTo>
                    <a:pt x="0" y="208"/>
                    <a:pt x="1" y="209"/>
                    <a:pt x="4" y="209"/>
                  </a:cubicBezTo>
                  <a:cubicBezTo>
                    <a:pt x="16" y="209"/>
                    <a:pt x="16" y="209"/>
                    <a:pt x="16" y="209"/>
                  </a:cubicBezTo>
                  <a:cubicBezTo>
                    <a:pt x="16" y="258"/>
                    <a:pt x="16" y="258"/>
                    <a:pt x="16" y="258"/>
                  </a:cubicBezTo>
                  <a:cubicBezTo>
                    <a:pt x="4" y="258"/>
                    <a:pt x="4" y="258"/>
                    <a:pt x="4" y="258"/>
                  </a:cubicBezTo>
                  <a:cubicBezTo>
                    <a:pt x="1" y="258"/>
                    <a:pt x="0" y="259"/>
                    <a:pt x="0" y="262"/>
                  </a:cubicBezTo>
                  <a:cubicBezTo>
                    <a:pt x="0" y="265"/>
                    <a:pt x="1" y="266"/>
                    <a:pt x="4" y="266"/>
                  </a:cubicBezTo>
                  <a:cubicBezTo>
                    <a:pt x="37" y="266"/>
                    <a:pt x="37" y="266"/>
                    <a:pt x="37" y="266"/>
                  </a:cubicBezTo>
                  <a:cubicBezTo>
                    <a:pt x="39" y="266"/>
                    <a:pt x="41" y="265"/>
                    <a:pt x="41" y="262"/>
                  </a:cubicBezTo>
                  <a:close/>
                  <a:moveTo>
                    <a:pt x="41" y="157"/>
                  </a:moveTo>
                  <a:cubicBezTo>
                    <a:pt x="41" y="109"/>
                    <a:pt x="41" y="109"/>
                    <a:pt x="41" y="109"/>
                  </a:cubicBezTo>
                  <a:cubicBezTo>
                    <a:pt x="41" y="104"/>
                    <a:pt x="37" y="100"/>
                    <a:pt x="33" y="100"/>
                  </a:cubicBezTo>
                  <a:cubicBezTo>
                    <a:pt x="7" y="100"/>
                    <a:pt x="7" y="100"/>
                    <a:pt x="7" y="100"/>
                  </a:cubicBezTo>
                  <a:cubicBezTo>
                    <a:pt x="3" y="100"/>
                    <a:pt x="0" y="104"/>
                    <a:pt x="0" y="109"/>
                  </a:cubicBezTo>
                  <a:cubicBezTo>
                    <a:pt x="0" y="157"/>
                    <a:pt x="0" y="157"/>
                    <a:pt x="0" y="157"/>
                  </a:cubicBezTo>
                  <a:cubicBezTo>
                    <a:pt x="0" y="162"/>
                    <a:pt x="3" y="165"/>
                    <a:pt x="7" y="165"/>
                  </a:cubicBezTo>
                  <a:cubicBezTo>
                    <a:pt x="33" y="165"/>
                    <a:pt x="33" y="165"/>
                    <a:pt x="33" y="165"/>
                  </a:cubicBezTo>
                  <a:cubicBezTo>
                    <a:pt x="37" y="165"/>
                    <a:pt x="41" y="162"/>
                    <a:pt x="41" y="157"/>
                  </a:cubicBezTo>
                  <a:close/>
                  <a:moveTo>
                    <a:pt x="33" y="157"/>
                  </a:moveTo>
                  <a:cubicBezTo>
                    <a:pt x="7" y="157"/>
                    <a:pt x="7" y="157"/>
                    <a:pt x="7" y="157"/>
                  </a:cubicBezTo>
                  <a:cubicBezTo>
                    <a:pt x="7" y="109"/>
                    <a:pt x="7" y="109"/>
                    <a:pt x="7" y="109"/>
                  </a:cubicBezTo>
                  <a:cubicBezTo>
                    <a:pt x="33" y="109"/>
                    <a:pt x="33" y="109"/>
                    <a:pt x="33" y="109"/>
                  </a:cubicBezTo>
                  <a:lnTo>
                    <a:pt x="33" y="157"/>
                  </a:lnTo>
                  <a:close/>
                  <a:moveTo>
                    <a:pt x="41" y="61"/>
                  </a:moveTo>
                  <a:cubicBezTo>
                    <a:pt x="41" y="40"/>
                    <a:pt x="41" y="40"/>
                    <a:pt x="41" y="40"/>
                  </a:cubicBezTo>
                  <a:cubicBezTo>
                    <a:pt x="41" y="37"/>
                    <a:pt x="40" y="36"/>
                    <a:pt x="37" y="36"/>
                  </a:cubicBezTo>
                  <a:cubicBezTo>
                    <a:pt x="33" y="36"/>
                    <a:pt x="33" y="37"/>
                    <a:pt x="33" y="40"/>
                  </a:cubicBezTo>
                  <a:cubicBezTo>
                    <a:pt x="33" y="56"/>
                    <a:pt x="33" y="56"/>
                    <a:pt x="33" y="56"/>
                  </a:cubicBezTo>
                  <a:cubicBezTo>
                    <a:pt x="25" y="56"/>
                    <a:pt x="25" y="56"/>
                    <a:pt x="25" y="56"/>
                  </a:cubicBezTo>
                  <a:cubicBezTo>
                    <a:pt x="25" y="0"/>
                    <a:pt x="25" y="0"/>
                    <a:pt x="25" y="0"/>
                  </a:cubicBezTo>
                  <a:cubicBezTo>
                    <a:pt x="4" y="0"/>
                    <a:pt x="4" y="0"/>
                    <a:pt x="4" y="0"/>
                  </a:cubicBezTo>
                  <a:cubicBezTo>
                    <a:pt x="1" y="0"/>
                    <a:pt x="0" y="1"/>
                    <a:pt x="0" y="4"/>
                  </a:cubicBezTo>
                  <a:cubicBezTo>
                    <a:pt x="0" y="7"/>
                    <a:pt x="1" y="8"/>
                    <a:pt x="4" y="8"/>
                  </a:cubicBezTo>
                  <a:cubicBezTo>
                    <a:pt x="16" y="8"/>
                    <a:pt x="16" y="8"/>
                    <a:pt x="16" y="8"/>
                  </a:cubicBezTo>
                  <a:cubicBezTo>
                    <a:pt x="16" y="56"/>
                    <a:pt x="16" y="56"/>
                    <a:pt x="16" y="56"/>
                  </a:cubicBezTo>
                  <a:cubicBezTo>
                    <a:pt x="4" y="56"/>
                    <a:pt x="4" y="56"/>
                    <a:pt x="4" y="56"/>
                  </a:cubicBezTo>
                  <a:cubicBezTo>
                    <a:pt x="1" y="56"/>
                    <a:pt x="0" y="58"/>
                    <a:pt x="0" y="61"/>
                  </a:cubicBezTo>
                  <a:cubicBezTo>
                    <a:pt x="0" y="64"/>
                    <a:pt x="1" y="65"/>
                    <a:pt x="4" y="65"/>
                  </a:cubicBezTo>
                  <a:cubicBezTo>
                    <a:pt x="37" y="65"/>
                    <a:pt x="37" y="65"/>
                    <a:pt x="37" y="65"/>
                  </a:cubicBezTo>
                  <a:cubicBezTo>
                    <a:pt x="39" y="65"/>
                    <a:pt x="41" y="64"/>
                    <a:pt x="41"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pic>
        <p:nvPicPr>
          <p:cNvPr id="3" name="Picture 2"/>
          <p:cNvPicPr>
            <a:picLocks noChangeAspect="1"/>
          </p:cNvPicPr>
          <p:nvPr/>
        </p:nvPicPr>
        <p:blipFill>
          <a:blip r:embed="rId2"/>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32107906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iography">
    <p:spTree>
      <p:nvGrpSpPr>
        <p:cNvPr id="1" name=""/>
        <p:cNvGrpSpPr/>
        <p:nvPr/>
      </p:nvGrpSpPr>
      <p:grpSpPr>
        <a:xfrm>
          <a:off x="0" y="0"/>
          <a:ext cx="0" cy="0"/>
          <a:chOff x="0" y="0"/>
          <a:chExt cx="0" cy="0"/>
        </a:xfrm>
      </p:grpSpPr>
      <p:sp>
        <p:nvSpPr>
          <p:cNvPr id="36" name="Text Placeholder 30"/>
          <p:cNvSpPr>
            <a:spLocks noGrp="1"/>
          </p:cNvSpPr>
          <p:nvPr>
            <p:ph type="body" sz="quarter" idx="14" hasCustomPrompt="1"/>
          </p:nvPr>
        </p:nvSpPr>
        <p:spPr>
          <a:xfrm>
            <a:off x="5218113" y="4962877"/>
            <a:ext cx="5697537" cy="390525"/>
          </a:xfrm>
        </p:spPr>
        <p:txBody>
          <a:bodyPr>
            <a:normAutofit/>
          </a:bodyPr>
          <a:lstStyle>
            <a:lvl1pPr marL="0" indent="0" algn="l" defTabSz="914400" rtl="0" eaLnBrk="1" latinLnBrk="0" hangingPunct="1">
              <a:buNone/>
              <a:defRPr lang="en-US" sz="2000" kern="1200" dirty="0" smtClean="0">
                <a:solidFill>
                  <a:schemeClr val="bg1"/>
                </a:solidFill>
                <a:latin typeface="+mn-lt"/>
                <a:ea typeface="Gotham Book" charset="0"/>
                <a:cs typeface="Gotham Book" charset="0"/>
              </a:defRPr>
            </a:lvl1pPr>
          </a:lstStyle>
          <a:p>
            <a:pPr lvl="0"/>
            <a:r>
              <a:rPr lang="en-US" dirty="0"/>
              <a:t>CLICK TO EDIT MASTER TEXT STYLES</a:t>
            </a:r>
          </a:p>
        </p:txBody>
      </p:sp>
      <p:sp>
        <p:nvSpPr>
          <p:cNvPr id="37" name="Text Placeholder 32"/>
          <p:cNvSpPr>
            <a:spLocks noGrp="1"/>
          </p:cNvSpPr>
          <p:nvPr>
            <p:ph type="body" sz="quarter" idx="15"/>
          </p:nvPr>
        </p:nvSpPr>
        <p:spPr>
          <a:xfrm>
            <a:off x="5218113" y="5353599"/>
            <a:ext cx="5697537" cy="720219"/>
          </a:xfrm>
        </p:spPr>
        <p:txBody>
          <a:bodyPr>
            <a:normAutofit/>
          </a:bodyPr>
          <a:lstStyle>
            <a:lvl1pPr marL="0" indent="0" algn="l" defTabSz="914400" rtl="0" eaLnBrk="1" latinLnBrk="0" hangingPunct="1">
              <a:buNone/>
              <a:defRPr lang="en-US" sz="1400" kern="1200" dirty="0" smtClean="0">
                <a:solidFill>
                  <a:schemeClr val="bg2">
                    <a:lumMod val="50000"/>
                  </a:schemeClr>
                </a:solidFill>
                <a:latin typeface="+mn-lt"/>
                <a:ea typeface="Gotham Light" charset="0"/>
                <a:cs typeface="Gotham Light" charset="0"/>
              </a:defRPr>
            </a:lvl1pPr>
          </a:lstStyle>
          <a:p>
            <a:pPr lvl="0"/>
            <a:r>
              <a:rPr lang="en-US"/>
              <a:t>Edit Master text styles</a:t>
            </a:r>
          </a:p>
        </p:txBody>
      </p:sp>
      <p:sp>
        <p:nvSpPr>
          <p:cNvPr id="2" name="Title 1"/>
          <p:cNvSpPr>
            <a:spLocks noGrp="1"/>
          </p:cNvSpPr>
          <p:nvPr>
            <p:ph type="title" hasCustomPrompt="1"/>
          </p:nvPr>
        </p:nvSpPr>
        <p:spPr>
          <a:xfrm>
            <a:off x="5178903" y="1014184"/>
            <a:ext cx="5737253" cy="664889"/>
          </a:xfrm>
        </p:spPr>
        <p:txBody>
          <a:bodyPr/>
          <a:lstStyle/>
          <a:p>
            <a:r>
              <a:rPr lang="en-US" dirty="0"/>
              <a:t>[Speaker]</a:t>
            </a:r>
          </a:p>
        </p:txBody>
      </p:sp>
      <p:sp>
        <p:nvSpPr>
          <p:cNvPr id="31" name="Text Placeholder 30"/>
          <p:cNvSpPr>
            <a:spLocks noGrp="1"/>
          </p:cNvSpPr>
          <p:nvPr>
            <p:ph type="body" sz="quarter" idx="10" hasCustomPrompt="1"/>
          </p:nvPr>
        </p:nvSpPr>
        <p:spPr>
          <a:xfrm>
            <a:off x="5218113" y="2222978"/>
            <a:ext cx="5697537" cy="390525"/>
          </a:xfrm>
        </p:spPr>
        <p:txBody>
          <a:bodyPr>
            <a:normAutofit/>
          </a:bodyPr>
          <a:lstStyle>
            <a:lvl1pPr marL="0" indent="0" algn="l" defTabSz="914400" rtl="0" eaLnBrk="1" latinLnBrk="0" hangingPunct="1">
              <a:buNone/>
              <a:defRPr lang="en-US" sz="2000" kern="1200" dirty="0" smtClean="0">
                <a:solidFill>
                  <a:schemeClr val="bg1"/>
                </a:solidFill>
                <a:latin typeface="+mn-lt"/>
                <a:ea typeface="Gotham Book" charset="0"/>
                <a:cs typeface="Gotham Book" charset="0"/>
              </a:defRPr>
            </a:lvl1pPr>
          </a:lstStyle>
          <a:p>
            <a:pPr lvl="0"/>
            <a:r>
              <a:rPr lang="en-US" dirty="0"/>
              <a:t>CLICK TO EDIT MASTER TEXT STYLES</a:t>
            </a:r>
          </a:p>
        </p:txBody>
      </p:sp>
      <p:sp>
        <p:nvSpPr>
          <p:cNvPr id="33" name="Text Placeholder 32"/>
          <p:cNvSpPr>
            <a:spLocks noGrp="1"/>
          </p:cNvSpPr>
          <p:nvPr>
            <p:ph type="body" sz="quarter" idx="11"/>
          </p:nvPr>
        </p:nvSpPr>
        <p:spPr>
          <a:xfrm>
            <a:off x="5218113" y="2613700"/>
            <a:ext cx="5697537" cy="720219"/>
          </a:xfrm>
        </p:spPr>
        <p:txBody>
          <a:bodyPr>
            <a:normAutofit/>
          </a:bodyPr>
          <a:lstStyle>
            <a:lvl1pPr marL="0" indent="0" algn="l" defTabSz="914400" rtl="0" eaLnBrk="1" latinLnBrk="0" hangingPunct="1">
              <a:buNone/>
              <a:defRPr lang="en-US" sz="1400" kern="1200" dirty="0" smtClean="0">
                <a:solidFill>
                  <a:schemeClr val="bg2">
                    <a:lumMod val="50000"/>
                  </a:schemeClr>
                </a:solidFill>
                <a:latin typeface="+mn-lt"/>
                <a:ea typeface="Gotham Light" charset="0"/>
                <a:cs typeface="Gotham Light" charset="0"/>
              </a:defRPr>
            </a:lvl1pPr>
          </a:lstStyle>
          <a:p>
            <a:pPr lvl="0"/>
            <a:r>
              <a:rPr lang="en-US"/>
              <a:t>Edit Master text styles</a:t>
            </a:r>
          </a:p>
        </p:txBody>
      </p:sp>
      <p:sp>
        <p:nvSpPr>
          <p:cNvPr id="34" name="Text Placeholder 30"/>
          <p:cNvSpPr>
            <a:spLocks noGrp="1"/>
          </p:cNvSpPr>
          <p:nvPr>
            <p:ph type="body" sz="quarter" idx="12" hasCustomPrompt="1"/>
          </p:nvPr>
        </p:nvSpPr>
        <p:spPr>
          <a:xfrm>
            <a:off x="5218113" y="3588276"/>
            <a:ext cx="5697537" cy="390525"/>
          </a:xfrm>
        </p:spPr>
        <p:txBody>
          <a:bodyPr>
            <a:normAutofit/>
          </a:bodyPr>
          <a:lstStyle>
            <a:lvl1pPr marL="0" indent="0" algn="l" defTabSz="914400" rtl="0" eaLnBrk="1" latinLnBrk="0" hangingPunct="1">
              <a:buNone/>
              <a:defRPr lang="en-US" sz="2000" kern="1200" dirty="0" smtClean="0">
                <a:solidFill>
                  <a:schemeClr val="bg1"/>
                </a:solidFill>
                <a:latin typeface="+mn-lt"/>
                <a:ea typeface="Gotham Book" charset="0"/>
                <a:cs typeface="Gotham Book" charset="0"/>
              </a:defRPr>
            </a:lvl1pPr>
          </a:lstStyle>
          <a:p>
            <a:pPr lvl="0"/>
            <a:r>
              <a:rPr lang="en-US" dirty="0"/>
              <a:t>CLICK TO EDIT MASTER TEXT STYLES</a:t>
            </a:r>
          </a:p>
        </p:txBody>
      </p:sp>
      <p:sp>
        <p:nvSpPr>
          <p:cNvPr id="35" name="Text Placeholder 32"/>
          <p:cNvSpPr>
            <a:spLocks noGrp="1"/>
          </p:cNvSpPr>
          <p:nvPr>
            <p:ph type="body" sz="quarter" idx="13"/>
          </p:nvPr>
        </p:nvSpPr>
        <p:spPr>
          <a:xfrm>
            <a:off x="5218113" y="3978998"/>
            <a:ext cx="5697537" cy="720219"/>
          </a:xfrm>
        </p:spPr>
        <p:txBody>
          <a:bodyPr>
            <a:normAutofit/>
          </a:bodyPr>
          <a:lstStyle>
            <a:lvl1pPr marL="0" indent="0" algn="l" defTabSz="914400" rtl="0" eaLnBrk="1" latinLnBrk="0" hangingPunct="1">
              <a:buNone/>
              <a:defRPr lang="en-US" sz="1400" kern="1200" dirty="0" smtClean="0">
                <a:solidFill>
                  <a:schemeClr val="bg2">
                    <a:lumMod val="50000"/>
                  </a:schemeClr>
                </a:solidFill>
                <a:latin typeface="+mn-lt"/>
                <a:ea typeface="Gotham Light" charset="0"/>
                <a:cs typeface="Gotham Light" charset="0"/>
              </a:defRPr>
            </a:lvl1pPr>
          </a:lstStyle>
          <a:p>
            <a:pPr lvl="0"/>
            <a:r>
              <a:rPr lang="en-US"/>
              <a:t>Edit Master text styles</a:t>
            </a:r>
          </a:p>
        </p:txBody>
      </p:sp>
      <p:sp>
        <p:nvSpPr>
          <p:cNvPr id="40" name="Picture Placeholder 38"/>
          <p:cNvSpPr>
            <a:spLocks noGrp="1"/>
          </p:cNvSpPr>
          <p:nvPr>
            <p:ph type="pic" sz="quarter" idx="16"/>
          </p:nvPr>
        </p:nvSpPr>
        <p:spPr>
          <a:xfrm>
            <a:off x="723900" y="963613"/>
            <a:ext cx="2671763" cy="2671762"/>
          </a:xfrm>
        </p:spPr>
        <p:txBody>
          <a:bodyPr anchor="ctr">
            <a:normAutofit/>
          </a:bodyPr>
          <a:lstStyle>
            <a:lvl1pPr marL="0" indent="0" algn="ctr">
              <a:buNone/>
              <a:defRPr sz="1600"/>
            </a:lvl1pPr>
          </a:lstStyle>
          <a:p>
            <a:r>
              <a:rPr lang="en-US"/>
              <a:t>Click icon to add picture</a:t>
            </a:r>
            <a:endParaRPr lang="en-US" dirty="0"/>
          </a:p>
        </p:txBody>
      </p:sp>
      <p:sp>
        <p:nvSpPr>
          <p:cNvPr id="42" name="Text Placeholder 41"/>
          <p:cNvSpPr>
            <a:spLocks noGrp="1"/>
          </p:cNvSpPr>
          <p:nvPr>
            <p:ph type="body" sz="quarter" idx="17" hasCustomPrompt="1"/>
          </p:nvPr>
        </p:nvSpPr>
        <p:spPr>
          <a:xfrm>
            <a:off x="1236663" y="4065588"/>
            <a:ext cx="2159000" cy="354012"/>
          </a:xfrm>
        </p:spPr>
        <p:txBody>
          <a:bodyPr>
            <a:noAutofit/>
          </a:bodyPr>
          <a:lstStyle>
            <a:lvl1pPr marL="0" indent="0">
              <a:buNone/>
              <a:defRPr lang="en-US" sz="1600" b="0" i="0" kern="1200" dirty="0">
                <a:solidFill>
                  <a:schemeClr val="accent1"/>
                </a:solidFill>
                <a:latin typeface="+mn-lt"/>
                <a:ea typeface="Gotham Book" charset="0"/>
                <a:cs typeface="Gotham Book" charset="0"/>
              </a:defRPr>
            </a:lvl1pPr>
          </a:lstStyle>
          <a:p>
            <a:pPr lvl="0"/>
            <a:r>
              <a:rPr lang="en-US" dirty="0" err="1"/>
              <a:t>url</a:t>
            </a:r>
            <a:endParaRPr lang="en-US" dirty="0"/>
          </a:p>
        </p:txBody>
      </p:sp>
      <p:sp>
        <p:nvSpPr>
          <p:cNvPr id="43" name="Text Placeholder 41"/>
          <p:cNvSpPr>
            <a:spLocks noGrp="1"/>
          </p:cNvSpPr>
          <p:nvPr>
            <p:ph type="body" sz="quarter" idx="18" hasCustomPrompt="1"/>
          </p:nvPr>
        </p:nvSpPr>
        <p:spPr>
          <a:xfrm>
            <a:off x="1236663" y="4760173"/>
            <a:ext cx="2159000" cy="354012"/>
          </a:xfrm>
        </p:spPr>
        <p:txBody>
          <a:bodyPr>
            <a:noAutofit/>
          </a:bodyPr>
          <a:lstStyle>
            <a:lvl1pPr marL="0" indent="0">
              <a:buNone/>
              <a:defRPr lang="en-US" sz="1600" b="0" i="0" kern="1200" dirty="0">
                <a:solidFill>
                  <a:schemeClr val="accent1"/>
                </a:solidFill>
                <a:latin typeface="+mn-lt"/>
                <a:ea typeface="Gotham Book" charset="0"/>
                <a:cs typeface="Gotham Book" charset="0"/>
              </a:defRPr>
            </a:lvl1pPr>
          </a:lstStyle>
          <a:p>
            <a:pPr lvl="0"/>
            <a:r>
              <a:rPr lang="en-US" dirty="0" err="1"/>
              <a:t>url</a:t>
            </a:r>
            <a:endParaRPr lang="en-US" dirty="0"/>
          </a:p>
        </p:txBody>
      </p:sp>
      <p:sp>
        <p:nvSpPr>
          <p:cNvPr id="44" name="Text Placeholder 41"/>
          <p:cNvSpPr>
            <a:spLocks noGrp="1"/>
          </p:cNvSpPr>
          <p:nvPr>
            <p:ph type="body" sz="quarter" idx="19" hasCustomPrompt="1"/>
          </p:nvPr>
        </p:nvSpPr>
        <p:spPr>
          <a:xfrm>
            <a:off x="1236663" y="5432470"/>
            <a:ext cx="2159000" cy="354012"/>
          </a:xfrm>
        </p:spPr>
        <p:txBody>
          <a:bodyPr>
            <a:noAutofit/>
          </a:bodyPr>
          <a:lstStyle>
            <a:lvl1pPr marL="0" indent="0">
              <a:buNone/>
              <a:defRPr lang="en-US" sz="1600" b="0" i="0" kern="1200" dirty="0">
                <a:solidFill>
                  <a:schemeClr val="accent1"/>
                </a:solidFill>
                <a:latin typeface="+mn-lt"/>
                <a:ea typeface="Gotham Book" charset="0"/>
                <a:cs typeface="Gotham Book" charset="0"/>
              </a:defRPr>
            </a:lvl1pPr>
          </a:lstStyle>
          <a:p>
            <a:pPr lvl="0"/>
            <a:r>
              <a:rPr lang="en-US" dirty="0" err="1"/>
              <a:t>url</a:t>
            </a:r>
            <a:endParaRPr lang="en-US" dirty="0"/>
          </a:p>
        </p:txBody>
      </p:sp>
    </p:spTree>
    <p:extLst>
      <p:ext uri="{BB962C8B-B14F-4D97-AF65-F5344CB8AC3E}">
        <p14:creationId xmlns:p14="http://schemas.microsoft.com/office/powerpoint/2010/main" val="6111892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Walkin (event nam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1187622"/>
            <a:ext cx="7171399" cy="1793104"/>
          </a:xfrm>
          <a:noFill/>
        </p:spPr>
        <p:txBody>
          <a:bodyPr lIns="146304" tIns="91440" rIns="146304" bIns="91440" anchor="b" anchorCtr="0"/>
          <a:lstStyle>
            <a:lvl1pPr>
              <a:defRPr sz="5294" spc="-98" baseline="0">
                <a:gradFill>
                  <a:gsLst>
                    <a:gs pos="62564">
                      <a:schemeClr val="tx1"/>
                    </a:gs>
                    <a:gs pos="55000">
                      <a:schemeClr val="tx1"/>
                    </a:gs>
                  </a:gsLst>
                  <a:lin ang="5400000" scaled="0"/>
                </a:gradFill>
              </a:defRPr>
            </a:lvl1pPr>
          </a:lstStyle>
          <a:p>
            <a:r>
              <a:rPr lang="en-US" dirty="0"/>
              <a:t>Event name</a:t>
            </a:r>
          </a:p>
        </p:txBody>
      </p:sp>
      <p:sp>
        <p:nvSpPr>
          <p:cNvPr id="5" name="Text Placeholder 4"/>
          <p:cNvSpPr>
            <a:spLocks noGrp="1"/>
          </p:cNvSpPr>
          <p:nvPr>
            <p:ph type="body" sz="quarter" idx="12" hasCustomPrompt="1"/>
          </p:nvPr>
        </p:nvSpPr>
        <p:spPr>
          <a:xfrm>
            <a:off x="269301" y="2980725"/>
            <a:ext cx="5378549" cy="715931"/>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dirty="0"/>
              <a:t>Date</a:t>
            </a:r>
          </a:p>
        </p:txBody>
      </p:sp>
      <p:sp>
        <p:nvSpPr>
          <p:cNvPr id="3" name="Text Placeholder 2"/>
          <p:cNvSpPr>
            <a:spLocks noGrp="1"/>
          </p:cNvSpPr>
          <p:nvPr>
            <p:ph type="body" sz="quarter" idx="13" hasCustomPrompt="1"/>
          </p:nvPr>
        </p:nvSpPr>
        <p:spPr>
          <a:xfrm>
            <a:off x="269240" y="3696656"/>
            <a:ext cx="5378549" cy="452654"/>
          </a:xfrm>
        </p:spPr>
        <p:txBody>
          <a:bodyPr/>
          <a:lstStyle>
            <a:lvl1pPr marL="0" indent="0">
              <a:buNone/>
              <a:defRPr lang="en-US" sz="1961" kern="1200" spc="0" baseline="0" dirty="0" smtClean="0">
                <a:gradFill>
                  <a:gsLst>
                    <a:gs pos="91000">
                      <a:schemeClr val="tx1"/>
                    </a:gs>
                    <a:gs pos="0">
                      <a:schemeClr val="tx1"/>
                    </a:gs>
                  </a:gsLst>
                  <a:lin ang="5400000" scaled="0"/>
                </a:gradFill>
                <a:latin typeface="Segoe UI" panose="020B0502040204020203" pitchFamily="34" charset="0"/>
                <a:ea typeface="+mn-ea"/>
                <a:cs typeface="Segoe UI" panose="020B0502040204020203" pitchFamily="34" charset="0"/>
              </a:defRPr>
            </a:lvl1pPr>
          </a:lstStyle>
          <a:p>
            <a:r>
              <a:rPr lang="en-US" dirty="0"/>
              <a:t>Optional (City, State or venue)</a:t>
            </a:r>
          </a:p>
        </p:txBody>
      </p:sp>
      <p:grpSp>
        <p:nvGrpSpPr>
          <p:cNvPr id="91" name="Group 90"/>
          <p:cNvGrpSpPr>
            <a:grpSpLocks noChangeAspect="1"/>
          </p:cNvGrpSpPr>
          <p:nvPr userDrawn="1"/>
        </p:nvGrpSpPr>
        <p:grpSpPr bwMode="gray">
          <a:xfrm>
            <a:off x="5675128" y="4141867"/>
            <a:ext cx="6516872" cy="2716134"/>
            <a:chOff x="5788926" y="4224320"/>
            <a:chExt cx="6647549" cy="2770205"/>
          </a:xfrm>
        </p:grpSpPr>
        <p:sp>
          <p:nvSpPr>
            <p:cNvPr id="92" name="Freeform: Shape 91"/>
            <p:cNvSpPr/>
            <p:nvPr userDrawn="1"/>
          </p:nvSpPr>
          <p:spPr bwMode="gray">
            <a:xfrm>
              <a:off x="5788926" y="5758835"/>
              <a:ext cx="2577047" cy="1235690"/>
            </a:xfrm>
            <a:custGeom>
              <a:avLst/>
              <a:gdLst>
                <a:gd name="connsiteX0" fmla="*/ 1214715 w 2577047"/>
                <a:gd name="connsiteY0" fmla="*/ 0 h 1235690"/>
                <a:gd name="connsiteX1" fmla="*/ 1914672 w 2577047"/>
                <a:gd name="connsiteY1" fmla="*/ 468064 h 1235690"/>
                <a:gd name="connsiteX2" fmla="*/ 2060300 w 2577047"/>
                <a:gd name="connsiteY2" fmla="*/ 446221 h 1235690"/>
                <a:gd name="connsiteX3" fmla="*/ 2577047 w 2577047"/>
                <a:gd name="connsiteY3" fmla="*/ 957972 h 1235690"/>
                <a:gd name="connsiteX4" fmla="*/ 2495620 w 2577047"/>
                <a:gd name="connsiteY4" fmla="*/ 1235690 h 1235690"/>
                <a:gd name="connsiteX5" fmla="*/ 1889591 w 2577047"/>
                <a:gd name="connsiteY5" fmla="*/ 1235690 h 1235690"/>
                <a:gd name="connsiteX6" fmla="*/ 1799319 w 2577047"/>
                <a:gd name="connsiteY6" fmla="*/ 1235690 h 1235690"/>
                <a:gd name="connsiteX7" fmla="*/ 31390 w 2577047"/>
                <a:gd name="connsiteY7" fmla="*/ 1235690 h 1235690"/>
                <a:gd name="connsiteX8" fmla="*/ 9264 w 2577047"/>
                <a:gd name="connsiteY8" fmla="*/ 1164413 h 1235690"/>
                <a:gd name="connsiteX9" fmla="*/ 0 w 2577047"/>
                <a:gd name="connsiteY9" fmla="*/ 1072517 h 1235690"/>
                <a:gd name="connsiteX10" fmla="*/ 455981 w 2577047"/>
                <a:gd name="connsiteY10" fmla="*/ 616536 h 1235690"/>
                <a:gd name="connsiteX11" fmla="*/ 459500 w 2577047"/>
                <a:gd name="connsiteY11" fmla="*/ 616891 h 1235690"/>
                <a:gd name="connsiteX12" fmla="*/ 459640 w 2577047"/>
                <a:gd name="connsiteY12" fmla="*/ 615506 h 1235690"/>
                <a:gd name="connsiteX13" fmla="*/ 720719 w 2577047"/>
                <a:gd name="connsiteY13" fmla="*/ 182302 h 1235690"/>
                <a:gd name="connsiteX14" fmla="*/ 739060 w 2577047"/>
                <a:gd name="connsiteY14" fmla="*/ 169592 h 1235690"/>
                <a:gd name="connsiteX15" fmla="*/ 747661 w 2577047"/>
                <a:gd name="connsiteY15" fmla="*/ 161263 h 1235690"/>
                <a:gd name="connsiteX16" fmla="*/ 1214715 w 2577047"/>
                <a:gd name="connsiteY16" fmla="*/ 0 h 123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7047" h="1235690">
                  <a:moveTo>
                    <a:pt x="1214715" y="0"/>
                  </a:moveTo>
                  <a:cubicBezTo>
                    <a:pt x="1532592" y="0"/>
                    <a:pt x="1803493" y="191906"/>
                    <a:pt x="1914672" y="468064"/>
                  </a:cubicBezTo>
                  <a:cubicBezTo>
                    <a:pt x="1961649" y="454022"/>
                    <a:pt x="2010192" y="446221"/>
                    <a:pt x="2060300" y="446221"/>
                  </a:cubicBezTo>
                  <a:cubicBezTo>
                    <a:pt x="2346860" y="446221"/>
                    <a:pt x="2577047" y="675573"/>
                    <a:pt x="2577047" y="957972"/>
                  </a:cubicBezTo>
                  <a:cubicBezTo>
                    <a:pt x="2577047" y="1060946"/>
                    <a:pt x="2547295" y="1156119"/>
                    <a:pt x="2495620" y="1235690"/>
                  </a:cubicBezTo>
                  <a:cubicBezTo>
                    <a:pt x="2495620" y="1235690"/>
                    <a:pt x="2495620" y="1235690"/>
                    <a:pt x="1889591" y="1235690"/>
                  </a:cubicBezTo>
                  <a:lnTo>
                    <a:pt x="1799319" y="1235690"/>
                  </a:lnTo>
                  <a:lnTo>
                    <a:pt x="31390" y="1235690"/>
                  </a:lnTo>
                  <a:lnTo>
                    <a:pt x="9264" y="1164413"/>
                  </a:lnTo>
                  <a:cubicBezTo>
                    <a:pt x="3190" y="1134730"/>
                    <a:pt x="0" y="1103996"/>
                    <a:pt x="0" y="1072517"/>
                  </a:cubicBezTo>
                  <a:cubicBezTo>
                    <a:pt x="0" y="820686"/>
                    <a:pt x="204150" y="616536"/>
                    <a:pt x="455981" y="616536"/>
                  </a:cubicBezTo>
                  <a:lnTo>
                    <a:pt x="459500" y="616891"/>
                  </a:lnTo>
                  <a:lnTo>
                    <a:pt x="459640" y="615506"/>
                  </a:lnTo>
                  <a:cubicBezTo>
                    <a:pt x="495067" y="442379"/>
                    <a:pt x="589371" y="290700"/>
                    <a:pt x="720719" y="182302"/>
                  </a:cubicBezTo>
                  <a:lnTo>
                    <a:pt x="739060" y="169592"/>
                  </a:lnTo>
                  <a:lnTo>
                    <a:pt x="747661" y="161263"/>
                  </a:lnTo>
                  <a:cubicBezTo>
                    <a:pt x="876480" y="60556"/>
                    <a:pt x="1038551" y="0"/>
                    <a:pt x="1214715" y="0"/>
                  </a:cubicBez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7"/>
            <p:cNvSpPr>
              <a:spLocks noChangeArrowheads="1"/>
            </p:cNvSpPr>
            <p:nvPr/>
          </p:nvSpPr>
          <p:spPr bwMode="gray">
            <a:xfrm>
              <a:off x="9601660" y="4515070"/>
              <a:ext cx="573425" cy="1445676"/>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5" name="Rectangle 8"/>
            <p:cNvSpPr>
              <a:spLocks noChangeArrowheads="1"/>
            </p:cNvSpPr>
            <p:nvPr/>
          </p:nvSpPr>
          <p:spPr bwMode="gray">
            <a:xfrm>
              <a:off x="8640568" y="4224320"/>
              <a:ext cx="576116" cy="1445676"/>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6" name="Rectangle 9"/>
            <p:cNvSpPr>
              <a:spLocks noChangeArrowheads="1"/>
            </p:cNvSpPr>
            <p:nvPr/>
          </p:nvSpPr>
          <p:spPr bwMode="gray">
            <a:xfrm>
              <a:off x="9771264" y="4698135"/>
              <a:ext cx="573425" cy="1445676"/>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7" name="Rectangle 10"/>
            <p:cNvSpPr>
              <a:spLocks noChangeArrowheads="1"/>
            </p:cNvSpPr>
            <p:nvPr/>
          </p:nvSpPr>
          <p:spPr bwMode="gray">
            <a:xfrm>
              <a:off x="9351291" y="4843510"/>
              <a:ext cx="320365" cy="1397218"/>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8" name="Rectangle 11"/>
            <p:cNvSpPr>
              <a:spLocks noChangeArrowheads="1"/>
            </p:cNvSpPr>
            <p:nvPr/>
          </p:nvSpPr>
          <p:spPr bwMode="gray">
            <a:xfrm>
              <a:off x="8505962" y="4708904"/>
              <a:ext cx="309596" cy="1292224"/>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9" name="Rectangle 12"/>
            <p:cNvSpPr>
              <a:spLocks noChangeArrowheads="1"/>
            </p:cNvSpPr>
            <p:nvPr/>
          </p:nvSpPr>
          <p:spPr bwMode="gray">
            <a:xfrm>
              <a:off x="8780559" y="4576988"/>
              <a:ext cx="570732" cy="1518363"/>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0" name="Freeform 13"/>
            <p:cNvSpPr>
              <a:spLocks/>
            </p:cNvSpPr>
            <p:nvPr/>
          </p:nvSpPr>
          <p:spPr bwMode="gray">
            <a:xfrm>
              <a:off x="8842479" y="4665830"/>
              <a:ext cx="446894" cy="78073"/>
            </a:xfrm>
            <a:custGeom>
              <a:avLst/>
              <a:gdLst>
                <a:gd name="T0" fmla="*/ 24 w 286"/>
                <a:gd name="T1" fmla="*/ 0 h 50"/>
                <a:gd name="T2" fmla="*/ 0 w 286"/>
                <a:gd name="T3" fmla="*/ 22 h 50"/>
                <a:gd name="T4" fmla="*/ 0 w 286"/>
                <a:gd name="T5" fmla="*/ 28 h 50"/>
                <a:gd name="T6" fmla="*/ 24 w 286"/>
                <a:gd name="T7" fmla="*/ 50 h 50"/>
                <a:gd name="T8" fmla="*/ 262 w 286"/>
                <a:gd name="T9" fmla="*/ 50 h 50"/>
                <a:gd name="T10" fmla="*/ 286 w 286"/>
                <a:gd name="T11" fmla="*/ 28 h 50"/>
                <a:gd name="T12" fmla="*/ 286 w 286"/>
                <a:gd name="T13" fmla="*/ 22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2"/>
                  </a:cubicBezTo>
                  <a:cubicBezTo>
                    <a:pt x="0" y="28"/>
                    <a:pt x="0" y="28"/>
                    <a:pt x="0" y="28"/>
                  </a:cubicBezTo>
                  <a:cubicBezTo>
                    <a:pt x="0" y="28"/>
                    <a:pt x="0" y="50"/>
                    <a:pt x="24" y="50"/>
                  </a:cubicBezTo>
                  <a:cubicBezTo>
                    <a:pt x="262" y="50"/>
                    <a:pt x="262" y="50"/>
                    <a:pt x="262" y="50"/>
                  </a:cubicBezTo>
                  <a:cubicBezTo>
                    <a:pt x="262" y="50"/>
                    <a:pt x="286" y="50"/>
                    <a:pt x="286" y="28"/>
                  </a:cubicBezTo>
                  <a:cubicBezTo>
                    <a:pt x="286" y="22"/>
                    <a:pt x="286" y="22"/>
                    <a:pt x="286" y="22"/>
                  </a:cubicBezTo>
                  <a:cubicBezTo>
                    <a:pt x="286" y="22"/>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1" name="Freeform 14"/>
            <p:cNvSpPr>
              <a:spLocks/>
            </p:cNvSpPr>
            <p:nvPr/>
          </p:nvSpPr>
          <p:spPr bwMode="gray">
            <a:xfrm>
              <a:off x="8842479" y="4805821"/>
              <a:ext cx="446894" cy="78073"/>
            </a:xfrm>
            <a:custGeom>
              <a:avLst/>
              <a:gdLst>
                <a:gd name="T0" fmla="*/ 24 w 286"/>
                <a:gd name="T1" fmla="*/ 0 h 50"/>
                <a:gd name="T2" fmla="*/ 0 w 286"/>
                <a:gd name="T3" fmla="*/ 23 h 50"/>
                <a:gd name="T4" fmla="*/ 0 w 286"/>
                <a:gd name="T5" fmla="*/ 27 h 50"/>
                <a:gd name="T6" fmla="*/ 24 w 286"/>
                <a:gd name="T7" fmla="*/ 50 h 50"/>
                <a:gd name="T8" fmla="*/ 262 w 286"/>
                <a:gd name="T9" fmla="*/ 50 h 50"/>
                <a:gd name="T10" fmla="*/ 286 w 286"/>
                <a:gd name="T11" fmla="*/ 27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7"/>
                    <a:pt x="0" y="27"/>
                    <a:pt x="0" y="27"/>
                  </a:cubicBezTo>
                  <a:cubicBezTo>
                    <a:pt x="0" y="27"/>
                    <a:pt x="0" y="50"/>
                    <a:pt x="24" y="50"/>
                  </a:cubicBezTo>
                  <a:cubicBezTo>
                    <a:pt x="262" y="50"/>
                    <a:pt x="262" y="50"/>
                    <a:pt x="262" y="50"/>
                  </a:cubicBezTo>
                  <a:cubicBezTo>
                    <a:pt x="262" y="50"/>
                    <a:pt x="286" y="50"/>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2" name="Freeform 15"/>
            <p:cNvSpPr>
              <a:spLocks/>
            </p:cNvSpPr>
            <p:nvPr/>
          </p:nvSpPr>
          <p:spPr bwMode="gray">
            <a:xfrm>
              <a:off x="8842479" y="4943118"/>
              <a:ext cx="446894" cy="78073"/>
            </a:xfrm>
            <a:custGeom>
              <a:avLst/>
              <a:gdLst>
                <a:gd name="T0" fmla="*/ 24 w 286"/>
                <a:gd name="T1" fmla="*/ 0 h 50"/>
                <a:gd name="T2" fmla="*/ 0 w 286"/>
                <a:gd name="T3" fmla="*/ 24 h 50"/>
                <a:gd name="T4" fmla="*/ 0 w 286"/>
                <a:gd name="T5" fmla="*/ 28 h 50"/>
                <a:gd name="T6" fmla="*/ 24 w 286"/>
                <a:gd name="T7" fmla="*/ 50 h 50"/>
                <a:gd name="T8" fmla="*/ 262 w 286"/>
                <a:gd name="T9" fmla="*/ 50 h 50"/>
                <a:gd name="T10" fmla="*/ 286 w 286"/>
                <a:gd name="T11" fmla="*/ 28 h 50"/>
                <a:gd name="T12" fmla="*/ 286 w 286"/>
                <a:gd name="T13" fmla="*/ 24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4"/>
                  </a:cubicBezTo>
                  <a:cubicBezTo>
                    <a:pt x="0" y="28"/>
                    <a:pt x="0" y="28"/>
                    <a:pt x="0" y="28"/>
                  </a:cubicBezTo>
                  <a:cubicBezTo>
                    <a:pt x="0" y="28"/>
                    <a:pt x="0" y="50"/>
                    <a:pt x="24" y="50"/>
                  </a:cubicBezTo>
                  <a:cubicBezTo>
                    <a:pt x="262" y="50"/>
                    <a:pt x="262" y="50"/>
                    <a:pt x="262" y="50"/>
                  </a:cubicBezTo>
                  <a:cubicBezTo>
                    <a:pt x="262" y="50"/>
                    <a:pt x="286" y="50"/>
                    <a:pt x="286" y="28"/>
                  </a:cubicBezTo>
                  <a:cubicBezTo>
                    <a:pt x="286" y="24"/>
                    <a:pt x="286" y="24"/>
                    <a:pt x="286" y="24"/>
                  </a:cubicBezTo>
                  <a:cubicBezTo>
                    <a:pt x="286" y="24"/>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3" name="Freeform 16"/>
            <p:cNvSpPr>
              <a:spLocks/>
            </p:cNvSpPr>
            <p:nvPr/>
          </p:nvSpPr>
          <p:spPr bwMode="gray">
            <a:xfrm>
              <a:off x="8842479" y="5080418"/>
              <a:ext cx="446894" cy="78073"/>
            </a:xfrm>
            <a:custGeom>
              <a:avLst/>
              <a:gdLst>
                <a:gd name="T0" fmla="*/ 24 w 286"/>
                <a:gd name="T1" fmla="*/ 0 h 50"/>
                <a:gd name="T2" fmla="*/ 0 w 286"/>
                <a:gd name="T3" fmla="*/ 23 h 50"/>
                <a:gd name="T4" fmla="*/ 0 w 286"/>
                <a:gd name="T5" fmla="*/ 28 h 50"/>
                <a:gd name="T6" fmla="*/ 24 w 286"/>
                <a:gd name="T7" fmla="*/ 50 h 50"/>
                <a:gd name="T8" fmla="*/ 262 w 286"/>
                <a:gd name="T9" fmla="*/ 50 h 50"/>
                <a:gd name="T10" fmla="*/ 286 w 286"/>
                <a:gd name="T11" fmla="*/ 28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8"/>
                    <a:pt x="0" y="28"/>
                    <a:pt x="0" y="28"/>
                  </a:cubicBezTo>
                  <a:cubicBezTo>
                    <a:pt x="0" y="28"/>
                    <a:pt x="0" y="50"/>
                    <a:pt x="24" y="50"/>
                  </a:cubicBezTo>
                  <a:cubicBezTo>
                    <a:pt x="262" y="50"/>
                    <a:pt x="262" y="50"/>
                    <a:pt x="262" y="50"/>
                  </a:cubicBezTo>
                  <a:cubicBezTo>
                    <a:pt x="262" y="50"/>
                    <a:pt x="286" y="50"/>
                    <a:pt x="286" y="28"/>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4" name="Freeform 17"/>
            <p:cNvSpPr>
              <a:spLocks/>
            </p:cNvSpPr>
            <p:nvPr/>
          </p:nvSpPr>
          <p:spPr bwMode="gray">
            <a:xfrm>
              <a:off x="8842479" y="5220409"/>
              <a:ext cx="446894" cy="78073"/>
            </a:xfrm>
            <a:custGeom>
              <a:avLst/>
              <a:gdLst>
                <a:gd name="T0" fmla="*/ 24 w 286"/>
                <a:gd name="T1" fmla="*/ 0 h 50"/>
                <a:gd name="T2" fmla="*/ 0 w 286"/>
                <a:gd name="T3" fmla="*/ 23 h 50"/>
                <a:gd name="T4" fmla="*/ 0 w 286"/>
                <a:gd name="T5" fmla="*/ 27 h 50"/>
                <a:gd name="T6" fmla="*/ 24 w 286"/>
                <a:gd name="T7" fmla="*/ 50 h 50"/>
                <a:gd name="T8" fmla="*/ 262 w 286"/>
                <a:gd name="T9" fmla="*/ 50 h 50"/>
                <a:gd name="T10" fmla="*/ 286 w 286"/>
                <a:gd name="T11" fmla="*/ 27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7"/>
                    <a:pt x="0" y="27"/>
                    <a:pt x="0" y="27"/>
                  </a:cubicBezTo>
                  <a:cubicBezTo>
                    <a:pt x="0" y="27"/>
                    <a:pt x="0" y="50"/>
                    <a:pt x="24" y="50"/>
                  </a:cubicBezTo>
                  <a:cubicBezTo>
                    <a:pt x="262" y="50"/>
                    <a:pt x="262" y="50"/>
                    <a:pt x="262" y="50"/>
                  </a:cubicBezTo>
                  <a:cubicBezTo>
                    <a:pt x="262" y="50"/>
                    <a:pt x="286" y="50"/>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5" name="Freeform 18"/>
            <p:cNvSpPr>
              <a:spLocks/>
            </p:cNvSpPr>
            <p:nvPr/>
          </p:nvSpPr>
          <p:spPr bwMode="gray">
            <a:xfrm>
              <a:off x="8842479" y="5357707"/>
              <a:ext cx="446894" cy="78073"/>
            </a:xfrm>
            <a:custGeom>
              <a:avLst/>
              <a:gdLst>
                <a:gd name="T0" fmla="*/ 24 w 286"/>
                <a:gd name="T1" fmla="*/ 0 h 51"/>
                <a:gd name="T2" fmla="*/ 0 w 286"/>
                <a:gd name="T3" fmla="*/ 24 h 51"/>
                <a:gd name="T4" fmla="*/ 0 w 286"/>
                <a:gd name="T5" fmla="*/ 28 h 51"/>
                <a:gd name="T6" fmla="*/ 24 w 286"/>
                <a:gd name="T7" fmla="*/ 51 h 51"/>
                <a:gd name="T8" fmla="*/ 262 w 286"/>
                <a:gd name="T9" fmla="*/ 51 h 51"/>
                <a:gd name="T10" fmla="*/ 286 w 286"/>
                <a:gd name="T11" fmla="*/ 28 h 51"/>
                <a:gd name="T12" fmla="*/ 286 w 286"/>
                <a:gd name="T13" fmla="*/ 24 h 51"/>
                <a:gd name="T14" fmla="*/ 262 w 286"/>
                <a:gd name="T15" fmla="*/ 0 h 51"/>
                <a:gd name="T16" fmla="*/ 152 w 286"/>
                <a:gd name="T17" fmla="*/ 0 h 51"/>
                <a:gd name="T18" fmla="*/ 24 w 286"/>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1">
                  <a:moveTo>
                    <a:pt x="24" y="0"/>
                  </a:moveTo>
                  <a:cubicBezTo>
                    <a:pt x="24" y="0"/>
                    <a:pt x="0" y="0"/>
                    <a:pt x="0" y="24"/>
                  </a:cubicBezTo>
                  <a:cubicBezTo>
                    <a:pt x="0" y="28"/>
                    <a:pt x="0" y="28"/>
                    <a:pt x="0" y="28"/>
                  </a:cubicBezTo>
                  <a:cubicBezTo>
                    <a:pt x="0" y="28"/>
                    <a:pt x="0" y="51"/>
                    <a:pt x="24" y="51"/>
                  </a:cubicBezTo>
                  <a:cubicBezTo>
                    <a:pt x="262" y="51"/>
                    <a:pt x="262" y="51"/>
                    <a:pt x="262" y="51"/>
                  </a:cubicBezTo>
                  <a:cubicBezTo>
                    <a:pt x="262" y="51"/>
                    <a:pt x="286" y="51"/>
                    <a:pt x="286" y="28"/>
                  </a:cubicBezTo>
                  <a:cubicBezTo>
                    <a:pt x="286" y="24"/>
                    <a:pt x="286" y="24"/>
                    <a:pt x="286" y="24"/>
                  </a:cubicBezTo>
                  <a:cubicBezTo>
                    <a:pt x="286" y="24"/>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6" name="Freeform 19"/>
            <p:cNvSpPr>
              <a:spLocks/>
            </p:cNvSpPr>
            <p:nvPr/>
          </p:nvSpPr>
          <p:spPr bwMode="gray">
            <a:xfrm>
              <a:off x="8842479" y="5495006"/>
              <a:ext cx="446894" cy="78073"/>
            </a:xfrm>
            <a:custGeom>
              <a:avLst/>
              <a:gdLst>
                <a:gd name="T0" fmla="*/ 24 w 286"/>
                <a:gd name="T1" fmla="*/ 0 h 50"/>
                <a:gd name="T2" fmla="*/ 0 w 286"/>
                <a:gd name="T3" fmla="*/ 23 h 50"/>
                <a:gd name="T4" fmla="*/ 0 w 286"/>
                <a:gd name="T5" fmla="*/ 28 h 50"/>
                <a:gd name="T6" fmla="*/ 24 w 286"/>
                <a:gd name="T7" fmla="*/ 50 h 50"/>
                <a:gd name="T8" fmla="*/ 262 w 286"/>
                <a:gd name="T9" fmla="*/ 50 h 50"/>
                <a:gd name="T10" fmla="*/ 286 w 286"/>
                <a:gd name="T11" fmla="*/ 28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8"/>
                    <a:pt x="0" y="28"/>
                    <a:pt x="0" y="28"/>
                  </a:cubicBezTo>
                  <a:cubicBezTo>
                    <a:pt x="0" y="28"/>
                    <a:pt x="0" y="50"/>
                    <a:pt x="24" y="50"/>
                  </a:cubicBezTo>
                  <a:cubicBezTo>
                    <a:pt x="262" y="50"/>
                    <a:pt x="262" y="50"/>
                    <a:pt x="262" y="50"/>
                  </a:cubicBezTo>
                  <a:cubicBezTo>
                    <a:pt x="262" y="50"/>
                    <a:pt x="286" y="50"/>
                    <a:pt x="286" y="28"/>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7" name="Freeform 20"/>
            <p:cNvSpPr>
              <a:spLocks/>
            </p:cNvSpPr>
            <p:nvPr/>
          </p:nvSpPr>
          <p:spPr bwMode="gray">
            <a:xfrm>
              <a:off x="8842479" y="5634997"/>
              <a:ext cx="446894" cy="78073"/>
            </a:xfrm>
            <a:custGeom>
              <a:avLst/>
              <a:gdLst>
                <a:gd name="T0" fmla="*/ 24 w 286"/>
                <a:gd name="T1" fmla="*/ 0 h 51"/>
                <a:gd name="T2" fmla="*/ 0 w 286"/>
                <a:gd name="T3" fmla="*/ 23 h 51"/>
                <a:gd name="T4" fmla="*/ 0 w 286"/>
                <a:gd name="T5" fmla="*/ 27 h 51"/>
                <a:gd name="T6" fmla="*/ 24 w 286"/>
                <a:gd name="T7" fmla="*/ 51 h 51"/>
                <a:gd name="T8" fmla="*/ 262 w 286"/>
                <a:gd name="T9" fmla="*/ 51 h 51"/>
                <a:gd name="T10" fmla="*/ 286 w 286"/>
                <a:gd name="T11" fmla="*/ 27 h 51"/>
                <a:gd name="T12" fmla="*/ 286 w 286"/>
                <a:gd name="T13" fmla="*/ 23 h 51"/>
                <a:gd name="T14" fmla="*/ 262 w 286"/>
                <a:gd name="T15" fmla="*/ 0 h 51"/>
                <a:gd name="T16" fmla="*/ 152 w 286"/>
                <a:gd name="T17" fmla="*/ 0 h 51"/>
                <a:gd name="T18" fmla="*/ 24 w 286"/>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1">
                  <a:moveTo>
                    <a:pt x="24" y="0"/>
                  </a:moveTo>
                  <a:cubicBezTo>
                    <a:pt x="24" y="0"/>
                    <a:pt x="0" y="0"/>
                    <a:pt x="0" y="23"/>
                  </a:cubicBezTo>
                  <a:cubicBezTo>
                    <a:pt x="0" y="27"/>
                    <a:pt x="0" y="27"/>
                    <a:pt x="0" y="27"/>
                  </a:cubicBezTo>
                  <a:cubicBezTo>
                    <a:pt x="0" y="27"/>
                    <a:pt x="0" y="51"/>
                    <a:pt x="24" y="51"/>
                  </a:cubicBezTo>
                  <a:cubicBezTo>
                    <a:pt x="262" y="51"/>
                    <a:pt x="262" y="51"/>
                    <a:pt x="262" y="51"/>
                  </a:cubicBezTo>
                  <a:cubicBezTo>
                    <a:pt x="262" y="51"/>
                    <a:pt x="286" y="51"/>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8" name="Oval 21"/>
            <p:cNvSpPr>
              <a:spLocks noChangeArrowheads="1"/>
            </p:cNvSpPr>
            <p:nvPr/>
          </p:nvSpPr>
          <p:spPr bwMode="gray">
            <a:xfrm>
              <a:off x="9203225" y="4681982"/>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09" name="Oval 22"/>
            <p:cNvSpPr>
              <a:spLocks noChangeArrowheads="1"/>
            </p:cNvSpPr>
            <p:nvPr/>
          </p:nvSpPr>
          <p:spPr bwMode="gray">
            <a:xfrm>
              <a:off x="9203225" y="4821973"/>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0" name="Oval 23"/>
            <p:cNvSpPr>
              <a:spLocks noChangeArrowheads="1"/>
            </p:cNvSpPr>
            <p:nvPr/>
          </p:nvSpPr>
          <p:spPr bwMode="gray">
            <a:xfrm>
              <a:off x="9203225" y="4959271"/>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1" name="Oval 24"/>
            <p:cNvSpPr>
              <a:spLocks noChangeArrowheads="1"/>
            </p:cNvSpPr>
            <p:nvPr/>
          </p:nvSpPr>
          <p:spPr bwMode="gray">
            <a:xfrm>
              <a:off x="9203225" y="5099262"/>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2" name="Freeform 25"/>
            <p:cNvSpPr>
              <a:spLocks/>
            </p:cNvSpPr>
            <p:nvPr/>
          </p:nvSpPr>
          <p:spPr bwMode="gray">
            <a:xfrm>
              <a:off x="9203225" y="5236562"/>
              <a:ext cx="45767" cy="43074"/>
            </a:xfrm>
            <a:custGeom>
              <a:avLst/>
              <a:gdLst>
                <a:gd name="T0" fmla="*/ 14 w 28"/>
                <a:gd name="T1" fmla="*/ 28 h 28"/>
                <a:gd name="T2" fmla="*/ 28 w 28"/>
                <a:gd name="T3" fmla="*/ 13 h 28"/>
                <a:gd name="T4" fmla="*/ 14 w 28"/>
                <a:gd name="T5" fmla="*/ 0 h 28"/>
                <a:gd name="T6" fmla="*/ 0 w 28"/>
                <a:gd name="T7" fmla="*/ 13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cubicBezTo>
                    <a:pt x="22" y="28"/>
                    <a:pt x="28" y="21"/>
                    <a:pt x="28" y="13"/>
                  </a:cubicBezTo>
                  <a:cubicBezTo>
                    <a:pt x="28" y="7"/>
                    <a:pt x="22" y="0"/>
                    <a:pt x="14" y="0"/>
                  </a:cubicBezTo>
                  <a:cubicBezTo>
                    <a:pt x="7" y="0"/>
                    <a:pt x="0" y="7"/>
                    <a:pt x="0" y="13"/>
                  </a:cubicBezTo>
                  <a:cubicBezTo>
                    <a:pt x="0" y="21"/>
                    <a:pt x="7" y="28"/>
                    <a:pt x="14" y="28"/>
                  </a:cubicBez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3" name="Oval 26"/>
            <p:cNvSpPr>
              <a:spLocks noChangeArrowheads="1"/>
            </p:cNvSpPr>
            <p:nvPr/>
          </p:nvSpPr>
          <p:spPr bwMode="gray">
            <a:xfrm>
              <a:off x="9203225" y="5376553"/>
              <a:ext cx="45767" cy="40383"/>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4" name="Oval 27"/>
            <p:cNvSpPr>
              <a:spLocks noChangeArrowheads="1"/>
            </p:cNvSpPr>
            <p:nvPr/>
          </p:nvSpPr>
          <p:spPr bwMode="gray">
            <a:xfrm>
              <a:off x="9203225" y="5513851"/>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5" name="Oval 28"/>
            <p:cNvSpPr>
              <a:spLocks noChangeArrowheads="1"/>
            </p:cNvSpPr>
            <p:nvPr/>
          </p:nvSpPr>
          <p:spPr bwMode="gray">
            <a:xfrm>
              <a:off x="9203225" y="5653841"/>
              <a:ext cx="45767" cy="40383"/>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6" name="Freeform 29"/>
            <p:cNvSpPr>
              <a:spLocks/>
            </p:cNvSpPr>
            <p:nvPr/>
          </p:nvSpPr>
          <p:spPr bwMode="gray">
            <a:xfrm>
              <a:off x="8842479" y="5772295"/>
              <a:ext cx="446894" cy="78073"/>
            </a:xfrm>
            <a:custGeom>
              <a:avLst/>
              <a:gdLst>
                <a:gd name="T0" fmla="*/ 24 w 286"/>
                <a:gd name="T1" fmla="*/ 0 h 50"/>
                <a:gd name="T2" fmla="*/ 0 w 286"/>
                <a:gd name="T3" fmla="*/ 22 h 50"/>
                <a:gd name="T4" fmla="*/ 0 w 286"/>
                <a:gd name="T5" fmla="*/ 27 h 50"/>
                <a:gd name="T6" fmla="*/ 24 w 286"/>
                <a:gd name="T7" fmla="*/ 50 h 50"/>
                <a:gd name="T8" fmla="*/ 262 w 286"/>
                <a:gd name="T9" fmla="*/ 50 h 50"/>
                <a:gd name="T10" fmla="*/ 286 w 286"/>
                <a:gd name="T11" fmla="*/ 27 h 50"/>
                <a:gd name="T12" fmla="*/ 286 w 286"/>
                <a:gd name="T13" fmla="*/ 22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2"/>
                  </a:cubicBezTo>
                  <a:cubicBezTo>
                    <a:pt x="0" y="27"/>
                    <a:pt x="0" y="27"/>
                    <a:pt x="0" y="27"/>
                  </a:cubicBezTo>
                  <a:cubicBezTo>
                    <a:pt x="0" y="27"/>
                    <a:pt x="0" y="50"/>
                    <a:pt x="24" y="50"/>
                  </a:cubicBezTo>
                  <a:cubicBezTo>
                    <a:pt x="262" y="50"/>
                    <a:pt x="262" y="50"/>
                    <a:pt x="262" y="50"/>
                  </a:cubicBezTo>
                  <a:cubicBezTo>
                    <a:pt x="262" y="50"/>
                    <a:pt x="286" y="50"/>
                    <a:pt x="286" y="27"/>
                  </a:cubicBezTo>
                  <a:cubicBezTo>
                    <a:pt x="286" y="22"/>
                    <a:pt x="286" y="22"/>
                    <a:pt x="286" y="22"/>
                  </a:cubicBezTo>
                  <a:cubicBezTo>
                    <a:pt x="286" y="22"/>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7" name="Oval 30"/>
            <p:cNvSpPr>
              <a:spLocks noChangeArrowheads="1"/>
            </p:cNvSpPr>
            <p:nvPr/>
          </p:nvSpPr>
          <p:spPr bwMode="gray">
            <a:xfrm>
              <a:off x="9203225" y="5791141"/>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8" name="Rectangle 31"/>
            <p:cNvSpPr>
              <a:spLocks noChangeArrowheads="1"/>
            </p:cNvSpPr>
            <p:nvPr/>
          </p:nvSpPr>
          <p:spPr bwMode="gray">
            <a:xfrm>
              <a:off x="9467054" y="4883892"/>
              <a:ext cx="570732" cy="1337991"/>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9" name="Freeform 32"/>
            <p:cNvSpPr>
              <a:spLocks/>
            </p:cNvSpPr>
            <p:nvPr/>
          </p:nvSpPr>
          <p:spPr bwMode="gray">
            <a:xfrm>
              <a:off x="9526281" y="4975424"/>
              <a:ext cx="449587" cy="78073"/>
            </a:xfrm>
            <a:custGeom>
              <a:avLst/>
              <a:gdLst>
                <a:gd name="T0" fmla="*/ 25 w 287"/>
                <a:gd name="T1" fmla="*/ 0 h 50"/>
                <a:gd name="T2" fmla="*/ 0 w 287"/>
                <a:gd name="T3" fmla="*/ 22 h 50"/>
                <a:gd name="T4" fmla="*/ 0 w 287"/>
                <a:gd name="T5" fmla="*/ 27 h 50"/>
                <a:gd name="T6" fmla="*/ 25 w 287"/>
                <a:gd name="T7" fmla="*/ 50 h 50"/>
                <a:gd name="T8" fmla="*/ 262 w 287"/>
                <a:gd name="T9" fmla="*/ 50 h 50"/>
                <a:gd name="T10" fmla="*/ 287 w 287"/>
                <a:gd name="T11" fmla="*/ 27 h 50"/>
                <a:gd name="T12" fmla="*/ 287 w 287"/>
                <a:gd name="T13" fmla="*/ 22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2"/>
                  </a:cubicBezTo>
                  <a:cubicBezTo>
                    <a:pt x="0" y="27"/>
                    <a:pt x="0" y="27"/>
                    <a:pt x="0" y="27"/>
                  </a:cubicBezTo>
                  <a:cubicBezTo>
                    <a:pt x="0" y="27"/>
                    <a:pt x="0" y="50"/>
                    <a:pt x="25" y="50"/>
                  </a:cubicBezTo>
                  <a:cubicBezTo>
                    <a:pt x="262" y="50"/>
                    <a:pt x="262" y="50"/>
                    <a:pt x="262" y="50"/>
                  </a:cubicBezTo>
                  <a:cubicBezTo>
                    <a:pt x="262" y="50"/>
                    <a:pt x="287" y="50"/>
                    <a:pt x="287" y="27"/>
                  </a:cubicBezTo>
                  <a:cubicBezTo>
                    <a:pt x="287" y="22"/>
                    <a:pt x="287" y="22"/>
                    <a:pt x="287" y="22"/>
                  </a:cubicBezTo>
                  <a:cubicBezTo>
                    <a:pt x="287" y="22"/>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0" name="Freeform 33"/>
            <p:cNvSpPr>
              <a:spLocks/>
            </p:cNvSpPr>
            <p:nvPr/>
          </p:nvSpPr>
          <p:spPr bwMode="gray">
            <a:xfrm>
              <a:off x="9526281" y="5112724"/>
              <a:ext cx="449587" cy="78073"/>
            </a:xfrm>
            <a:custGeom>
              <a:avLst/>
              <a:gdLst>
                <a:gd name="T0" fmla="*/ 25 w 287"/>
                <a:gd name="T1" fmla="*/ 0 h 50"/>
                <a:gd name="T2" fmla="*/ 0 w 287"/>
                <a:gd name="T3" fmla="*/ 23 h 50"/>
                <a:gd name="T4" fmla="*/ 0 w 287"/>
                <a:gd name="T5" fmla="*/ 28 h 50"/>
                <a:gd name="T6" fmla="*/ 25 w 287"/>
                <a:gd name="T7" fmla="*/ 50 h 50"/>
                <a:gd name="T8" fmla="*/ 262 w 287"/>
                <a:gd name="T9" fmla="*/ 50 h 50"/>
                <a:gd name="T10" fmla="*/ 287 w 287"/>
                <a:gd name="T11" fmla="*/ 28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8"/>
                    <a:pt x="0" y="28"/>
                    <a:pt x="0" y="28"/>
                  </a:cubicBezTo>
                  <a:cubicBezTo>
                    <a:pt x="0" y="28"/>
                    <a:pt x="0" y="50"/>
                    <a:pt x="25" y="50"/>
                  </a:cubicBezTo>
                  <a:cubicBezTo>
                    <a:pt x="262" y="50"/>
                    <a:pt x="262" y="50"/>
                    <a:pt x="262" y="50"/>
                  </a:cubicBezTo>
                  <a:cubicBezTo>
                    <a:pt x="262" y="50"/>
                    <a:pt x="287" y="50"/>
                    <a:pt x="287" y="28"/>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1" name="Freeform 34"/>
            <p:cNvSpPr>
              <a:spLocks/>
            </p:cNvSpPr>
            <p:nvPr/>
          </p:nvSpPr>
          <p:spPr bwMode="gray">
            <a:xfrm>
              <a:off x="9526281" y="5252715"/>
              <a:ext cx="449587" cy="78073"/>
            </a:xfrm>
            <a:custGeom>
              <a:avLst/>
              <a:gdLst>
                <a:gd name="T0" fmla="*/ 25 w 287"/>
                <a:gd name="T1" fmla="*/ 0 h 50"/>
                <a:gd name="T2" fmla="*/ 0 w 287"/>
                <a:gd name="T3" fmla="*/ 22 h 50"/>
                <a:gd name="T4" fmla="*/ 0 w 287"/>
                <a:gd name="T5" fmla="*/ 28 h 50"/>
                <a:gd name="T6" fmla="*/ 25 w 287"/>
                <a:gd name="T7" fmla="*/ 50 h 50"/>
                <a:gd name="T8" fmla="*/ 262 w 287"/>
                <a:gd name="T9" fmla="*/ 50 h 50"/>
                <a:gd name="T10" fmla="*/ 287 w 287"/>
                <a:gd name="T11" fmla="*/ 28 h 50"/>
                <a:gd name="T12" fmla="*/ 287 w 287"/>
                <a:gd name="T13" fmla="*/ 22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2"/>
                  </a:cubicBezTo>
                  <a:cubicBezTo>
                    <a:pt x="0" y="28"/>
                    <a:pt x="0" y="28"/>
                    <a:pt x="0" y="28"/>
                  </a:cubicBezTo>
                  <a:cubicBezTo>
                    <a:pt x="0" y="28"/>
                    <a:pt x="0" y="50"/>
                    <a:pt x="25" y="50"/>
                  </a:cubicBezTo>
                  <a:cubicBezTo>
                    <a:pt x="262" y="50"/>
                    <a:pt x="262" y="50"/>
                    <a:pt x="262" y="50"/>
                  </a:cubicBezTo>
                  <a:cubicBezTo>
                    <a:pt x="262" y="50"/>
                    <a:pt x="287" y="50"/>
                    <a:pt x="287" y="28"/>
                  </a:cubicBezTo>
                  <a:cubicBezTo>
                    <a:pt x="287" y="22"/>
                    <a:pt x="287" y="22"/>
                    <a:pt x="287" y="22"/>
                  </a:cubicBezTo>
                  <a:cubicBezTo>
                    <a:pt x="287" y="22"/>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2" name="Freeform 35"/>
            <p:cNvSpPr>
              <a:spLocks/>
            </p:cNvSpPr>
            <p:nvPr/>
          </p:nvSpPr>
          <p:spPr bwMode="gray">
            <a:xfrm>
              <a:off x="9526281" y="5390012"/>
              <a:ext cx="449587" cy="78073"/>
            </a:xfrm>
            <a:custGeom>
              <a:avLst/>
              <a:gdLst>
                <a:gd name="T0" fmla="*/ 25 w 287"/>
                <a:gd name="T1" fmla="*/ 0 h 50"/>
                <a:gd name="T2" fmla="*/ 0 w 287"/>
                <a:gd name="T3" fmla="*/ 22 h 50"/>
                <a:gd name="T4" fmla="*/ 0 w 287"/>
                <a:gd name="T5" fmla="*/ 27 h 50"/>
                <a:gd name="T6" fmla="*/ 25 w 287"/>
                <a:gd name="T7" fmla="*/ 50 h 50"/>
                <a:gd name="T8" fmla="*/ 262 w 287"/>
                <a:gd name="T9" fmla="*/ 50 h 50"/>
                <a:gd name="T10" fmla="*/ 287 w 287"/>
                <a:gd name="T11" fmla="*/ 27 h 50"/>
                <a:gd name="T12" fmla="*/ 287 w 287"/>
                <a:gd name="T13" fmla="*/ 22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2"/>
                  </a:cubicBezTo>
                  <a:cubicBezTo>
                    <a:pt x="0" y="27"/>
                    <a:pt x="0" y="27"/>
                    <a:pt x="0" y="27"/>
                  </a:cubicBezTo>
                  <a:cubicBezTo>
                    <a:pt x="0" y="27"/>
                    <a:pt x="0" y="50"/>
                    <a:pt x="25" y="50"/>
                  </a:cubicBezTo>
                  <a:cubicBezTo>
                    <a:pt x="262" y="50"/>
                    <a:pt x="262" y="50"/>
                    <a:pt x="262" y="50"/>
                  </a:cubicBezTo>
                  <a:cubicBezTo>
                    <a:pt x="262" y="50"/>
                    <a:pt x="287" y="50"/>
                    <a:pt x="287" y="27"/>
                  </a:cubicBezTo>
                  <a:cubicBezTo>
                    <a:pt x="287" y="22"/>
                    <a:pt x="287" y="22"/>
                    <a:pt x="287" y="22"/>
                  </a:cubicBezTo>
                  <a:cubicBezTo>
                    <a:pt x="287" y="22"/>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3" name="Freeform 36"/>
            <p:cNvSpPr>
              <a:spLocks/>
            </p:cNvSpPr>
            <p:nvPr/>
          </p:nvSpPr>
          <p:spPr bwMode="gray">
            <a:xfrm>
              <a:off x="9526281" y="5527312"/>
              <a:ext cx="449587" cy="78073"/>
            </a:xfrm>
            <a:custGeom>
              <a:avLst/>
              <a:gdLst>
                <a:gd name="T0" fmla="*/ 25 w 287"/>
                <a:gd name="T1" fmla="*/ 0 h 50"/>
                <a:gd name="T2" fmla="*/ 0 w 287"/>
                <a:gd name="T3" fmla="*/ 23 h 50"/>
                <a:gd name="T4" fmla="*/ 0 w 287"/>
                <a:gd name="T5" fmla="*/ 28 h 50"/>
                <a:gd name="T6" fmla="*/ 25 w 287"/>
                <a:gd name="T7" fmla="*/ 50 h 50"/>
                <a:gd name="T8" fmla="*/ 262 w 287"/>
                <a:gd name="T9" fmla="*/ 50 h 50"/>
                <a:gd name="T10" fmla="*/ 287 w 287"/>
                <a:gd name="T11" fmla="*/ 28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8"/>
                    <a:pt x="0" y="28"/>
                    <a:pt x="0" y="28"/>
                  </a:cubicBezTo>
                  <a:cubicBezTo>
                    <a:pt x="0" y="28"/>
                    <a:pt x="0" y="50"/>
                    <a:pt x="25" y="50"/>
                  </a:cubicBezTo>
                  <a:cubicBezTo>
                    <a:pt x="262" y="50"/>
                    <a:pt x="262" y="50"/>
                    <a:pt x="262" y="50"/>
                  </a:cubicBezTo>
                  <a:cubicBezTo>
                    <a:pt x="262" y="50"/>
                    <a:pt x="287" y="50"/>
                    <a:pt x="287" y="28"/>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4" name="Freeform 37"/>
            <p:cNvSpPr>
              <a:spLocks/>
            </p:cNvSpPr>
            <p:nvPr/>
          </p:nvSpPr>
          <p:spPr bwMode="gray">
            <a:xfrm>
              <a:off x="9526281" y="5667303"/>
              <a:ext cx="449587" cy="78073"/>
            </a:xfrm>
            <a:custGeom>
              <a:avLst/>
              <a:gdLst>
                <a:gd name="T0" fmla="*/ 25 w 287"/>
                <a:gd name="T1" fmla="*/ 0 h 50"/>
                <a:gd name="T2" fmla="*/ 0 w 287"/>
                <a:gd name="T3" fmla="*/ 23 h 50"/>
                <a:gd name="T4" fmla="*/ 0 w 287"/>
                <a:gd name="T5" fmla="*/ 28 h 50"/>
                <a:gd name="T6" fmla="*/ 25 w 287"/>
                <a:gd name="T7" fmla="*/ 50 h 50"/>
                <a:gd name="T8" fmla="*/ 262 w 287"/>
                <a:gd name="T9" fmla="*/ 50 h 50"/>
                <a:gd name="T10" fmla="*/ 287 w 287"/>
                <a:gd name="T11" fmla="*/ 28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8"/>
                    <a:pt x="0" y="28"/>
                    <a:pt x="0" y="28"/>
                  </a:cubicBezTo>
                  <a:cubicBezTo>
                    <a:pt x="0" y="28"/>
                    <a:pt x="0" y="50"/>
                    <a:pt x="25" y="50"/>
                  </a:cubicBezTo>
                  <a:cubicBezTo>
                    <a:pt x="262" y="50"/>
                    <a:pt x="262" y="50"/>
                    <a:pt x="262" y="50"/>
                  </a:cubicBezTo>
                  <a:cubicBezTo>
                    <a:pt x="262" y="50"/>
                    <a:pt x="287" y="50"/>
                    <a:pt x="287" y="28"/>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5" name="Freeform 38"/>
            <p:cNvSpPr>
              <a:spLocks/>
            </p:cNvSpPr>
            <p:nvPr/>
          </p:nvSpPr>
          <p:spPr bwMode="gray">
            <a:xfrm>
              <a:off x="9526281" y="5807294"/>
              <a:ext cx="449587" cy="75380"/>
            </a:xfrm>
            <a:custGeom>
              <a:avLst/>
              <a:gdLst>
                <a:gd name="T0" fmla="*/ 25 w 287"/>
                <a:gd name="T1" fmla="*/ 0 h 49"/>
                <a:gd name="T2" fmla="*/ 0 w 287"/>
                <a:gd name="T3" fmla="*/ 23 h 49"/>
                <a:gd name="T4" fmla="*/ 0 w 287"/>
                <a:gd name="T5" fmla="*/ 27 h 49"/>
                <a:gd name="T6" fmla="*/ 25 w 287"/>
                <a:gd name="T7" fmla="*/ 49 h 49"/>
                <a:gd name="T8" fmla="*/ 262 w 287"/>
                <a:gd name="T9" fmla="*/ 49 h 49"/>
                <a:gd name="T10" fmla="*/ 287 w 287"/>
                <a:gd name="T11" fmla="*/ 27 h 49"/>
                <a:gd name="T12" fmla="*/ 287 w 287"/>
                <a:gd name="T13" fmla="*/ 23 h 49"/>
                <a:gd name="T14" fmla="*/ 262 w 287"/>
                <a:gd name="T15" fmla="*/ 0 h 49"/>
                <a:gd name="T16" fmla="*/ 153 w 287"/>
                <a:gd name="T17" fmla="*/ 0 h 49"/>
                <a:gd name="T18" fmla="*/ 25 w 287"/>
                <a:gd name="T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49">
                  <a:moveTo>
                    <a:pt x="25" y="0"/>
                  </a:moveTo>
                  <a:cubicBezTo>
                    <a:pt x="25" y="0"/>
                    <a:pt x="0" y="0"/>
                    <a:pt x="0" y="23"/>
                  </a:cubicBezTo>
                  <a:cubicBezTo>
                    <a:pt x="0" y="27"/>
                    <a:pt x="0" y="27"/>
                    <a:pt x="0" y="27"/>
                  </a:cubicBezTo>
                  <a:cubicBezTo>
                    <a:pt x="0" y="27"/>
                    <a:pt x="0" y="49"/>
                    <a:pt x="25" y="49"/>
                  </a:cubicBezTo>
                  <a:cubicBezTo>
                    <a:pt x="262" y="49"/>
                    <a:pt x="262" y="49"/>
                    <a:pt x="262" y="49"/>
                  </a:cubicBezTo>
                  <a:cubicBezTo>
                    <a:pt x="262" y="49"/>
                    <a:pt x="287" y="49"/>
                    <a:pt x="287" y="27"/>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6" name="Freeform 39"/>
            <p:cNvSpPr>
              <a:spLocks/>
            </p:cNvSpPr>
            <p:nvPr/>
          </p:nvSpPr>
          <p:spPr bwMode="gray">
            <a:xfrm>
              <a:off x="9526281" y="5941900"/>
              <a:ext cx="449587" cy="78073"/>
            </a:xfrm>
            <a:custGeom>
              <a:avLst/>
              <a:gdLst>
                <a:gd name="T0" fmla="*/ 25 w 287"/>
                <a:gd name="T1" fmla="*/ 0 h 50"/>
                <a:gd name="T2" fmla="*/ 0 w 287"/>
                <a:gd name="T3" fmla="*/ 24 h 50"/>
                <a:gd name="T4" fmla="*/ 0 w 287"/>
                <a:gd name="T5" fmla="*/ 28 h 50"/>
                <a:gd name="T6" fmla="*/ 25 w 287"/>
                <a:gd name="T7" fmla="*/ 50 h 50"/>
                <a:gd name="T8" fmla="*/ 262 w 287"/>
                <a:gd name="T9" fmla="*/ 50 h 50"/>
                <a:gd name="T10" fmla="*/ 287 w 287"/>
                <a:gd name="T11" fmla="*/ 28 h 50"/>
                <a:gd name="T12" fmla="*/ 287 w 287"/>
                <a:gd name="T13" fmla="*/ 24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4"/>
                  </a:cubicBezTo>
                  <a:cubicBezTo>
                    <a:pt x="0" y="28"/>
                    <a:pt x="0" y="28"/>
                    <a:pt x="0" y="28"/>
                  </a:cubicBezTo>
                  <a:cubicBezTo>
                    <a:pt x="0" y="28"/>
                    <a:pt x="0" y="50"/>
                    <a:pt x="25" y="50"/>
                  </a:cubicBezTo>
                  <a:cubicBezTo>
                    <a:pt x="262" y="50"/>
                    <a:pt x="262" y="50"/>
                    <a:pt x="262" y="50"/>
                  </a:cubicBezTo>
                  <a:cubicBezTo>
                    <a:pt x="262" y="50"/>
                    <a:pt x="287" y="50"/>
                    <a:pt x="287" y="28"/>
                  </a:cubicBezTo>
                  <a:cubicBezTo>
                    <a:pt x="287" y="24"/>
                    <a:pt x="287" y="24"/>
                    <a:pt x="287" y="24"/>
                  </a:cubicBezTo>
                  <a:cubicBezTo>
                    <a:pt x="287" y="24"/>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7" name="Oval 40"/>
            <p:cNvSpPr>
              <a:spLocks noChangeArrowheads="1"/>
            </p:cNvSpPr>
            <p:nvPr/>
          </p:nvSpPr>
          <p:spPr bwMode="gray">
            <a:xfrm>
              <a:off x="9889718" y="4991577"/>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28" name="Oval 41"/>
            <p:cNvSpPr>
              <a:spLocks noChangeArrowheads="1"/>
            </p:cNvSpPr>
            <p:nvPr/>
          </p:nvSpPr>
          <p:spPr bwMode="gray">
            <a:xfrm>
              <a:off x="9889718" y="5131568"/>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29" name="Oval 42"/>
            <p:cNvSpPr>
              <a:spLocks noChangeArrowheads="1"/>
            </p:cNvSpPr>
            <p:nvPr/>
          </p:nvSpPr>
          <p:spPr bwMode="gray">
            <a:xfrm>
              <a:off x="9889718" y="5268867"/>
              <a:ext cx="45767" cy="45767"/>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0" name="Oval 43"/>
            <p:cNvSpPr>
              <a:spLocks noChangeArrowheads="1"/>
            </p:cNvSpPr>
            <p:nvPr/>
          </p:nvSpPr>
          <p:spPr bwMode="gray">
            <a:xfrm>
              <a:off x="9889718" y="5406165"/>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1" name="Oval 44"/>
            <p:cNvSpPr>
              <a:spLocks noChangeArrowheads="1"/>
            </p:cNvSpPr>
            <p:nvPr/>
          </p:nvSpPr>
          <p:spPr bwMode="gray">
            <a:xfrm>
              <a:off x="9889718" y="5546156"/>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2" name="Oval 45"/>
            <p:cNvSpPr>
              <a:spLocks noChangeArrowheads="1"/>
            </p:cNvSpPr>
            <p:nvPr/>
          </p:nvSpPr>
          <p:spPr bwMode="gray">
            <a:xfrm>
              <a:off x="9889718" y="5683456"/>
              <a:ext cx="45767" cy="45767"/>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3" name="Oval 46"/>
            <p:cNvSpPr>
              <a:spLocks noChangeArrowheads="1"/>
            </p:cNvSpPr>
            <p:nvPr/>
          </p:nvSpPr>
          <p:spPr bwMode="gray">
            <a:xfrm>
              <a:off x="9889718" y="5823447"/>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4" name="Oval 47"/>
            <p:cNvSpPr>
              <a:spLocks noChangeArrowheads="1"/>
            </p:cNvSpPr>
            <p:nvPr/>
          </p:nvSpPr>
          <p:spPr bwMode="gray">
            <a:xfrm>
              <a:off x="9889718" y="5960744"/>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5" name="Freeform 48"/>
            <p:cNvSpPr>
              <a:spLocks/>
            </p:cNvSpPr>
            <p:nvPr/>
          </p:nvSpPr>
          <p:spPr bwMode="gray">
            <a:xfrm>
              <a:off x="9526281" y="6081891"/>
              <a:ext cx="449587" cy="78073"/>
            </a:xfrm>
            <a:custGeom>
              <a:avLst/>
              <a:gdLst>
                <a:gd name="T0" fmla="*/ 25 w 287"/>
                <a:gd name="T1" fmla="*/ 0 h 50"/>
                <a:gd name="T2" fmla="*/ 0 w 287"/>
                <a:gd name="T3" fmla="*/ 23 h 50"/>
                <a:gd name="T4" fmla="*/ 0 w 287"/>
                <a:gd name="T5" fmla="*/ 27 h 50"/>
                <a:gd name="T6" fmla="*/ 25 w 287"/>
                <a:gd name="T7" fmla="*/ 50 h 50"/>
                <a:gd name="T8" fmla="*/ 262 w 287"/>
                <a:gd name="T9" fmla="*/ 50 h 50"/>
                <a:gd name="T10" fmla="*/ 287 w 287"/>
                <a:gd name="T11" fmla="*/ 27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7"/>
                    <a:pt x="0" y="27"/>
                    <a:pt x="0" y="27"/>
                  </a:cubicBezTo>
                  <a:cubicBezTo>
                    <a:pt x="0" y="27"/>
                    <a:pt x="0" y="50"/>
                    <a:pt x="25" y="50"/>
                  </a:cubicBezTo>
                  <a:cubicBezTo>
                    <a:pt x="262" y="50"/>
                    <a:pt x="262" y="50"/>
                    <a:pt x="262" y="50"/>
                  </a:cubicBezTo>
                  <a:cubicBezTo>
                    <a:pt x="262" y="50"/>
                    <a:pt x="287" y="50"/>
                    <a:pt x="287" y="27"/>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6" name="Oval 49"/>
            <p:cNvSpPr>
              <a:spLocks noChangeArrowheads="1"/>
            </p:cNvSpPr>
            <p:nvPr/>
          </p:nvSpPr>
          <p:spPr bwMode="gray">
            <a:xfrm>
              <a:off x="9889718" y="6100735"/>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7" name="Freeform 50"/>
            <p:cNvSpPr>
              <a:spLocks/>
            </p:cNvSpPr>
            <p:nvPr/>
          </p:nvSpPr>
          <p:spPr bwMode="gray">
            <a:xfrm>
              <a:off x="8842479" y="5909595"/>
              <a:ext cx="446894" cy="78073"/>
            </a:xfrm>
            <a:custGeom>
              <a:avLst/>
              <a:gdLst>
                <a:gd name="T0" fmla="*/ 24 w 286"/>
                <a:gd name="T1" fmla="*/ 0 h 50"/>
                <a:gd name="T2" fmla="*/ 0 w 286"/>
                <a:gd name="T3" fmla="*/ 23 h 50"/>
                <a:gd name="T4" fmla="*/ 0 w 286"/>
                <a:gd name="T5" fmla="*/ 27 h 50"/>
                <a:gd name="T6" fmla="*/ 24 w 286"/>
                <a:gd name="T7" fmla="*/ 50 h 50"/>
                <a:gd name="T8" fmla="*/ 262 w 286"/>
                <a:gd name="T9" fmla="*/ 50 h 50"/>
                <a:gd name="T10" fmla="*/ 286 w 286"/>
                <a:gd name="T11" fmla="*/ 27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7"/>
                    <a:pt x="0" y="27"/>
                    <a:pt x="0" y="27"/>
                  </a:cubicBezTo>
                  <a:cubicBezTo>
                    <a:pt x="0" y="27"/>
                    <a:pt x="0" y="50"/>
                    <a:pt x="24" y="50"/>
                  </a:cubicBezTo>
                  <a:cubicBezTo>
                    <a:pt x="262" y="50"/>
                    <a:pt x="262" y="50"/>
                    <a:pt x="262" y="50"/>
                  </a:cubicBezTo>
                  <a:cubicBezTo>
                    <a:pt x="262" y="50"/>
                    <a:pt x="286" y="50"/>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8" name="Oval 51"/>
            <p:cNvSpPr>
              <a:spLocks noChangeArrowheads="1"/>
            </p:cNvSpPr>
            <p:nvPr/>
          </p:nvSpPr>
          <p:spPr bwMode="gray">
            <a:xfrm>
              <a:off x="9203225" y="5928439"/>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9" name="Rectangle 52"/>
            <p:cNvSpPr>
              <a:spLocks noChangeArrowheads="1"/>
            </p:cNvSpPr>
            <p:nvPr/>
          </p:nvSpPr>
          <p:spPr bwMode="gray">
            <a:xfrm>
              <a:off x="8643261" y="4245857"/>
              <a:ext cx="573425" cy="255753"/>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0" name="Freeform 53"/>
            <p:cNvSpPr>
              <a:spLocks/>
            </p:cNvSpPr>
            <p:nvPr/>
          </p:nvSpPr>
          <p:spPr bwMode="gray">
            <a:xfrm>
              <a:off x="10780814" y="5917670"/>
              <a:ext cx="1235690" cy="611115"/>
            </a:xfrm>
            <a:custGeom>
              <a:avLst/>
              <a:gdLst>
                <a:gd name="T0" fmla="*/ 763 w 788"/>
                <a:gd name="T1" fmla="*/ 392 h 392"/>
                <a:gd name="T2" fmla="*/ 788 w 788"/>
                <a:gd name="T3" fmla="*/ 304 h 392"/>
                <a:gd name="T4" fmla="*/ 625 w 788"/>
                <a:gd name="T5" fmla="*/ 142 h 392"/>
                <a:gd name="T6" fmla="*/ 580 w 788"/>
                <a:gd name="T7" fmla="*/ 149 h 392"/>
                <a:gd name="T8" fmla="*/ 358 w 788"/>
                <a:gd name="T9" fmla="*/ 0 h 392"/>
                <a:gd name="T10" fmla="*/ 120 w 788"/>
                <a:gd name="T11" fmla="*/ 224 h 392"/>
                <a:gd name="T12" fmla="*/ 0 w 788"/>
                <a:gd name="T13" fmla="*/ 347 h 392"/>
                <a:gd name="T14" fmla="*/ 8 w 788"/>
                <a:gd name="T15" fmla="*/ 392 h 392"/>
                <a:gd name="T16" fmla="*/ 763 w 788"/>
                <a:gd name="T17"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8" h="392">
                  <a:moveTo>
                    <a:pt x="763" y="392"/>
                  </a:moveTo>
                  <a:cubicBezTo>
                    <a:pt x="779" y="366"/>
                    <a:pt x="788" y="337"/>
                    <a:pt x="788" y="304"/>
                  </a:cubicBezTo>
                  <a:cubicBezTo>
                    <a:pt x="788" y="214"/>
                    <a:pt x="715" y="142"/>
                    <a:pt x="625" y="142"/>
                  </a:cubicBezTo>
                  <a:cubicBezTo>
                    <a:pt x="609" y="142"/>
                    <a:pt x="594" y="144"/>
                    <a:pt x="580" y="149"/>
                  </a:cubicBezTo>
                  <a:cubicBezTo>
                    <a:pt x="544" y="61"/>
                    <a:pt x="458" y="0"/>
                    <a:pt x="358" y="0"/>
                  </a:cubicBezTo>
                  <a:cubicBezTo>
                    <a:pt x="231" y="0"/>
                    <a:pt x="127" y="99"/>
                    <a:pt x="120" y="224"/>
                  </a:cubicBezTo>
                  <a:cubicBezTo>
                    <a:pt x="53" y="226"/>
                    <a:pt x="0" y="280"/>
                    <a:pt x="0" y="347"/>
                  </a:cubicBezTo>
                  <a:cubicBezTo>
                    <a:pt x="0" y="363"/>
                    <a:pt x="2" y="378"/>
                    <a:pt x="8" y="392"/>
                  </a:cubicBezTo>
                  <a:lnTo>
                    <a:pt x="763" y="392"/>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1" name="Freeform 55"/>
            <p:cNvSpPr>
              <a:spLocks/>
            </p:cNvSpPr>
            <p:nvPr/>
          </p:nvSpPr>
          <p:spPr bwMode="gray">
            <a:xfrm>
              <a:off x="11198094" y="5990359"/>
              <a:ext cx="1238381" cy="646112"/>
            </a:xfrm>
            <a:custGeom>
              <a:avLst/>
              <a:gdLst>
                <a:gd name="T0" fmla="*/ 790 w 790"/>
                <a:gd name="T1" fmla="*/ 206 h 414"/>
                <a:gd name="T2" fmla="*/ 661 w 790"/>
                <a:gd name="T3" fmla="*/ 149 h 414"/>
                <a:gd name="T4" fmla="*/ 613 w 790"/>
                <a:gd name="T5" fmla="*/ 156 h 414"/>
                <a:gd name="T6" fmla="*/ 379 w 790"/>
                <a:gd name="T7" fmla="*/ 0 h 414"/>
                <a:gd name="T8" fmla="*/ 127 w 790"/>
                <a:gd name="T9" fmla="*/ 236 h 414"/>
                <a:gd name="T10" fmla="*/ 0 w 790"/>
                <a:gd name="T11" fmla="*/ 366 h 414"/>
                <a:gd name="T12" fmla="*/ 9 w 790"/>
                <a:gd name="T13" fmla="*/ 414 h 414"/>
                <a:gd name="T14" fmla="*/ 790 w 790"/>
                <a:gd name="T15" fmla="*/ 414 h 414"/>
                <a:gd name="T16" fmla="*/ 790 w 790"/>
                <a:gd name="T17" fmla="*/ 20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0" h="414">
                  <a:moveTo>
                    <a:pt x="790" y="206"/>
                  </a:moveTo>
                  <a:cubicBezTo>
                    <a:pt x="758" y="172"/>
                    <a:pt x="713" y="149"/>
                    <a:pt x="661" y="149"/>
                  </a:cubicBezTo>
                  <a:cubicBezTo>
                    <a:pt x="644" y="149"/>
                    <a:pt x="628" y="152"/>
                    <a:pt x="613" y="156"/>
                  </a:cubicBezTo>
                  <a:cubicBezTo>
                    <a:pt x="576" y="64"/>
                    <a:pt x="484" y="0"/>
                    <a:pt x="379" y="0"/>
                  </a:cubicBezTo>
                  <a:cubicBezTo>
                    <a:pt x="245" y="0"/>
                    <a:pt x="135" y="104"/>
                    <a:pt x="127" y="236"/>
                  </a:cubicBezTo>
                  <a:cubicBezTo>
                    <a:pt x="56" y="238"/>
                    <a:pt x="0" y="295"/>
                    <a:pt x="0" y="366"/>
                  </a:cubicBezTo>
                  <a:cubicBezTo>
                    <a:pt x="0" y="383"/>
                    <a:pt x="3" y="399"/>
                    <a:pt x="9" y="414"/>
                  </a:cubicBezTo>
                  <a:cubicBezTo>
                    <a:pt x="790" y="414"/>
                    <a:pt x="790" y="414"/>
                    <a:pt x="790" y="414"/>
                  </a:cubicBezTo>
                  <a:lnTo>
                    <a:pt x="790" y="2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2" name="Freeform 59"/>
            <p:cNvSpPr>
              <a:spLocks/>
            </p:cNvSpPr>
            <p:nvPr/>
          </p:nvSpPr>
          <p:spPr bwMode="gray">
            <a:xfrm>
              <a:off x="11682678" y="5328094"/>
              <a:ext cx="309596" cy="441510"/>
            </a:xfrm>
            <a:custGeom>
              <a:avLst/>
              <a:gdLst>
                <a:gd name="T0" fmla="*/ 198 w 198"/>
                <a:gd name="T1" fmla="*/ 202 h 283"/>
                <a:gd name="T2" fmla="*/ 198 w 198"/>
                <a:gd name="T3" fmla="*/ 0 h 283"/>
                <a:gd name="T4" fmla="*/ 177 w 198"/>
                <a:gd name="T5" fmla="*/ 6 h 283"/>
                <a:gd name="T6" fmla="*/ 177 w 198"/>
                <a:gd name="T7" fmla="*/ 230 h 283"/>
                <a:gd name="T8" fmla="*/ 0 w 198"/>
                <a:gd name="T9" fmla="*/ 230 h 283"/>
                <a:gd name="T10" fmla="*/ 26 w 198"/>
                <a:gd name="T11" fmla="*/ 246 h 283"/>
                <a:gd name="T12" fmla="*/ 26 w 198"/>
                <a:gd name="T13" fmla="*/ 283 h 283"/>
                <a:gd name="T14" fmla="*/ 171 w 198"/>
                <a:gd name="T15" fmla="*/ 283 h 283"/>
                <a:gd name="T16" fmla="*/ 171 w 198"/>
                <a:gd name="T17" fmla="*/ 246 h 283"/>
                <a:gd name="T18" fmla="*/ 198 w 198"/>
                <a:gd name="T19" fmla="*/ 20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83">
                  <a:moveTo>
                    <a:pt x="198" y="202"/>
                  </a:moveTo>
                  <a:cubicBezTo>
                    <a:pt x="198" y="0"/>
                    <a:pt x="198" y="0"/>
                    <a:pt x="198" y="0"/>
                  </a:cubicBezTo>
                  <a:cubicBezTo>
                    <a:pt x="190" y="0"/>
                    <a:pt x="183" y="3"/>
                    <a:pt x="177" y="6"/>
                  </a:cubicBezTo>
                  <a:cubicBezTo>
                    <a:pt x="177" y="230"/>
                    <a:pt x="177" y="230"/>
                    <a:pt x="177" y="230"/>
                  </a:cubicBezTo>
                  <a:cubicBezTo>
                    <a:pt x="0" y="230"/>
                    <a:pt x="0" y="230"/>
                    <a:pt x="0" y="230"/>
                  </a:cubicBezTo>
                  <a:cubicBezTo>
                    <a:pt x="6" y="239"/>
                    <a:pt x="15" y="244"/>
                    <a:pt x="26" y="246"/>
                  </a:cubicBezTo>
                  <a:cubicBezTo>
                    <a:pt x="26" y="283"/>
                    <a:pt x="26" y="283"/>
                    <a:pt x="26" y="283"/>
                  </a:cubicBezTo>
                  <a:cubicBezTo>
                    <a:pt x="171" y="283"/>
                    <a:pt x="171" y="283"/>
                    <a:pt x="171" y="283"/>
                  </a:cubicBezTo>
                  <a:cubicBezTo>
                    <a:pt x="171" y="246"/>
                    <a:pt x="171" y="246"/>
                    <a:pt x="171" y="246"/>
                  </a:cubicBezTo>
                  <a:lnTo>
                    <a:pt x="198" y="202"/>
                  </a:lnTo>
                  <a:close/>
                </a:path>
              </a:pathLst>
            </a:custGeom>
            <a:solidFill>
              <a:srgbClr val="613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3" name="Freeform 60"/>
            <p:cNvSpPr>
              <a:spLocks/>
            </p:cNvSpPr>
            <p:nvPr/>
          </p:nvSpPr>
          <p:spPr bwMode="gray">
            <a:xfrm>
              <a:off x="11704215" y="5815369"/>
              <a:ext cx="263829" cy="419973"/>
            </a:xfrm>
            <a:custGeom>
              <a:avLst/>
              <a:gdLst>
                <a:gd name="T0" fmla="*/ 167 w 167"/>
                <a:gd name="T1" fmla="*/ 270 h 270"/>
                <a:gd name="T2" fmla="*/ 167 w 167"/>
                <a:gd name="T3" fmla="*/ 0 h 270"/>
                <a:gd name="T4" fmla="*/ 0 w 167"/>
                <a:gd name="T5" fmla="*/ 0 h 270"/>
                <a:gd name="T6" fmla="*/ 0 w 167"/>
                <a:gd name="T7" fmla="*/ 203 h 270"/>
                <a:gd name="T8" fmla="*/ 18 w 167"/>
                <a:gd name="T9" fmla="*/ 202 h 270"/>
                <a:gd name="T10" fmla="*/ 167 w 167"/>
                <a:gd name="T11" fmla="*/ 270 h 270"/>
              </a:gdLst>
              <a:ahLst/>
              <a:cxnLst>
                <a:cxn ang="0">
                  <a:pos x="T0" y="T1"/>
                </a:cxn>
                <a:cxn ang="0">
                  <a:pos x="T2" y="T3"/>
                </a:cxn>
                <a:cxn ang="0">
                  <a:pos x="T4" y="T5"/>
                </a:cxn>
                <a:cxn ang="0">
                  <a:pos x="T6" y="T7"/>
                </a:cxn>
                <a:cxn ang="0">
                  <a:pos x="T8" y="T9"/>
                </a:cxn>
                <a:cxn ang="0">
                  <a:pos x="T10" y="T11"/>
                </a:cxn>
              </a:cxnLst>
              <a:rect l="0" t="0" r="r" b="b"/>
              <a:pathLst>
                <a:path w="167" h="270">
                  <a:moveTo>
                    <a:pt x="167" y="270"/>
                  </a:moveTo>
                  <a:cubicBezTo>
                    <a:pt x="167" y="0"/>
                    <a:pt x="167" y="0"/>
                    <a:pt x="167" y="0"/>
                  </a:cubicBezTo>
                  <a:cubicBezTo>
                    <a:pt x="0" y="0"/>
                    <a:pt x="0" y="0"/>
                    <a:pt x="0" y="0"/>
                  </a:cubicBezTo>
                  <a:cubicBezTo>
                    <a:pt x="0" y="203"/>
                    <a:pt x="0" y="203"/>
                    <a:pt x="0" y="203"/>
                  </a:cubicBezTo>
                  <a:cubicBezTo>
                    <a:pt x="6" y="203"/>
                    <a:pt x="12" y="202"/>
                    <a:pt x="18" y="202"/>
                  </a:cubicBezTo>
                  <a:cubicBezTo>
                    <a:pt x="77" y="202"/>
                    <a:pt x="131" y="229"/>
                    <a:pt x="167" y="270"/>
                  </a:cubicBezTo>
                  <a:close/>
                </a:path>
              </a:pathLst>
            </a:custGeom>
            <a:solidFill>
              <a:srgbClr val="001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4" name="Rectangle 61"/>
            <p:cNvSpPr>
              <a:spLocks noChangeArrowheads="1"/>
            </p:cNvSpPr>
            <p:nvPr/>
          </p:nvSpPr>
          <p:spPr bwMode="gray">
            <a:xfrm>
              <a:off x="11712292" y="5769604"/>
              <a:ext cx="247676" cy="45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5" name="Freeform 62"/>
            <p:cNvSpPr>
              <a:spLocks/>
            </p:cNvSpPr>
            <p:nvPr/>
          </p:nvSpPr>
          <p:spPr bwMode="gray">
            <a:xfrm>
              <a:off x="9698577" y="6491095"/>
              <a:ext cx="1017626" cy="503430"/>
            </a:xfrm>
            <a:custGeom>
              <a:avLst/>
              <a:gdLst>
                <a:gd name="T0" fmla="*/ 628 w 650"/>
                <a:gd name="T1" fmla="*/ 323 h 323"/>
                <a:gd name="T2" fmla="*/ 650 w 650"/>
                <a:gd name="T3" fmla="*/ 251 h 323"/>
                <a:gd name="T4" fmla="*/ 515 w 650"/>
                <a:gd name="T5" fmla="*/ 117 h 323"/>
                <a:gd name="T6" fmla="*/ 477 w 650"/>
                <a:gd name="T7" fmla="*/ 122 h 323"/>
                <a:gd name="T8" fmla="*/ 295 w 650"/>
                <a:gd name="T9" fmla="*/ 0 h 323"/>
                <a:gd name="T10" fmla="*/ 99 w 650"/>
                <a:gd name="T11" fmla="*/ 184 h 323"/>
                <a:gd name="T12" fmla="*/ 0 w 650"/>
                <a:gd name="T13" fmla="*/ 285 h 323"/>
                <a:gd name="T14" fmla="*/ 7 w 650"/>
                <a:gd name="T15" fmla="*/ 323 h 323"/>
                <a:gd name="T16" fmla="*/ 628 w 650"/>
                <a:gd name="T17"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0" h="323">
                  <a:moveTo>
                    <a:pt x="628" y="323"/>
                  </a:moveTo>
                  <a:cubicBezTo>
                    <a:pt x="642" y="302"/>
                    <a:pt x="650" y="277"/>
                    <a:pt x="650" y="251"/>
                  </a:cubicBezTo>
                  <a:cubicBezTo>
                    <a:pt x="650" y="176"/>
                    <a:pt x="589" y="117"/>
                    <a:pt x="515" y="117"/>
                  </a:cubicBezTo>
                  <a:cubicBezTo>
                    <a:pt x="502" y="117"/>
                    <a:pt x="489" y="119"/>
                    <a:pt x="477" y="122"/>
                  </a:cubicBezTo>
                  <a:cubicBezTo>
                    <a:pt x="448" y="50"/>
                    <a:pt x="377" y="0"/>
                    <a:pt x="295" y="0"/>
                  </a:cubicBezTo>
                  <a:cubicBezTo>
                    <a:pt x="191" y="0"/>
                    <a:pt x="105" y="81"/>
                    <a:pt x="99" y="184"/>
                  </a:cubicBezTo>
                  <a:cubicBezTo>
                    <a:pt x="44" y="185"/>
                    <a:pt x="0" y="230"/>
                    <a:pt x="0" y="285"/>
                  </a:cubicBezTo>
                  <a:cubicBezTo>
                    <a:pt x="0" y="298"/>
                    <a:pt x="1" y="311"/>
                    <a:pt x="7" y="323"/>
                  </a:cubicBezTo>
                  <a:lnTo>
                    <a:pt x="628" y="3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6" name="Rectangle 63"/>
            <p:cNvSpPr>
              <a:spLocks noChangeArrowheads="1"/>
            </p:cNvSpPr>
            <p:nvPr/>
          </p:nvSpPr>
          <p:spPr bwMode="gray">
            <a:xfrm>
              <a:off x="10840041" y="5481545"/>
              <a:ext cx="43074" cy="91532"/>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47" name="Freeform 64"/>
            <p:cNvSpPr>
              <a:spLocks/>
            </p:cNvSpPr>
            <p:nvPr/>
          </p:nvSpPr>
          <p:spPr bwMode="gray">
            <a:xfrm>
              <a:off x="6852992" y="5328094"/>
              <a:ext cx="729569" cy="231523"/>
            </a:xfrm>
            <a:custGeom>
              <a:avLst/>
              <a:gdLst>
                <a:gd name="T0" fmla="*/ 271 w 271"/>
                <a:gd name="T1" fmla="*/ 0 h 86"/>
                <a:gd name="T2" fmla="*/ 0 w 271"/>
                <a:gd name="T3" fmla="*/ 0 h 86"/>
                <a:gd name="T4" fmla="*/ 17 w 271"/>
                <a:gd name="T5" fmla="*/ 11 h 86"/>
                <a:gd name="T6" fmla="*/ 132 w 271"/>
                <a:gd name="T7" fmla="*/ 48 h 86"/>
                <a:gd name="T8" fmla="*/ 133 w 271"/>
                <a:gd name="T9" fmla="*/ 86 h 86"/>
                <a:gd name="T10" fmla="*/ 240 w 271"/>
                <a:gd name="T11" fmla="*/ 86 h 86"/>
                <a:gd name="T12" fmla="*/ 240 w 271"/>
                <a:gd name="T13" fmla="*/ 21 h 86"/>
                <a:gd name="T14" fmla="*/ 271 w 271"/>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86">
                  <a:moveTo>
                    <a:pt x="271" y="0"/>
                  </a:moveTo>
                  <a:lnTo>
                    <a:pt x="0" y="0"/>
                  </a:lnTo>
                  <a:lnTo>
                    <a:pt x="17" y="11"/>
                  </a:lnTo>
                  <a:lnTo>
                    <a:pt x="132" y="48"/>
                  </a:lnTo>
                  <a:lnTo>
                    <a:pt x="133" y="86"/>
                  </a:lnTo>
                  <a:lnTo>
                    <a:pt x="240" y="86"/>
                  </a:lnTo>
                  <a:lnTo>
                    <a:pt x="240" y="21"/>
                  </a:lnTo>
                  <a:lnTo>
                    <a:pt x="271" y="0"/>
                  </a:lnTo>
                  <a:close/>
                </a:path>
              </a:pathLst>
            </a:custGeom>
            <a:solidFill>
              <a:srgbClr val="BB91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8" name="Freeform 65"/>
            <p:cNvSpPr>
              <a:spLocks/>
            </p:cNvSpPr>
            <p:nvPr/>
          </p:nvSpPr>
          <p:spPr bwMode="gray">
            <a:xfrm>
              <a:off x="7192201" y="5621536"/>
              <a:ext cx="328440" cy="508814"/>
            </a:xfrm>
            <a:custGeom>
              <a:avLst/>
              <a:gdLst>
                <a:gd name="T0" fmla="*/ 209 w 209"/>
                <a:gd name="T1" fmla="*/ 327 h 327"/>
                <a:gd name="T2" fmla="*/ 209 w 209"/>
                <a:gd name="T3" fmla="*/ 0 h 327"/>
                <a:gd name="T4" fmla="*/ 0 w 209"/>
                <a:gd name="T5" fmla="*/ 0 h 327"/>
                <a:gd name="T6" fmla="*/ 0 w 209"/>
                <a:gd name="T7" fmla="*/ 242 h 327"/>
                <a:gd name="T8" fmla="*/ 209 w 209"/>
                <a:gd name="T9" fmla="*/ 327 h 327"/>
              </a:gdLst>
              <a:ahLst/>
              <a:cxnLst>
                <a:cxn ang="0">
                  <a:pos x="T0" y="T1"/>
                </a:cxn>
                <a:cxn ang="0">
                  <a:pos x="T2" y="T3"/>
                </a:cxn>
                <a:cxn ang="0">
                  <a:pos x="T4" y="T5"/>
                </a:cxn>
                <a:cxn ang="0">
                  <a:pos x="T6" y="T7"/>
                </a:cxn>
                <a:cxn ang="0">
                  <a:pos x="T8" y="T9"/>
                </a:cxn>
              </a:cxnLst>
              <a:rect l="0" t="0" r="r" b="b"/>
              <a:pathLst>
                <a:path w="209" h="327">
                  <a:moveTo>
                    <a:pt x="209" y="327"/>
                  </a:moveTo>
                  <a:cubicBezTo>
                    <a:pt x="209" y="0"/>
                    <a:pt x="209" y="0"/>
                    <a:pt x="209" y="0"/>
                  </a:cubicBezTo>
                  <a:cubicBezTo>
                    <a:pt x="0" y="0"/>
                    <a:pt x="0" y="0"/>
                    <a:pt x="0" y="0"/>
                  </a:cubicBezTo>
                  <a:cubicBezTo>
                    <a:pt x="0" y="242"/>
                    <a:pt x="0" y="242"/>
                    <a:pt x="0" y="242"/>
                  </a:cubicBezTo>
                  <a:cubicBezTo>
                    <a:pt x="81" y="245"/>
                    <a:pt x="153" y="277"/>
                    <a:pt x="209" y="327"/>
                  </a:cubicBezTo>
                  <a:close/>
                </a:path>
              </a:pathLst>
            </a:custGeom>
            <a:solidFill>
              <a:srgbClr val="001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9" name="Rectangle 66"/>
            <p:cNvSpPr>
              <a:spLocks noChangeArrowheads="1"/>
            </p:cNvSpPr>
            <p:nvPr/>
          </p:nvSpPr>
          <p:spPr bwMode="gray">
            <a:xfrm>
              <a:off x="7202970" y="5559618"/>
              <a:ext cx="306903" cy="619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0" name="Rectangle 67"/>
            <p:cNvSpPr>
              <a:spLocks noChangeArrowheads="1"/>
            </p:cNvSpPr>
            <p:nvPr/>
          </p:nvSpPr>
          <p:spPr bwMode="gray">
            <a:xfrm>
              <a:off x="7943307" y="5048112"/>
              <a:ext cx="43074" cy="91532"/>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51" name="Freeform 68"/>
            <p:cNvSpPr>
              <a:spLocks/>
            </p:cNvSpPr>
            <p:nvPr/>
          </p:nvSpPr>
          <p:spPr bwMode="gray">
            <a:xfrm>
              <a:off x="7940614" y="5088494"/>
              <a:ext cx="1289532" cy="454971"/>
            </a:xfrm>
            <a:custGeom>
              <a:avLst/>
              <a:gdLst>
                <a:gd name="T0" fmla="*/ 479 w 479"/>
                <a:gd name="T1" fmla="*/ 169 h 169"/>
                <a:gd name="T2" fmla="*/ 163 w 479"/>
                <a:gd name="T3" fmla="*/ 169 h 169"/>
                <a:gd name="T4" fmla="*/ 163 w 479"/>
                <a:gd name="T5" fmla="*/ 5 h 169"/>
                <a:gd name="T6" fmla="*/ 0 w 479"/>
                <a:gd name="T7" fmla="*/ 5 h 169"/>
                <a:gd name="T8" fmla="*/ 0 w 479"/>
                <a:gd name="T9" fmla="*/ 0 h 169"/>
                <a:gd name="T10" fmla="*/ 169 w 479"/>
                <a:gd name="T11" fmla="*/ 0 h 169"/>
                <a:gd name="T12" fmla="*/ 169 w 479"/>
                <a:gd name="T13" fmla="*/ 165 h 169"/>
                <a:gd name="T14" fmla="*/ 479 w 479"/>
                <a:gd name="T15" fmla="*/ 165 h 169"/>
                <a:gd name="T16" fmla="*/ 479 w 479"/>
                <a:gd name="T1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9" h="169">
                  <a:moveTo>
                    <a:pt x="479" y="169"/>
                  </a:moveTo>
                  <a:lnTo>
                    <a:pt x="163" y="169"/>
                  </a:lnTo>
                  <a:lnTo>
                    <a:pt x="163" y="5"/>
                  </a:lnTo>
                  <a:lnTo>
                    <a:pt x="0" y="5"/>
                  </a:lnTo>
                  <a:lnTo>
                    <a:pt x="0" y="0"/>
                  </a:lnTo>
                  <a:lnTo>
                    <a:pt x="169" y="0"/>
                  </a:lnTo>
                  <a:lnTo>
                    <a:pt x="169" y="165"/>
                  </a:lnTo>
                  <a:lnTo>
                    <a:pt x="479" y="165"/>
                  </a:lnTo>
                  <a:lnTo>
                    <a:pt x="479" y="169"/>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52" name="Freeform 69"/>
            <p:cNvSpPr>
              <a:spLocks/>
            </p:cNvSpPr>
            <p:nvPr/>
          </p:nvSpPr>
          <p:spPr bwMode="gray">
            <a:xfrm>
              <a:off x="10215467" y="6227266"/>
              <a:ext cx="134607" cy="188449"/>
            </a:xfrm>
            <a:custGeom>
              <a:avLst/>
              <a:gdLst>
                <a:gd name="T0" fmla="*/ 85 w 85"/>
                <a:gd name="T1" fmla="*/ 86 h 121"/>
                <a:gd name="T2" fmla="*/ 85 w 85"/>
                <a:gd name="T3" fmla="*/ 0 h 121"/>
                <a:gd name="T4" fmla="*/ 77 w 85"/>
                <a:gd name="T5" fmla="*/ 2 h 121"/>
                <a:gd name="T6" fmla="*/ 77 w 85"/>
                <a:gd name="T7" fmla="*/ 98 h 121"/>
                <a:gd name="T8" fmla="*/ 0 w 85"/>
                <a:gd name="T9" fmla="*/ 98 h 121"/>
                <a:gd name="T10" fmla="*/ 11 w 85"/>
                <a:gd name="T11" fmla="*/ 105 h 121"/>
                <a:gd name="T12" fmla="*/ 11 w 85"/>
                <a:gd name="T13" fmla="*/ 121 h 121"/>
                <a:gd name="T14" fmla="*/ 73 w 85"/>
                <a:gd name="T15" fmla="*/ 121 h 121"/>
                <a:gd name="T16" fmla="*/ 73 w 85"/>
                <a:gd name="T17" fmla="*/ 105 h 121"/>
                <a:gd name="T18" fmla="*/ 85 w 85"/>
                <a:gd name="T19" fmla="*/ 8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21">
                  <a:moveTo>
                    <a:pt x="85" y="86"/>
                  </a:moveTo>
                  <a:cubicBezTo>
                    <a:pt x="85" y="0"/>
                    <a:pt x="85" y="0"/>
                    <a:pt x="85" y="0"/>
                  </a:cubicBezTo>
                  <a:cubicBezTo>
                    <a:pt x="82" y="0"/>
                    <a:pt x="79" y="1"/>
                    <a:pt x="77" y="2"/>
                  </a:cubicBezTo>
                  <a:cubicBezTo>
                    <a:pt x="77" y="98"/>
                    <a:pt x="77" y="98"/>
                    <a:pt x="77" y="98"/>
                  </a:cubicBezTo>
                  <a:cubicBezTo>
                    <a:pt x="0" y="98"/>
                    <a:pt x="0" y="98"/>
                    <a:pt x="0" y="98"/>
                  </a:cubicBezTo>
                  <a:cubicBezTo>
                    <a:pt x="3" y="102"/>
                    <a:pt x="7" y="104"/>
                    <a:pt x="11" y="105"/>
                  </a:cubicBezTo>
                  <a:cubicBezTo>
                    <a:pt x="11" y="121"/>
                    <a:pt x="11" y="121"/>
                    <a:pt x="11" y="121"/>
                  </a:cubicBezTo>
                  <a:cubicBezTo>
                    <a:pt x="73" y="121"/>
                    <a:pt x="73" y="121"/>
                    <a:pt x="73" y="121"/>
                  </a:cubicBezTo>
                  <a:cubicBezTo>
                    <a:pt x="73" y="105"/>
                    <a:pt x="73" y="105"/>
                    <a:pt x="73" y="105"/>
                  </a:cubicBezTo>
                  <a:lnTo>
                    <a:pt x="85" y="86"/>
                  </a:lnTo>
                  <a:close/>
                </a:path>
              </a:pathLst>
            </a:custGeom>
            <a:solidFill>
              <a:srgbClr val="CE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3" name="Freeform 70"/>
            <p:cNvSpPr>
              <a:spLocks/>
            </p:cNvSpPr>
            <p:nvPr/>
          </p:nvSpPr>
          <p:spPr bwMode="gray">
            <a:xfrm>
              <a:off x="10228926" y="6437253"/>
              <a:ext cx="110378" cy="250369"/>
            </a:xfrm>
            <a:custGeom>
              <a:avLst/>
              <a:gdLst>
                <a:gd name="T0" fmla="*/ 72 w 72"/>
                <a:gd name="T1" fmla="*/ 160 h 160"/>
                <a:gd name="T2" fmla="*/ 72 w 72"/>
                <a:gd name="T3" fmla="*/ 0 h 160"/>
                <a:gd name="T4" fmla="*/ 0 w 72"/>
                <a:gd name="T5" fmla="*/ 0 h 160"/>
                <a:gd name="T6" fmla="*/ 0 w 72"/>
                <a:gd name="T7" fmla="*/ 119 h 160"/>
                <a:gd name="T8" fmla="*/ 72 w 72"/>
                <a:gd name="T9" fmla="*/ 160 h 160"/>
              </a:gdLst>
              <a:ahLst/>
              <a:cxnLst>
                <a:cxn ang="0">
                  <a:pos x="T0" y="T1"/>
                </a:cxn>
                <a:cxn ang="0">
                  <a:pos x="T2" y="T3"/>
                </a:cxn>
                <a:cxn ang="0">
                  <a:pos x="T4" y="T5"/>
                </a:cxn>
                <a:cxn ang="0">
                  <a:pos x="T6" y="T7"/>
                </a:cxn>
                <a:cxn ang="0">
                  <a:pos x="T8" y="T9"/>
                </a:cxn>
              </a:cxnLst>
              <a:rect l="0" t="0" r="r" b="b"/>
              <a:pathLst>
                <a:path w="72" h="160">
                  <a:moveTo>
                    <a:pt x="72" y="160"/>
                  </a:moveTo>
                  <a:cubicBezTo>
                    <a:pt x="72" y="0"/>
                    <a:pt x="72" y="0"/>
                    <a:pt x="72" y="0"/>
                  </a:cubicBezTo>
                  <a:cubicBezTo>
                    <a:pt x="0" y="0"/>
                    <a:pt x="0" y="0"/>
                    <a:pt x="0" y="0"/>
                  </a:cubicBezTo>
                  <a:cubicBezTo>
                    <a:pt x="0" y="119"/>
                    <a:pt x="0" y="119"/>
                    <a:pt x="0" y="119"/>
                  </a:cubicBezTo>
                  <a:cubicBezTo>
                    <a:pt x="27" y="126"/>
                    <a:pt x="52" y="140"/>
                    <a:pt x="72" y="160"/>
                  </a:cubicBezTo>
                  <a:close/>
                </a:path>
              </a:pathLst>
            </a:custGeom>
            <a:solidFill>
              <a:srgbClr val="001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4" name="Rectangle 71"/>
            <p:cNvSpPr>
              <a:spLocks noChangeArrowheads="1"/>
            </p:cNvSpPr>
            <p:nvPr/>
          </p:nvSpPr>
          <p:spPr bwMode="gray">
            <a:xfrm>
              <a:off x="10231619" y="6415716"/>
              <a:ext cx="104994" cy="21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5" name="Freeform 72"/>
            <p:cNvSpPr>
              <a:spLocks/>
            </p:cNvSpPr>
            <p:nvPr/>
          </p:nvSpPr>
          <p:spPr bwMode="gray">
            <a:xfrm>
              <a:off x="9916639" y="5287711"/>
              <a:ext cx="923402" cy="247676"/>
            </a:xfrm>
            <a:custGeom>
              <a:avLst/>
              <a:gdLst>
                <a:gd name="T0" fmla="*/ 343 w 343"/>
                <a:gd name="T1" fmla="*/ 92 h 92"/>
                <a:gd name="T2" fmla="*/ 196 w 343"/>
                <a:gd name="T3" fmla="*/ 92 h 92"/>
                <a:gd name="T4" fmla="*/ 196 w 343"/>
                <a:gd name="T5" fmla="*/ 5 h 92"/>
                <a:gd name="T6" fmla="*/ 0 w 343"/>
                <a:gd name="T7" fmla="*/ 5 h 92"/>
                <a:gd name="T8" fmla="*/ 0 w 343"/>
                <a:gd name="T9" fmla="*/ 0 h 92"/>
                <a:gd name="T10" fmla="*/ 201 w 343"/>
                <a:gd name="T11" fmla="*/ 0 h 92"/>
                <a:gd name="T12" fmla="*/ 201 w 343"/>
                <a:gd name="T13" fmla="*/ 87 h 92"/>
                <a:gd name="T14" fmla="*/ 343 w 343"/>
                <a:gd name="T15" fmla="*/ 87 h 92"/>
                <a:gd name="T16" fmla="*/ 343 w 343"/>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 h="92">
                  <a:moveTo>
                    <a:pt x="343" y="92"/>
                  </a:moveTo>
                  <a:lnTo>
                    <a:pt x="196" y="92"/>
                  </a:lnTo>
                  <a:lnTo>
                    <a:pt x="196" y="5"/>
                  </a:lnTo>
                  <a:lnTo>
                    <a:pt x="0" y="5"/>
                  </a:lnTo>
                  <a:lnTo>
                    <a:pt x="0" y="0"/>
                  </a:lnTo>
                  <a:lnTo>
                    <a:pt x="201" y="0"/>
                  </a:lnTo>
                  <a:lnTo>
                    <a:pt x="201" y="87"/>
                  </a:lnTo>
                  <a:lnTo>
                    <a:pt x="343" y="87"/>
                  </a:lnTo>
                  <a:lnTo>
                    <a:pt x="343" y="92"/>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56" name="Freeform 73"/>
            <p:cNvSpPr>
              <a:spLocks/>
            </p:cNvSpPr>
            <p:nvPr/>
          </p:nvSpPr>
          <p:spPr bwMode="gray">
            <a:xfrm>
              <a:off x="9623198" y="5565002"/>
              <a:ext cx="282675" cy="743029"/>
            </a:xfrm>
            <a:custGeom>
              <a:avLst/>
              <a:gdLst>
                <a:gd name="T0" fmla="*/ 93 w 105"/>
                <a:gd name="T1" fmla="*/ 276 h 276"/>
                <a:gd name="T2" fmla="*/ 0 w 105"/>
                <a:gd name="T3" fmla="*/ 276 h 276"/>
                <a:gd name="T4" fmla="*/ 0 w 105"/>
                <a:gd name="T5" fmla="*/ 0 h 276"/>
                <a:gd name="T6" fmla="*/ 105 w 105"/>
                <a:gd name="T7" fmla="*/ 0 h 276"/>
                <a:gd name="T8" fmla="*/ 105 w 105"/>
                <a:gd name="T9" fmla="*/ 6 h 276"/>
                <a:gd name="T10" fmla="*/ 6 w 105"/>
                <a:gd name="T11" fmla="*/ 6 h 276"/>
                <a:gd name="T12" fmla="*/ 6 w 105"/>
                <a:gd name="T13" fmla="*/ 271 h 276"/>
                <a:gd name="T14" fmla="*/ 93 w 105"/>
                <a:gd name="T15" fmla="*/ 271 h 276"/>
                <a:gd name="T16" fmla="*/ 93 w 105"/>
                <a:gd name="T17"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76">
                  <a:moveTo>
                    <a:pt x="93" y="276"/>
                  </a:moveTo>
                  <a:lnTo>
                    <a:pt x="0" y="276"/>
                  </a:lnTo>
                  <a:lnTo>
                    <a:pt x="0" y="0"/>
                  </a:lnTo>
                  <a:lnTo>
                    <a:pt x="105" y="0"/>
                  </a:lnTo>
                  <a:lnTo>
                    <a:pt x="105" y="6"/>
                  </a:lnTo>
                  <a:lnTo>
                    <a:pt x="6" y="6"/>
                  </a:lnTo>
                  <a:lnTo>
                    <a:pt x="6" y="271"/>
                  </a:lnTo>
                  <a:lnTo>
                    <a:pt x="93" y="271"/>
                  </a:lnTo>
                  <a:lnTo>
                    <a:pt x="93" y="276"/>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57" name="Rectangle 74"/>
            <p:cNvSpPr>
              <a:spLocks noChangeArrowheads="1"/>
            </p:cNvSpPr>
            <p:nvPr/>
          </p:nvSpPr>
          <p:spPr bwMode="gray">
            <a:xfrm>
              <a:off x="9846644" y="6273032"/>
              <a:ext cx="26921" cy="56536"/>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58" name="Freeform 75"/>
            <p:cNvSpPr>
              <a:spLocks/>
            </p:cNvSpPr>
            <p:nvPr/>
          </p:nvSpPr>
          <p:spPr bwMode="gray">
            <a:xfrm>
              <a:off x="10883115" y="4951196"/>
              <a:ext cx="1076853" cy="734953"/>
            </a:xfrm>
            <a:custGeom>
              <a:avLst/>
              <a:gdLst>
                <a:gd name="T0" fmla="*/ 400 w 400"/>
                <a:gd name="T1" fmla="*/ 273 h 273"/>
                <a:gd name="T2" fmla="*/ 400 w 400"/>
                <a:gd name="T3" fmla="*/ 0 h 273"/>
                <a:gd name="T4" fmla="*/ 201 w 400"/>
                <a:gd name="T5" fmla="*/ 0 h 273"/>
                <a:gd name="T6" fmla="*/ 0 w 400"/>
                <a:gd name="T7" fmla="*/ 0 h 273"/>
                <a:gd name="T8" fmla="*/ 0 w 400"/>
                <a:gd name="T9" fmla="*/ 273 h 273"/>
                <a:gd name="T10" fmla="*/ 201 w 400"/>
                <a:gd name="T11" fmla="*/ 273 h 273"/>
                <a:gd name="T12" fmla="*/ 400 w 400"/>
                <a:gd name="T13" fmla="*/ 273 h 273"/>
              </a:gdLst>
              <a:ahLst/>
              <a:cxnLst>
                <a:cxn ang="0">
                  <a:pos x="T0" y="T1"/>
                </a:cxn>
                <a:cxn ang="0">
                  <a:pos x="T2" y="T3"/>
                </a:cxn>
                <a:cxn ang="0">
                  <a:pos x="T4" y="T5"/>
                </a:cxn>
                <a:cxn ang="0">
                  <a:pos x="T6" y="T7"/>
                </a:cxn>
                <a:cxn ang="0">
                  <a:pos x="T8" y="T9"/>
                </a:cxn>
                <a:cxn ang="0">
                  <a:pos x="T10" y="T11"/>
                </a:cxn>
                <a:cxn ang="0">
                  <a:pos x="T12" y="T13"/>
                </a:cxn>
              </a:cxnLst>
              <a:rect l="0" t="0" r="r" b="b"/>
              <a:pathLst>
                <a:path w="400" h="273">
                  <a:moveTo>
                    <a:pt x="400" y="273"/>
                  </a:moveTo>
                  <a:lnTo>
                    <a:pt x="400" y="0"/>
                  </a:lnTo>
                  <a:lnTo>
                    <a:pt x="201" y="0"/>
                  </a:lnTo>
                  <a:lnTo>
                    <a:pt x="0" y="0"/>
                  </a:lnTo>
                  <a:lnTo>
                    <a:pt x="0" y="273"/>
                  </a:lnTo>
                  <a:lnTo>
                    <a:pt x="201" y="273"/>
                  </a:lnTo>
                  <a:lnTo>
                    <a:pt x="400" y="273"/>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9" name="Rectangle 76"/>
            <p:cNvSpPr>
              <a:spLocks noChangeArrowheads="1"/>
            </p:cNvSpPr>
            <p:nvPr/>
          </p:nvSpPr>
          <p:spPr bwMode="gray">
            <a:xfrm>
              <a:off x="10939649" y="4991577"/>
              <a:ext cx="966476" cy="573425"/>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dirty="0"/>
            </a:p>
          </p:txBody>
        </p:sp>
        <p:sp>
          <p:nvSpPr>
            <p:cNvPr id="160" name="Freeform 77"/>
            <p:cNvSpPr>
              <a:spLocks noEditPoints="1"/>
            </p:cNvSpPr>
            <p:nvPr/>
          </p:nvSpPr>
          <p:spPr bwMode="gray">
            <a:xfrm>
              <a:off x="11009645" y="5384628"/>
              <a:ext cx="826485" cy="99610"/>
            </a:xfrm>
            <a:custGeom>
              <a:avLst/>
              <a:gdLst>
                <a:gd name="T0" fmla="*/ 0 w 527"/>
                <a:gd name="T1" fmla="*/ 57 h 64"/>
                <a:gd name="T2" fmla="*/ 41 w 527"/>
                <a:gd name="T3" fmla="*/ 57 h 64"/>
                <a:gd name="T4" fmla="*/ 8 w 527"/>
                <a:gd name="T5" fmla="*/ 0 h 64"/>
                <a:gd name="T6" fmla="*/ 34 w 527"/>
                <a:gd name="T7" fmla="*/ 57 h 64"/>
                <a:gd name="T8" fmla="*/ 86 w 527"/>
                <a:gd name="T9" fmla="*/ 57 h 64"/>
                <a:gd name="T10" fmla="*/ 60 w 527"/>
                <a:gd name="T11" fmla="*/ 4 h 64"/>
                <a:gd name="T12" fmla="*/ 77 w 527"/>
                <a:gd name="T13" fmla="*/ 57 h 64"/>
                <a:gd name="T14" fmla="*/ 65 w 527"/>
                <a:gd name="T15" fmla="*/ 64 h 64"/>
                <a:gd name="T16" fmla="*/ 102 w 527"/>
                <a:gd name="T17" fmla="*/ 39 h 64"/>
                <a:gd name="T18" fmla="*/ 93 w 527"/>
                <a:gd name="T19" fmla="*/ 57 h 64"/>
                <a:gd name="T20" fmla="*/ 121 w 527"/>
                <a:gd name="T21" fmla="*/ 8 h 64"/>
                <a:gd name="T22" fmla="*/ 154 w 527"/>
                <a:gd name="T23" fmla="*/ 64 h 64"/>
                <a:gd name="T24" fmla="*/ 154 w 527"/>
                <a:gd name="T25" fmla="*/ 0 h 64"/>
                <a:gd name="T26" fmla="*/ 154 w 527"/>
                <a:gd name="T27" fmla="*/ 8 h 64"/>
                <a:gd name="T28" fmla="*/ 130 w 527"/>
                <a:gd name="T29" fmla="*/ 8 h 64"/>
                <a:gd name="T30" fmla="*/ 182 w 527"/>
                <a:gd name="T31" fmla="*/ 57 h 64"/>
                <a:gd name="T32" fmla="*/ 224 w 527"/>
                <a:gd name="T33" fmla="*/ 57 h 64"/>
                <a:gd name="T34" fmla="*/ 191 w 527"/>
                <a:gd name="T35" fmla="*/ 0 h 64"/>
                <a:gd name="T36" fmla="*/ 215 w 527"/>
                <a:gd name="T37" fmla="*/ 57 h 64"/>
                <a:gd name="T38" fmla="*/ 251 w 527"/>
                <a:gd name="T39" fmla="*/ 0 h 64"/>
                <a:gd name="T40" fmla="*/ 251 w 527"/>
                <a:gd name="T41" fmla="*/ 64 h 64"/>
                <a:gd name="T42" fmla="*/ 284 w 527"/>
                <a:gd name="T43" fmla="*/ 8 h 64"/>
                <a:gd name="T44" fmla="*/ 251 w 527"/>
                <a:gd name="T45" fmla="*/ 8 h 64"/>
                <a:gd name="T46" fmla="*/ 251 w 527"/>
                <a:gd name="T47" fmla="*/ 57 h 64"/>
                <a:gd name="T48" fmla="*/ 328 w 527"/>
                <a:gd name="T49" fmla="*/ 0 h 64"/>
                <a:gd name="T50" fmla="*/ 307 w 527"/>
                <a:gd name="T51" fmla="*/ 8 h 64"/>
                <a:gd name="T52" fmla="*/ 307 w 527"/>
                <a:gd name="T53" fmla="*/ 57 h 64"/>
                <a:gd name="T54" fmla="*/ 340 w 527"/>
                <a:gd name="T55" fmla="*/ 64 h 64"/>
                <a:gd name="T56" fmla="*/ 340 w 527"/>
                <a:gd name="T57" fmla="*/ 35 h 64"/>
                <a:gd name="T58" fmla="*/ 328 w 527"/>
                <a:gd name="T59" fmla="*/ 57 h 64"/>
                <a:gd name="T60" fmla="*/ 368 w 527"/>
                <a:gd name="T61" fmla="*/ 0 h 64"/>
                <a:gd name="T62" fmla="*/ 380 w 527"/>
                <a:gd name="T63" fmla="*/ 8 h 64"/>
                <a:gd name="T64" fmla="*/ 364 w 527"/>
                <a:gd name="T65" fmla="*/ 60 h 64"/>
                <a:gd name="T66" fmla="*/ 405 w 527"/>
                <a:gd name="T67" fmla="*/ 60 h 64"/>
                <a:gd name="T68" fmla="*/ 396 w 527"/>
                <a:gd name="T69" fmla="*/ 39 h 64"/>
                <a:gd name="T70" fmla="*/ 433 w 527"/>
                <a:gd name="T71" fmla="*/ 0 h 64"/>
                <a:gd name="T72" fmla="*/ 433 w 527"/>
                <a:gd name="T73" fmla="*/ 64 h 64"/>
                <a:gd name="T74" fmla="*/ 466 w 527"/>
                <a:gd name="T75" fmla="*/ 8 h 64"/>
                <a:gd name="T76" fmla="*/ 433 w 527"/>
                <a:gd name="T77" fmla="*/ 8 h 64"/>
                <a:gd name="T78" fmla="*/ 433 w 527"/>
                <a:gd name="T79" fmla="*/ 57 h 64"/>
                <a:gd name="T80" fmla="*/ 510 w 527"/>
                <a:gd name="T81" fmla="*/ 0 h 64"/>
                <a:gd name="T82" fmla="*/ 489 w 527"/>
                <a:gd name="T83" fmla="*/ 8 h 64"/>
                <a:gd name="T84" fmla="*/ 489 w 527"/>
                <a:gd name="T85" fmla="*/ 57 h 64"/>
                <a:gd name="T86" fmla="*/ 522 w 527"/>
                <a:gd name="T87" fmla="*/ 64 h 64"/>
                <a:gd name="T88" fmla="*/ 522 w 527"/>
                <a:gd name="T89" fmla="*/ 35 h 64"/>
                <a:gd name="T90" fmla="*/ 510 w 527"/>
                <a:gd name="T91"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7" h="64">
                  <a:moveTo>
                    <a:pt x="8" y="0"/>
                  </a:moveTo>
                  <a:cubicBezTo>
                    <a:pt x="4" y="0"/>
                    <a:pt x="0" y="3"/>
                    <a:pt x="0" y="8"/>
                  </a:cubicBezTo>
                  <a:cubicBezTo>
                    <a:pt x="0" y="57"/>
                    <a:pt x="0" y="57"/>
                    <a:pt x="0" y="57"/>
                  </a:cubicBezTo>
                  <a:cubicBezTo>
                    <a:pt x="0" y="61"/>
                    <a:pt x="4" y="64"/>
                    <a:pt x="8" y="64"/>
                  </a:cubicBezTo>
                  <a:cubicBezTo>
                    <a:pt x="34" y="64"/>
                    <a:pt x="34" y="64"/>
                    <a:pt x="34" y="64"/>
                  </a:cubicBezTo>
                  <a:cubicBezTo>
                    <a:pt x="38" y="64"/>
                    <a:pt x="41" y="61"/>
                    <a:pt x="41" y="57"/>
                  </a:cubicBezTo>
                  <a:cubicBezTo>
                    <a:pt x="41" y="8"/>
                    <a:pt x="41" y="8"/>
                    <a:pt x="41" y="8"/>
                  </a:cubicBezTo>
                  <a:cubicBezTo>
                    <a:pt x="41" y="3"/>
                    <a:pt x="38" y="0"/>
                    <a:pt x="34" y="0"/>
                  </a:cubicBezTo>
                  <a:lnTo>
                    <a:pt x="8" y="0"/>
                  </a:lnTo>
                  <a:close/>
                  <a:moveTo>
                    <a:pt x="8" y="8"/>
                  </a:moveTo>
                  <a:cubicBezTo>
                    <a:pt x="34" y="8"/>
                    <a:pt x="34" y="8"/>
                    <a:pt x="34" y="8"/>
                  </a:cubicBezTo>
                  <a:cubicBezTo>
                    <a:pt x="34" y="57"/>
                    <a:pt x="34" y="57"/>
                    <a:pt x="34" y="57"/>
                  </a:cubicBezTo>
                  <a:cubicBezTo>
                    <a:pt x="8" y="57"/>
                    <a:pt x="8" y="57"/>
                    <a:pt x="8" y="57"/>
                  </a:cubicBezTo>
                  <a:lnTo>
                    <a:pt x="8" y="8"/>
                  </a:lnTo>
                  <a:close/>
                  <a:moveTo>
                    <a:pt x="86" y="57"/>
                  </a:moveTo>
                  <a:cubicBezTo>
                    <a:pt x="86" y="0"/>
                    <a:pt x="86" y="0"/>
                    <a:pt x="86" y="0"/>
                  </a:cubicBezTo>
                  <a:cubicBezTo>
                    <a:pt x="65" y="0"/>
                    <a:pt x="65" y="0"/>
                    <a:pt x="65" y="0"/>
                  </a:cubicBezTo>
                  <a:cubicBezTo>
                    <a:pt x="63" y="0"/>
                    <a:pt x="60" y="0"/>
                    <a:pt x="60" y="4"/>
                  </a:cubicBezTo>
                  <a:cubicBezTo>
                    <a:pt x="60" y="7"/>
                    <a:pt x="63" y="8"/>
                    <a:pt x="65" y="8"/>
                  </a:cubicBezTo>
                  <a:cubicBezTo>
                    <a:pt x="77" y="8"/>
                    <a:pt x="77" y="8"/>
                    <a:pt x="77" y="8"/>
                  </a:cubicBezTo>
                  <a:cubicBezTo>
                    <a:pt x="77" y="57"/>
                    <a:pt x="77" y="57"/>
                    <a:pt x="77" y="57"/>
                  </a:cubicBezTo>
                  <a:cubicBezTo>
                    <a:pt x="65" y="57"/>
                    <a:pt x="65" y="57"/>
                    <a:pt x="65" y="57"/>
                  </a:cubicBezTo>
                  <a:cubicBezTo>
                    <a:pt x="63" y="57"/>
                    <a:pt x="60" y="58"/>
                    <a:pt x="60" y="60"/>
                  </a:cubicBezTo>
                  <a:cubicBezTo>
                    <a:pt x="60" y="64"/>
                    <a:pt x="63" y="64"/>
                    <a:pt x="65" y="64"/>
                  </a:cubicBezTo>
                  <a:cubicBezTo>
                    <a:pt x="98" y="64"/>
                    <a:pt x="98" y="64"/>
                    <a:pt x="98" y="64"/>
                  </a:cubicBezTo>
                  <a:cubicBezTo>
                    <a:pt x="100" y="64"/>
                    <a:pt x="102" y="64"/>
                    <a:pt x="102" y="60"/>
                  </a:cubicBezTo>
                  <a:cubicBezTo>
                    <a:pt x="102" y="39"/>
                    <a:pt x="102" y="39"/>
                    <a:pt x="102" y="39"/>
                  </a:cubicBezTo>
                  <a:cubicBezTo>
                    <a:pt x="102" y="37"/>
                    <a:pt x="101" y="35"/>
                    <a:pt x="98" y="35"/>
                  </a:cubicBezTo>
                  <a:cubicBezTo>
                    <a:pt x="95" y="35"/>
                    <a:pt x="93" y="37"/>
                    <a:pt x="93" y="39"/>
                  </a:cubicBezTo>
                  <a:cubicBezTo>
                    <a:pt x="93" y="57"/>
                    <a:pt x="93" y="57"/>
                    <a:pt x="93" y="57"/>
                  </a:cubicBezTo>
                  <a:lnTo>
                    <a:pt x="86" y="57"/>
                  </a:lnTo>
                  <a:close/>
                  <a:moveTo>
                    <a:pt x="130" y="0"/>
                  </a:moveTo>
                  <a:cubicBezTo>
                    <a:pt x="125" y="0"/>
                    <a:pt x="121" y="3"/>
                    <a:pt x="121" y="8"/>
                  </a:cubicBezTo>
                  <a:cubicBezTo>
                    <a:pt x="121" y="57"/>
                    <a:pt x="121" y="57"/>
                    <a:pt x="121" y="57"/>
                  </a:cubicBezTo>
                  <a:cubicBezTo>
                    <a:pt x="121" y="61"/>
                    <a:pt x="125" y="64"/>
                    <a:pt x="130" y="64"/>
                  </a:cubicBezTo>
                  <a:cubicBezTo>
                    <a:pt x="154" y="64"/>
                    <a:pt x="154" y="64"/>
                    <a:pt x="154" y="64"/>
                  </a:cubicBezTo>
                  <a:cubicBezTo>
                    <a:pt x="159" y="64"/>
                    <a:pt x="163" y="61"/>
                    <a:pt x="163" y="57"/>
                  </a:cubicBezTo>
                  <a:cubicBezTo>
                    <a:pt x="163" y="8"/>
                    <a:pt x="163" y="8"/>
                    <a:pt x="163" y="8"/>
                  </a:cubicBezTo>
                  <a:cubicBezTo>
                    <a:pt x="163" y="3"/>
                    <a:pt x="159" y="0"/>
                    <a:pt x="154" y="0"/>
                  </a:cubicBezTo>
                  <a:lnTo>
                    <a:pt x="130" y="0"/>
                  </a:lnTo>
                  <a:close/>
                  <a:moveTo>
                    <a:pt x="130" y="8"/>
                  </a:moveTo>
                  <a:cubicBezTo>
                    <a:pt x="154" y="8"/>
                    <a:pt x="154" y="8"/>
                    <a:pt x="154" y="8"/>
                  </a:cubicBezTo>
                  <a:cubicBezTo>
                    <a:pt x="154" y="57"/>
                    <a:pt x="154" y="57"/>
                    <a:pt x="154" y="57"/>
                  </a:cubicBezTo>
                  <a:cubicBezTo>
                    <a:pt x="130" y="57"/>
                    <a:pt x="130" y="57"/>
                    <a:pt x="130" y="57"/>
                  </a:cubicBezTo>
                  <a:lnTo>
                    <a:pt x="130" y="8"/>
                  </a:lnTo>
                  <a:close/>
                  <a:moveTo>
                    <a:pt x="191" y="0"/>
                  </a:moveTo>
                  <a:cubicBezTo>
                    <a:pt x="185" y="0"/>
                    <a:pt x="182" y="3"/>
                    <a:pt x="182" y="8"/>
                  </a:cubicBezTo>
                  <a:cubicBezTo>
                    <a:pt x="182" y="57"/>
                    <a:pt x="182" y="57"/>
                    <a:pt x="182" y="57"/>
                  </a:cubicBezTo>
                  <a:cubicBezTo>
                    <a:pt x="182" y="61"/>
                    <a:pt x="185" y="64"/>
                    <a:pt x="191" y="64"/>
                  </a:cubicBezTo>
                  <a:cubicBezTo>
                    <a:pt x="215" y="64"/>
                    <a:pt x="215" y="64"/>
                    <a:pt x="215" y="64"/>
                  </a:cubicBezTo>
                  <a:cubicBezTo>
                    <a:pt x="220" y="64"/>
                    <a:pt x="224" y="61"/>
                    <a:pt x="224" y="57"/>
                  </a:cubicBezTo>
                  <a:cubicBezTo>
                    <a:pt x="224" y="8"/>
                    <a:pt x="224" y="8"/>
                    <a:pt x="224" y="8"/>
                  </a:cubicBezTo>
                  <a:cubicBezTo>
                    <a:pt x="224" y="3"/>
                    <a:pt x="219" y="0"/>
                    <a:pt x="215" y="0"/>
                  </a:cubicBezTo>
                  <a:lnTo>
                    <a:pt x="191" y="0"/>
                  </a:lnTo>
                  <a:close/>
                  <a:moveTo>
                    <a:pt x="191" y="8"/>
                  </a:moveTo>
                  <a:cubicBezTo>
                    <a:pt x="215" y="8"/>
                    <a:pt x="215" y="8"/>
                    <a:pt x="215" y="8"/>
                  </a:cubicBezTo>
                  <a:cubicBezTo>
                    <a:pt x="215" y="57"/>
                    <a:pt x="215" y="57"/>
                    <a:pt x="215" y="57"/>
                  </a:cubicBezTo>
                  <a:cubicBezTo>
                    <a:pt x="191" y="57"/>
                    <a:pt x="191" y="57"/>
                    <a:pt x="191" y="57"/>
                  </a:cubicBezTo>
                  <a:lnTo>
                    <a:pt x="191" y="8"/>
                  </a:lnTo>
                  <a:close/>
                  <a:moveTo>
                    <a:pt x="251" y="0"/>
                  </a:moveTo>
                  <a:cubicBezTo>
                    <a:pt x="246" y="0"/>
                    <a:pt x="243" y="3"/>
                    <a:pt x="243" y="8"/>
                  </a:cubicBezTo>
                  <a:cubicBezTo>
                    <a:pt x="243" y="57"/>
                    <a:pt x="243" y="57"/>
                    <a:pt x="243" y="57"/>
                  </a:cubicBezTo>
                  <a:cubicBezTo>
                    <a:pt x="243" y="61"/>
                    <a:pt x="246" y="64"/>
                    <a:pt x="251" y="64"/>
                  </a:cubicBezTo>
                  <a:cubicBezTo>
                    <a:pt x="276" y="64"/>
                    <a:pt x="276" y="64"/>
                    <a:pt x="276" y="64"/>
                  </a:cubicBezTo>
                  <a:cubicBezTo>
                    <a:pt x="280" y="64"/>
                    <a:pt x="284" y="61"/>
                    <a:pt x="284" y="57"/>
                  </a:cubicBezTo>
                  <a:cubicBezTo>
                    <a:pt x="284" y="8"/>
                    <a:pt x="284" y="8"/>
                    <a:pt x="284" y="8"/>
                  </a:cubicBezTo>
                  <a:cubicBezTo>
                    <a:pt x="284" y="3"/>
                    <a:pt x="280" y="0"/>
                    <a:pt x="276" y="0"/>
                  </a:cubicBezTo>
                  <a:lnTo>
                    <a:pt x="251" y="0"/>
                  </a:lnTo>
                  <a:close/>
                  <a:moveTo>
                    <a:pt x="251" y="8"/>
                  </a:moveTo>
                  <a:cubicBezTo>
                    <a:pt x="276" y="8"/>
                    <a:pt x="276" y="8"/>
                    <a:pt x="276" y="8"/>
                  </a:cubicBezTo>
                  <a:cubicBezTo>
                    <a:pt x="276" y="57"/>
                    <a:pt x="276" y="57"/>
                    <a:pt x="276" y="57"/>
                  </a:cubicBezTo>
                  <a:cubicBezTo>
                    <a:pt x="251" y="57"/>
                    <a:pt x="251" y="57"/>
                    <a:pt x="251" y="57"/>
                  </a:cubicBezTo>
                  <a:lnTo>
                    <a:pt x="251" y="8"/>
                  </a:lnTo>
                  <a:close/>
                  <a:moveTo>
                    <a:pt x="328" y="57"/>
                  </a:moveTo>
                  <a:cubicBezTo>
                    <a:pt x="328" y="0"/>
                    <a:pt x="328" y="0"/>
                    <a:pt x="328" y="0"/>
                  </a:cubicBezTo>
                  <a:cubicBezTo>
                    <a:pt x="307" y="0"/>
                    <a:pt x="307" y="0"/>
                    <a:pt x="307" y="0"/>
                  </a:cubicBezTo>
                  <a:cubicBezTo>
                    <a:pt x="305" y="0"/>
                    <a:pt x="303" y="0"/>
                    <a:pt x="303" y="4"/>
                  </a:cubicBezTo>
                  <a:cubicBezTo>
                    <a:pt x="303" y="7"/>
                    <a:pt x="305" y="8"/>
                    <a:pt x="307" y="8"/>
                  </a:cubicBezTo>
                  <a:cubicBezTo>
                    <a:pt x="320" y="8"/>
                    <a:pt x="320" y="8"/>
                    <a:pt x="320" y="8"/>
                  </a:cubicBezTo>
                  <a:cubicBezTo>
                    <a:pt x="320" y="57"/>
                    <a:pt x="320" y="57"/>
                    <a:pt x="320" y="57"/>
                  </a:cubicBezTo>
                  <a:cubicBezTo>
                    <a:pt x="307" y="57"/>
                    <a:pt x="307" y="57"/>
                    <a:pt x="307" y="57"/>
                  </a:cubicBezTo>
                  <a:cubicBezTo>
                    <a:pt x="305" y="57"/>
                    <a:pt x="303" y="58"/>
                    <a:pt x="303" y="60"/>
                  </a:cubicBezTo>
                  <a:cubicBezTo>
                    <a:pt x="303" y="64"/>
                    <a:pt x="305" y="64"/>
                    <a:pt x="307" y="64"/>
                  </a:cubicBezTo>
                  <a:cubicBezTo>
                    <a:pt x="340" y="64"/>
                    <a:pt x="340" y="64"/>
                    <a:pt x="340" y="64"/>
                  </a:cubicBezTo>
                  <a:cubicBezTo>
                    <a:pt x="343" y="64"/>
                    <a:pt x="344" y="64"/>
                    <a:pt x="344" y="60"/>
                  </a:cubicBezTo>
                  <a:cubicBezTo>
                    <a:pt x="344" y="39"/>
                    <a:pt x="344" y="39"/>
                    <a:pt x="344" y="39"/>
                  </a:cubicBezTo>
                  <a:cubicBezTo>
                    <a:pt x="344" y="37"/>
                    <a:pt x="344" y="35"/>
                    <a:pt x="340" y="35"/>
                  </a:cubicBezTo>
                  <a:cubicBezTo>
                    <a:pt x="337" y="35"/>
                    <a:pt x="337" y="37"/>
                    <a:pt x="337" y="39"/>
                  </a:cubicBezTo>
                  <a:cubicBezTo>
                    <a:pt x="337" y="57"/>
                    <a:pt x="337" y="57"/>
                    <a:pt x="337" y="57"/>
                  </a:cubicBezTo>
                  <a:lnTo>
                    <a:pt x="328" y="57"/>
                  </a:lnTo>
                  <a:close/>
                  <a:moveTo>
                    <a:pt x="389" y="57"/>
                  </a:moveTo>
                  <a:cubicBezTo>
                    <a:pt x="389" y="0"/>
                    <a:pt x="389" y="0"/>
                    <a:pt x="389" y="0"/>
                  </a:cubicBezTo>
                  <a:cubicBezTo>
                    <a:pt x="368" y="0"/>
                    <a:pt x="368" y="0"/>
                    <a:pt x="368" y="0"/>
                  </a:cubicBezTo>
                  <a:cubicBezTo>
                    <a:pt x="366" y="0"/>
                    <a:pt x="364" y="0"/>
                    <a:pt x="364" y="4"/>
                  </a:cubicBezTo>
                  <a:cubicBezTo>
                    <a:pt x="364" y="7"/>
                    <a:pt x="366" y="8"/>
                    <a:pt x="368" y="8"/>
                  </a:cubicBezTo>
                  <a:cubicBezTo>
                    <a:pt x="380" y="8"/>
                    <a:pt x="380" y="8"/>
                    <a:pt x="380" y="8"/>
                  </a:cubicBezTo>
                  <a:cubicBezTo>
                    <a:pt x="380" y="57"/>
                    <a:pt x="380" y="57"/>
                    <a:pt x="380" y="57"/>
                  </a:cubicBezTo>
                  <a:cubicBezTo>
                    <a:pt x="368" y="57"/>
                    <a:pt x="368" y="57"/>
                    <a:pt x="368" y="57"/>
                  </a:cubicBezTo>
                  <a:cubicBezTo>
                    <a:pt x="366" y="57"/>
                    <a:pt x="364" y="58"/>
                    <a:pt x="364" y="60"/>
                  </a:cubicBezTo>
                  <a:cubicBezTo>
                    <a:pt x="364" y="64"/>
                    <a:pt x="366" y="64"/>
                    <a:pt x="368" y="64"/>
                  </a:cubicBezTo>
                  <a:cubicBezTo>
                    <a:pt x="401" y="64"/>
                    <a:pt x="401" y="64"/>
                    <a:pt x="401" y="64"/>
                  </a:cubicBezTo>
                  <a:cubicBezTo>
                    <a:pt x="403" y="64"/>
                    <a:pt x="405" y="64"/>
                    <a:pt x="405" y="60"/>
                  </a:cubicBezTo>
                  <a:cubicBezTo>
                    <a:pt x="405" y="39"/>
                    <a:pt x="405" y="39"/>
                    <a:pt x="405" y="39"/>
                  </a:cubicBezTo>
                  <a:cubicBezTo>
                    <a:pt x="405" y="37"/>
                    <a:pt x="404" y="35"/>
                    <a:pt x="401" y="35"/>
                  </a:cubicBezTo>
                  <a:cubicBezTo>
                    <a:pt x="398" y="35"/>
                    <a:pt x="396" y="37"/>
                    <a:pt x="396" y="39"/>
                  </a:cubicBezTo>
                  <a:cubicBezTo>
                    <a:pt x="396" y="57"/>
                    <a:pt x="396" y="57"/>
                    <a:pt x="396" y="57"/>
                  </a:cubicBezTo>
                  <a:lnTo>
                    <a:pt x="389" y="57"/>
                  </a:lnTo>
                  <a:close/>
                  <a:moveTo>
                    <a:pt x="433" y="0"/>
                  </a:moveTo>
                  <a:cubicBezTo>
                    <a:pt x="428" y="0"/>
                    <a:pt x="424" y="3"/>
                    <a:pt x="424" y="8"/>
                  </a:cubicBezTo>
                  <a:cubicBezTo>
                    <a:pt x="424" y="57"/>
                    <a:pt x="424" y="57"/>
                    <a:pt x="424" y="57"/>
                  </a:cubicBezTo>
                  <a:cubicBezTo>
                    <a:pt x="424" y="61"/>
                    <a:pt x="428" y="64"/>
                    <a:pt x="433" y="64"/>
                  </a:cubicBezTo>
                  <a:cubicBezTo>
                    <a:pt x="457" y="64"/>
                    <a:pt x="457" y="64"/>
                    <a:pt x="457" y="64"/>
                  </a:cubicBezTo>
                  <a:cubicBezTo>
                    <a:pt x="462" y="64"/>
                    <a:pt x="466" y="61"/>
                    <a:pt x="466" y="57"/>
                  </a:cubicBezTo>
                  <a:cubicBezTo>
                    <a:pt x="466" y="8"/>
                    <a:pt x="466" y="8"/>
                    <a:pt x="466" y="8"/>
                  </a:cubicBezTo>
                  <a:cubicBezTo>
                    <a:pt x="466" y="3"/>
                    <a:pt x="462" y="0"/>
                    <a:pt x="457" y="0"/>
                  </a:cubicBezTo>
                  <a:lnTo>
                    <a:pt x="433" y="0"/>
                  </a:lnTo>
                  <a:close/>
                  <a:moveTo>
                    <a:pt x="433" y="8"/>
                  </a:moveTo>
                  <a:cubicBezTo>
                    <a:pt x="457" y="8"/>
                    <a:pt x="457" y="8"/>
                    <a:pt x="457" y="8"/>
                  </a:cubicBezTo>
                  <a:cubicBezTo>
                    <a:pt x="457" y="57"/>
                    <a:pt x="457" y="57"/>
                    <a:pt x="457" y="57"/>
                  </a:cubicBezTo>
                  <a:cubicBezTo>
                    <a:pt x="433" y="57"/>
                    <a:pt x="433" y="57"/>
                    <a:pt x="433" y="57"/>
                  </a:cubicBezTo>
                  <a:lnTo>
                    <a:pt x="433" y="8"/>
                  </a:lnTo>
                  <a:close/>
                  <a:moveTo>
                    <a:pt x="510" y="57"/>
                  </a:moveTo>
                  <a:cubicBezTo>
                    <a:pt x="510" y="0"/>
                    <a:pt x="510" y="0"/>
                    <a:pt x="510" y="0"/>
                  </a:cubicBezTo>
                  <a:cubicBezTo>
                    <a:pt x="489" y="0"/>
                    <a:pt x="489" y="0"/>
                    <a:pt x="489" y="0"/>
                  </a:cubicBezTo>
                  <a:cubicBezTo>
                    <a:pt x="487" y="0"/>
                    <a:pt x="485" y="0"/>
                    <a:pt x="485" y="4"/>
                  </a:cubicBezTo>
                  <a:cubicBezTo>
                    <a:pt x="485" y="7"/>
                    <a:pt x="487" y="8"/>
                    <a:pt x="489" y="8"/>
                  </a:cubicBezTo>
                  <a:cubicBezTo>
                    <a:pt x="502" y="8"/>
                    <a:pt x="502" y="8"/>
                    <a:pt x="502" y="8"/>
                  </a:cubicBezTo>
                  <a:cubicBezTo>
                    <a:pt x="502" y="57"/>
                    <a:pt x="502" y="57"/>
                    <a:pt x="502" y="57"/>
                  </a:cubicBezTo>
                  <a:cubicBezTo>
                    <a:pt x="489" y="57"/>
                    <a:pt x="489" y="57"/>
                    <a:pt x="489" y="57"/>
                  </a:cubicBezTo>
                  <a:cubicBezTo>
                    <a:pt x="487" y="57"/>
                    <a:pt x="485" y="58"/>
                    <a:pt x="485" y="60"/>
                  </a:cubicBezTo>
                  <a:cubicBezTo>
                    <a:pt x="485" y="64"/>
                    <a:pt x="487" y="64"/>
                    <a:pt x="489" y="64"/>
                  </a:cubicBezTo>
                  <a:cubicBezTo>
                    <a:pt x="522" y="64"/>
                    <a:pt x="522" y="64"/>
                    <a:pt x="522" y="64"/>
                  </a:cubicBezTo>
                  <a:cubicBezTo>
                    <a:pt x="524" y="64"/>
                    <a:pt x="527" y="64"/>
                    <a:pt x="527" y="60"/>
                  </a:cubicBezTo>
                  <a:cubicBezTo>
                    <a:pt x="527" y="39"/>
                    <a:pt x="527" y="39"/>
                    <a:pt x="527" y="39"/>
                  </a:cubicBezTo>
                  <a:cubicBezTo>
                    <a:pt x="527" y="37"/>
                    <a:pt x="525" y="35"/>
                    <a:pt x="522" y="35"/>
                  </a:cubicBezTo>
                  <a:cubicBezTo>
                    <a:pt x="519" y="35"/>
                    <a:pt x="518" y="37"/>
                    <a:pt x="518" y="39"/>
                  </a:cubicBezTo>
                  <a:cubicBezTo>
                    <a:pt x="518" y="57"/>
                    <a:pt x="518" y="57"/>
                    <a:pt x="518" y="57"/>
                  </a:cubicBezTo>
                  <a:lnTo>
                    <a:pt x="51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1" name="Freeform 78"/>
            <p:cNvSpPr>
              <a:spLocks noEditPoints="1"/>
            </p:cNvSpPr>
            <p:nvPr/>
          </p:nvSpPr>
          <p:spPr bwMode="gray">
            <a:xfrm>
              <a:off x="11009645" y="5228485"/>
              <a:ext cx="826485" cy="99610"/>
            </a:xfrm>
            <a:custGeom>
              <a:avLst/>
              <a:gdLst>
                <a:gd name="T0" fmla="*/ 4 w 527"/>
                <a:gd name="T1" fmla="*/ 0 h 65"/>
                <a:gd name="T2" fmla="*/ 17 w 527"/>
                <a:gd name="T3" fmla="*/ 8 h 65"/>
                <a:gd name="T4" fmla="*/ 0 w 527"/>
                <a:gd name="T5" fmla="*/ 61 h 65"/>
                <a:gd name="T6" fmla="*/ 41 w 527"/>
                <a:gd name="T7" fmla="*/ 61 h 65"/>
                <a:gd name="T8" fmla="*/ 34 w 527"/>
                <a:gd name="T9" fmla="*/ 40 h 65"/>
                <a:gd name="T10" fmla="*/ 86 w 527"/>
                <a:gd name="T11" fmla="*/ 57 h 65"/>
                <a:gd name="T12" fmla="*/ 60 w 527"/>
                <a:gd name="T13" fmla="*/ 4 h 65"/>
                <a:gd name="T14" fmla="*/ 77 w 527"/>
                <a:gd name="T15" fmla="*/ 57 h 65"/>
                <a:gd name="T16" fmla="*/ 65 w 527"/>
                <a:gd name="T17" fmla="*/ 65 h 65"/>
                <a:gd name="T18" fmla="*/ 102 w 527"/>
                <a:gd name="T19" fmla="*/ 40 h 65"/>
                <a:gd name="T20" fmla="*/ 93 w 527"/>
                <a:gd name="T21" fmla="*/ 57 h 65"/>
                <a:gd name="T22" fmla="*/ 146 w 527"/>
                <a:gd name="T23" fmla="*/ 0 h 65"/>
                <a:gd name="T24" fmla="*/ 126 w 527"/>
                <a:gd name="T25" fmla="*/ 8 h 65"/>
                <a:gd name="T26" fmla="*/ 126 w 527"/>
                <a:gd name="T27" fmla="*/ 57 h 65"/>
                <a:gd name="T28" fmla="*/ 159 w 527"/>
                <a:gd name="T29" fmla="*/ 65 h 65"/>
                <a:gd name="T30" fmla="*/ 159 w 527"/>
                <a:gd name="T31" fmla="*/ 36 h 65"/>
                <a:gd name="T32" fmla="*/ 146 w 527"/>
                <a:gd name="T33" fmla="*/ 57 h 65"/>
                <a:gd name="T34" fmla="*/ 182 w 527"/>
                <a:gd name="T35" fmla="*/ 57 h 65"/>
                <a:gd name="T36" fmla="*/ 224 w 527"/>
                <a:gd name="T37" fmla="*/ 57 h 65"/>
                <a:gd name="T38" fmla="*/ 191 w 527"/>
                <a:gd name="T39" fmla="*/ 0 h 65"/>
                <a:gd name="T40" fmla="*/ 215 w 527"/>
                <a:gd name="T41" fmla="*/ 57 h 65"/>
                <a:gd name="T42" fmla="*/ 267 w 527"/>
                <a:gd name="T43" fmla="*/ 57 h 65"/>
                <a:gd name="T44" fmla="*/ 243 w 527"/>
                <a:gd name="T45" fmla="*/ 4 h 65"/>
                <a:gd name="T46" fmla="*/ 259 w 527"/>
                <a:gd name="T47" fmla="*/ 57 h 65"/>
                <a:gd name="T48" fmla="*/ 246 w 527"/>
                <a:gd name="T49" fmla="*/ 65 h 65"/>
                <a:gd name="T50" fmla="*/ 284 w 527"/>
                <a:gd name="T51" fmla="*/ 40 h 65"/>
                <a:gd name="T52" fmla="*/ 276 w 527"/>
                <a:gd name="T53" fmla="*/ 57 h 65"/>
                <a:gd name="T54" fmla="*/ 303 w 527"/>
                <a:gd name="T55" fmla="*/ 8 h 65"/>
                <a:gd name="T56" fmla="*/ 337 w 527"/>
                <a:gd name="T57" fmla="*/ 65 h 65"/>
                <a:gd name="T58" fmla="*/ 337 w 527"/>
                <a:gd name="T59" fmla="*/ 0 h 65"/>
                <a:gd name="T60" fmla="*/ 337 w 527"/>
                <a:gd name="T61" fmla="*/ 8 h 65"/>
                <a:gd name="T62" fmla="*/ 311 w 527"/>
                <a:gd name="T63" fmla="*/ 8 h 65"/>
                <a:gd name="T64" fmla="*/ 364 w 527"/>
                <a:gd name="T65" fmla="*/ 57 h 65"/>
                <a:gd name="T66" fmla="*/ 405 w 527"/>
                <a:gd name="T67" fmla="*/ 57 h 65"/>
                <a:gd name="T68" fmla="*/ 372 w 527"/>
                <a:gd name="T69" fmla="*/ 0 h 65"/>
                <a:gd name="T70" fmla="*/ 396 w 527"/>
                <a:gd name="T71" fmla="*/ 57 h 65"/>
                <a:gd name="T72" fmla="*/ 449 w 527"/>
                <a:gd name="T73" fmla="*/ 57 h 65"/>
                <a:gd name="T74" fmla="*/ 424 w 527"/>
                <a:gd name="T75" fmla="*/ 4 h 65"/>
                <a:gd name="T76" fmla="*/ 441 w 527"/>
                <a:gd name="T77" fmla="*/ 57 h 65"/>
                <a:gd name="T78" fmla="*/ 429 w 527"/>
                <a:gd name="T79" fmla="*/ 65 h 65"/>
                <a:gd name="T80" fmla="*/ 466 w 527"/>
                <a:gd name="T81" fmla="*/ 40 h 65"/>
                <a:gd name="T82" fmla="*/ 457 w 527"/>
                <a:gd name="T83" fmla="*/ 57 h 65"/>
                <a:gd name="T84" fmla="*/ 485 w 527"/>
                <a:gd name="T85" fmla="*/ 8 h 65"/>
                <a:gd name="T86" fmla="*/ 518 w 527"/>
                <a:gd name="T87" fmla="*/ 65 h 65"/>
                <a:gd name="T88" fmla="*/ 518 w 527"/>
                <a:gd name="T89" fmla="*/ 0 h 65"/>
                <a:gd name="T90" fmla="*/ 518 w 527"/>
                <a:gd name="T91" fmla="*/ 8 h 65"/>
                <a:gd name="T92" fmla="*/ 494 w 527"/>
                <a:gd name="T93"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7" h="65">
                  <a:moveTo>
                    <a:pt x="25" y="57"/>
                  </a:moveTo>
                  <a:cubicBezTo>
                    <a:pt x="25" y="0"/>
                    <a:pt x="25" y="0"/>
                    <a:pt x="25" y="0"/>
                  </a:cubicBezTo>
                  <a:cubicBezTo>
                    <a:pt x="4" y="0"/>
                    <a:pt x="4" y="0"/>
                    <a:pt x="4" y="0"/>
                  </a:cubicBezTo>
                  <a:cubicBezTo>
                    <a:pt x="2" y="0"/>
                    <a:pt x="0" y="1"/>
                    <a:pt x="0" y="4"/>
                  </a:cubicBezTo>
                  <a:cubicBezTo>
                    <a:pt x="0" y="7"/>
                    <a:pt x="2" y="8"/>
                    <a:pt x="4" y="8"/>
                  </a:cubicBezTo>
                  <a:cubicBezTo>
                    <a:pt x="17" y="8"/>
                    <a:pt x="17" y="8"/>
                    <a:pt x="17" y="8"/>
                  </a:cubicBezTo>
                  <a:cubicBezTo>
                    <a:pt x="17" y="57"/>
                    <a:pt x="17" y="57"/>
                    <a:pt x="17" y="57"/>
                  </a:cubicBezTo>
                  <a:cubicBezTo>
                    <a:pt x="4" y="57"/>
                    <a:pt x="4" y="57"/>
                    <a:pt x="4" y="57"/>
                  </a:cubicBezTo>
                  <a:cubicBezTo>
                    <a:pt x="2" y="57"/>
                    <a:pt x="0" y="58"/>
                    <a:pt x="0" y="61"/>
                  </a:cubicBezTo>
                  <a:cubicBezTo>
                    <a:pt x="0" y="64"/>
                    <a:pt x="2" y="65"/>
                    <a:pt x="4" y="65"/>
                  </a:cubicBezTo>
                  <a:cubicBezTo>
                    <a:pt x="38" y="65"/>
                    <a:pt x="38" y="65"/>
                    <a:pt x="38" y="65"/>
                  </a:cubicBezTo>
                  <a:cubicBezTo>
                    <a:pt x="40" y="65"/>
                    <a:pt x="41" y="64"/>
                    <a:pt x="41" y="61"/>
                  </a:cubicBezTo>
                  <a:cubicBezTo>
                    <a:pt x="41" y="40"/>
                    <a:pt x="41" y="40"/>
                    <a:pt x="41" y="40"/>
                  </a:cubicBezTo>
                  <a:cubicBezTo>
                    <a:pt x="41" y="38"/>
                    <a:pt x="41" y="36"/>
                    <a:pt x="38" y="36"/>
                  </a:cubicBezTo>
                  <a:cubicBezTo>
                    <a:pt x="34" y="36"/>
                    <a:pt x="34" y="38"/>
                    <a:pt x="34" y="40"/>
                  </a:cubicBezTo>
                  <a:cubicBezTo>
                    <a:pt x="34" y="57"/>
                    <a:pt x="34" y="57"/>
                    <a:pt x="34" y="57"/>
                  </a:cubicBezTo>
                  <a:lnTo>
                    <a:pt x="25" y="57"/>
                  </a:lnTo>
                  <a:close/>
                  <a:moveTo>
                    <a:pt x="86" y="57"/>
                  </a:moveTo>
                  <a:cubicBezTo>
                    <a:pt x="86" y="0"/>
                    <a:pt x="86" y="0"/>
                    <a:pt x="86" y="0"/>
                  </a:cubicBezTo>
                  <a:cubicBezTo>
                    <a:pt x="65" y="0"/>
                    <a:pt x="65" y="0"/>
                    <a:pt x="65" y="0"/>
                  </a:cubicBezTo>
                  <a:cubicBezTo>
                    <a:pt x="63" y="0"/>
                    <a:pt x="60" y="1"/>
                    <a:pt x="60" y="4"/>
                  </a:cubicBezTo>
                  <a:cubicBezTo>
                    <a:pt x="60" y="7"/>
                    <a:pt x="63" y="8"/>
                    <a:pt x="65" y="8"/>
                  </a:cubicBezTo>
                  <a:cubicBezTo>
                    <a:pt x="77" y="8"/>
                    <a:pt x="77" y="8"/>
                    <a:pt x="77" y="8"/>
                  </a:cubicBezTo>
                  <a:cubicBezTo>
                    <a:pt x="77" y="57"/>
                    <a:pt x="77" y="57"/>
                    <a:pt x="77" y="57"/>
                  </a:cubicBezTo>
                  <a:cubicBezTo>
                    <a:pt x="65" y="57"/>
                    <a:pt x="65" y="57"/>
                    <a:pt x="65" y="57"/>
                  </a:cubicBezTo>
                  <a:cubicBezTo>
                    <a:pt x="63" y="57"/>
                    <a:pt x="60" y="58"/>
                    <a:pt x="60" y="61"/>
                  </a:cubicBezTo>
                  <a:cubicBezTo>
                    <a:pt x="60" y="64"/>
                    <a:pt x="63" y="65"/>
                    <a:pt x="65" y="65"/>
                  </a:cubicBezTo>
                  <a:cubicBezTo>
                    <a:pt x="98" y="65"/>
                    <a:pt x="98" y="65"/>
                    <a:pt x="98" y="65"/>
                  </a:cubicBezTo>
                  <a:cubicBezTo>
                    <a:pt x="100" y="65"/>
                    <a:pt x="102" y="64"/>
                    <a:pt x="102" y="61"/>
                  </a:cubicBezTo>
                  <a:cubicBezTo>
                    <a:pt x="102" y="40"/>
                    <a:pt x="102" y="40"/>
                    <a:pt x="102" y="40"/>
                  </a:cubicBezTo>
                  <a:cubicBezTo>
                    <a:pt x="102" y="38"/>
                    <a:pt x="101" y="36"/>
                    <a:pt x="98" y="36"/>
                  </a:cubicBezTo>
                  <a:cubicBezTo>
                    <a:pt x="95" y="36"/>
                    <a:pt x="93" y="38"/>
                    <a:pt x="93" y="40"/>
                  </a:cubicBezTo>
                  <a:cubicBezTo>
                    <a:pt x="93" y="57"/>
                    <a:pt x="93" y="57"/>
                    <a:pt x="93" y="57"/>
                  </a:cubicBezTo>
                  <a:lnTo>
                    <a:pt x="86" y="57"/>
                  </a:lnTo>
                  <a:close/>
                  <a:moveTo>
                    <a:pt x="146" y="57"/>
                  </a:moveTo>
                  <a:cubicBezTo>
                    <a:pt x="146" y="0"/>
                    <a:pt x="146" y="0"/>
                    <a:pt x="146" y="0"/>
                  </a:cubicBezTo>
                  <a:cubicBezTo>
                    <a:pt x="126" y="0"/>
                    <a:pt x="126" y="0"/>
                    <a:pt x="126" y="0"/>
                  </a:cubicBezTo>
                  <a:cubicBezTo>
                    <a:pt x="123" y="0"/>
                    <a:pt x="121" y="1"/>
                    <a:pt x="121" y="4"/>
                  </a:cubicBezTo>
                  <a:cubicBezTo>
                    <a:pt x="121" y="7"/>
                    <a:pt x="123" y="8"/>
                    <a:pt x="126" y="8"/>
                  </a:cubicBezTo>
                  <a:cubicBezTo>
                    <a:pt x="138" y="8"/>
                    <a:pt x="138" y="8"/>
                    <a:pt x="138" y="8"/>
                  </a:cubicBezTo>
                  <a:cubicBezTo>
                    <a:pt x="138" y="57"/>
                    <a:pt x="138" y="57"/>
                    <a:pt x="138" y="57"/>
                  </a:cubicBezTo>
                  <a:cubicBezTo>
                    <a:pt x="126" y="57"/>
                    <a:pt x="126" y="57"/>
                    <a:pt x="126" y="57"/>
                  </a:cubicBezTo>
                  <a:cubicBezTo>
                    <a:pt x="123" y="57"/>
                    <a:pt x="121" y="58"/>
                    <a:pt x="121" y="61"/>
                  </a:cubicBezTo>
                  <a:cubicBezTo>
                    <a:pt x="121" y="64"/>
                    <a:pt x="123" y="65"/>
                    <a:pt x="126" y="65"/>
                  </a:cubicBezTo>
                  <a:cubicBezTo>
                    <a:pt x="159" y="65"/>
                    <a:pt x="159" y="65"/>
                    <a:pt x="159" y="65"/>
                  </a:cubicBezTo>
                  <a:cubicBezTo>
                    <a:pt x="161" y="65"/>
                    <a:pt x="163" y="64"/>
                    <a:pt x="163" y="61"/>
                  </a:cubicBezTo>
                  <a:cubicBezTo>
                    <a:pt x="163" y="40"/>
                    <a:pt x="163" y="40"/>
                    <a:pt x="163" y="40"/>
                  </a:cubicBezTo>
                  <a:cubicBezTo>
                    <a:pt x="163" y="38"/>
                    <a:pt x="162" y="36"/>
                    <a:pt x="159" y="36"/>
                  </a:cubicBezTo>
                  <a:cubicBezTo>
                    <a:pt x="156" y="36"/>
                    <a:pt x="154" y="38"/>
                    <a:pt x="154" y="40"/>
                  </a:cubicBezTo>
                  <a:cubicBezTo>
                    <a:pt x="154" y="57"/>
                    <a:pt x="154" y="57"/>
                    <a:pt x="154" y="57"/>
                  </a:cubicBezTo>
                  <a:lnTo>
                    <a:pt x="146" y="57"/>
                  </a:lnTo>
                  <a:close/>
                  <a:moveTo>
                    <a:pt x="191" y="0"/>
                  </a:moveTo>
                  <a:cubicBezTo>
                    <a:pt x="185" y="0"/>
                    <a:pt x="182" y="4"/>
                    <a:pt x="182" y="8"/>
                  </a:cubicBezTo>
                  <a:cubicBezTo>
                    <a:pt x="182" y="57"/>
                    <a:pt x="182" y="57"/>
                    <a:pt x="182" y="57"/>
                  </a:cubicBezTo>
                  <a:cubicBezTo>
                    <a:pt x="182" y="62"/>
                    <a:pt x="185" y="65"/>
                    <a:pt x="191" y="65"/>
                  </a:cubicBezTo>
                  <a:cubicBezTo>
                    <a:pt x="215" y="65"/>
                    <a:pt x="215" y="65"/>
                    <a:pt x="215" y="65"/>
                  </a:cubicBezTo>
                  <a:cubicBezTo>
                    <a:pt x="220" y="65"/>
                    <a:pt x="224" y="62"/>
                    <a:pt x="224" y="57"/>
                  </a:cubicBezTo>
                  <a:cubicBezTo>
                    <a:pt x="224" y="8"/>
                    <a:pt x="224" y="8"/>
                    <a:pt x="224" y="8"/>
                  </a:cubicBezTo>
                  <a:cubicBezTo>
                    <a:pt x="224" y="4"/>
                    <a:pt x="219" y="0"/>
                    <a:pt x="215" y="0"/>
                  </a:cubicBezTo>
                  <a:lnTo>
                    <a:pt x="191" y="0"/>
                  </a:lnTo>
                  <a:close/>
                  <a:moveTo>
                    <a:pt x="191" y="8"/>
                  </a:moveTo>
                  <a:cubicBezTo>
                    <a:pt x="215" y="8"/>
                    <a:pt x="215" y="8"/>
                    <a:pt x="215" y="8"/>
                  </a:cubicBezTo>
                  <a:cubicBezTo>
                    <a:pt x="215" y="57"/>
                    <a:pt x="215" y="57"/>
                    <a:pt x="215" y="57"/>
                  </a:cubicBezTo>
                  <a:cubicBezTo>
                    <a:pt x="191" y="57"/>
                    <a:pt x="191" y="57"/>
                    <a:pt x="191" y="57"/>
                  </a:cubicBezTo>
                  <a:lnTo>
                    <a:pt x="191" y="8"/>
                  </a:lnTo>
                  <a:close/>
                  <a:moveTo>
                    <a:pt x="267" y="57"/>
                  </a:moveTo>
                  <a:cubicBezTo>
                    <a:pt x="267" y="0"/>
                    <a:pt x="267" y="0"/>
                    <a:pt x="267" y="0"/>
                  </a:cubicBezTo>
                  <a:cubicBezTo>
                    <a:pt x="246" y="0"/>
                    <a:pt x="246" y="0"/>
                    <a:pt x="246" y="0"/>
                  </a:cubicBezTo>
                  <a:cubicBezTo>
                    <a:pt x="245" y="0"/>
                    <a:pt x="243" y="1"/>
                    <a:pt x="243" y="4"/>
                  </a:cubicBezTo>
                  <a:cubicBezTo>
                    <a:pt x="243" y="7"/>
                    <a:pt x="245" y="8"/>
                    <a:pt x="246" y="8"/>
                  </a:cubicBezTo>
                  <a:cubicBezTo>
                    <a:pt x="259" y="8"/>
                    <a:pt x="259" y="8"/>
                    <a:pt x="259" y="8"/>
                  </a:cubicBezTo>
                  <a:cubicBezTo>
                    <a:pt x="259" y="57"/>
                    <a:pt x="259" y="57"/>
                    <a:pt x="259" y="57"/>
                  </a:cubicBezTo>
                  <a:cubicBezTo>
                    <a:pt x="246" y="57"/>
                    <a:pt x="246" y="57"/>
                    <a:pt x="246" y="57"/>
                  </a:cubicBezTo>
                  <a:cubicBezTo>
                    <a:pt x="245" y="57"/>
                    <a:pt x="243" y="58"/>
                    <a:pt x="243" y="61"/>
                  </a:cubicBezTo>
                  <a:cubicBezTo>
                    <a:pt x="243" y="64"/>
                    <a:pt x="245" y="65"/>
                    <a:pt x="246" y="65"/>
                  </a:cubicBezTo>
                  <a:cubicBezTo>
                    <a:pt x="280" y="65"/>
                    <a:pt x="280" y="65"/>
                    <a:pt x="280" y="65"/>
                  </a:cubicBezTo>
                  <a:cubicBezTo>
                    <a:pt x="282" y="65"/>
                    <a:pt x="284" y="64"/>
                    <a:pt x="284" y="61"/>
                  </a:cubicBezTo>
                  <a:cubicBezTo>
                    <a:pt x="284" y="40"/>
                    <a:pt x="284" y="40"/>
                    <a:pt x="284" y="40"/>
                  </a:cubicBezTo>
                  <a:cubicBezTo>
                    <a:pt x="284" y="38"/>
                    <a:pt x="283" y="36"/>
                    <a:pt x="280" y="36"/>
                  </a:cubicBezTo>
                  <a:cubicBezTo>
                    <a:pt x="277" y="36"/>
                    <a:pt x="276" y="38"/>
                    <a:pt x="276" y="40"/>
                  </a:cubicBezTo>
                  <a:cubicBezTo>
                    <a:pt x="276" y="57"/>
                    <a:pt x="276" y="57"/>
                    <a:pt x="276" y="57"/>
                  </a:cubicBezTo>
                  <a:lnTo>
                    <a:pt x="267" y="57"/>
                  </a:lnTo>
                  <a:close/>
                  <a:moveTo>
                    <a:pt x="311" y="0"/>
                  </a:moveTo>
                  <a:cubicBezTo>
                    <a:pt x="307" y="0"/>
                    <a:pt x="303" y="4"/>
                    <a:pt x="303" y="8"/>
                  </a:cubicBezTo>
                  <a:cubicBezTo>
                    <a:pt x="303" y="57"/>
                    <a:pt x="303" y="57"/>
                    <a:pt x="303" y="57"/>
                  </a:cubicBezTo>
                  <a:cubicBezTo>
                    <a:pt x="303" y="62"/>
                    <a:pt x="307" y="65"/>
                    <a:pt x="311" y="65"/>
                  </a:cubicBezTo>
                  <a:cubicBezTo>
                    <a:pt x="337" y="65"/>
                    <a:pt x="337" y="65"/>
                    <a:pt x="337" y="65"/>
                  </a:cubicBezTo>
                  <a:cubicBezTo>
                    <a:pt x="341" y="65"/>
                    <a:pt x="344" y="62"/>
                    <a:pt x="344" y="57"/>
                  </a:cubicBezTo>
                  <a:cubicBezTo>
                    <a:pt x="344" y="8"/>
                    <a:pt x="344" y="8"/>
                    <a:pt x="344" y="8"/>
                  </a:cubicBezTo>
                  <a:cubicBezTo>
                    <a:pt x="344" y="4"/>
                    <a:pt x="341" y="0"/>
                    <a:pt x="337" y="0"/>
                  </a:cubicBezTo>
                  <a:lnTo>
                    <a:pt x="311" y="0"/>
                  </a:lnTo>
                  <a:close/>
                  <a:moveTo>
                    <a:pt x="311" y="8"/>
                  </a:moveTo>
                  <a:cubicBezTo>
                    <a:pt x="337" y="8"/>
                    <a:pt x="337" y="8"/>
                    <a:pt x="337" y="8"/>
                  </a:cubicBezTo>
                  <a:cubicBezTo>
                    <a:pt x="337" y="57"/>
                    <a:pt x="337" y="57"/>
                    <a:pt x="337" y="57"/>
                  </a:cubicBezTo>
                  <a:cubicBezTo>
                    <a:pt x="311" y="57"/>
                    <a:pt x="311" y="57"/>
                    <a:pt x="311" y="57"/>
                  </a:cubicBezTo>
                  <a:lnTo>
                    <a:pt x="311" y="8"/>
                  </a:lnTo>
                  <a:close/>
                  <a:moveTo>
                    <a:pt x="372" y="0"/>
                  </a:moveTo>
                  <a:cubicBezTo>
                    <a:pt x="368" y="0"/>
                    <a:pt x="364" y="4"/>
                    <a:pt x="364" y="8"/>
                  </a:cubicBezTo>
                  <a:cubicBezTo>
                    <a:pt x="364" y="57"/>
                    <a:pt x="364" y="57"/>
                    <a:pt x="364" y="57"/>
                  </a:cubicBezTo>
                  <a:cubicBezTo>
                    <a:pt x="364" y="62"/>
                    <a:pt x="367" y="65"/>
                    <a:pt x="372" y="65"/>
                  </a:cubicBezTo>
                  <a:cubicBezTo>
                    <a:pt x="396" y="65"/>
                    <a:pt x="396" y="65"/>
                    <a:pt x="396" y="65"/>
                  </a:cubicBezTo>
                  <a:cubicBezTo>
                    <a:pt x="402" y="65"/>
                    <a:pt x="405" y="62"/>
                    <a:pt x="405" y="57"/>
                  </a:cubicBezTo>
                  <a:cubicBezTo>
                    <a:pt x="405" y="8"/>
                    <a:pt x="405" y="8"/>
                    <a:pt x="405" y="8"/>
                  </a:cubicBezTo>
                  <a:cubicBezTo>
                    <a:pt x="405" y="4"/>
                    <a:pt x="402" y="0"/>
                    <a:pt x="396" y="0"/>
                  </a:cubicBezTo>
                  <a:lnTo>
                    <a:pt x="372" y="0"/>
                  </a:lnTo>
                  <a:close/>
                  <a:moveTo>
                    <a:pt x="372" y="8"/>
                  </a:moveTo>
                  <a:cubicBezTo>
                    <a:pt x="396" y="8"/>
                    <a:pt x="396" y="8"/>
                    <a:pt x="396" y="8"/>
                  </a:cubicBezTo>
                  <a:cubicBezTo>
                    <a:pt x="396" y="57"/>
                    <a:pt x="396" y="57"/>
                    <a:pt x="396" y="57"/>
                  </a:cubicBezTo>
                  <a:cubicBezTo>
                    <a:pt x="372" y="57"/>
                    <a:pt x="372" y="57"/>
                    <a:pt x="372" y="57"/>
                  </a:cubicBezTo>
                  <a:lnTo>
                    <a:pt x="372" y="8"/>
                  </a:lnTo>
                  <a:close/>
                  <a:moveTo>
                    <a:pt x="449" y="57"/>
                  </a:moveTo>
                  <a:cubicBezTo>
                    <a:pt x="449" y="0"/>
                    <a:pt x="449" y="0"/>
                    <a:pt x="449" y="0"/>
                  </a:cubicBezTo>
                  <a:cubicBezTo>
                    <a:pt x="429" y="0"/>
                    <a:pt x="429" y="0"/>
                    <a:pt x="429" y="0"/>
                  </a:cubicBezTo>
                  <a:cubicBezTo>
                    <a:pt x="426" y="0"/>
                    <a:pt x="424" y="1"/>
                    <a:pt x="424" y="4"/>
                  </a:cubicBezTo>
                  <a:cubicBezTo>
                    <a:pt x="424" y="7"/>
                    <a:pt x="426" y="8"/>
                    <a:pt x="429" y="8"/>
                  </a:cubicBezTo>
                  <a:cubicBezTo>
                    <a:pt x="441" y="8"/>
                    <a:pt x="441" y="8"/>
                    <a:pt x="441" y="8"/>
                  </a:cubicBezTo>
                  <a:cubicBezTo>
                    <a:pt x="441" y="57"/>
                    <a:pt x="441" y="57"/>
                    <a:pt x="441" y="57"/>
                  </a:cubicBezTo>
                  <a:cubicBezTo>
                    <a:pt x="429" y="57"/>
                    <a:pt x="429" y="57"/>
                    <a:pt x="429" y="57"/>
                  </a:cubicBezTo>
                  <a:cubicBezTo>
                    <a:pt x="426" y="57"/>
                    <a:pt x="424" y="58"/>
                    <a:pt x="424" y="61"/>
                  </a:cubicBezTo>
                  <a:cubicBezTo>
                    <a:pt x="424" y="64"/>
                    <a:pt x="426" y="65"/>
                    <a:pt x="429" y="65"/>
                  </a:cubicBezTo>
                  <a:cubicBezTo>
                    <a:pt x="462" y="65"/>
                    <a:pt x="462" y="65"/>
                    <a:pt x="462" y="65"/>
                  </a:cubicBezTo>
                  <a:cubicBezTo>
                    <a:pt x="464" y="65"/>
                    <a:pt x="466" y="64"/>
                    <a:pt x="466" y="61"/>
                  </a:cubicBezTo>
                  <a:cubicBezTo>
                    <a:pt x="466" y="40"/>
                    <a:pt x="466" y="40"/>
                    <a:pt x="466" y="40"/>
                  </a:cubicBezTo>
                  <a:cubicBezTo>
                    <a:pt x="466" y="38"/>
                    <a:pt x="465" y="36"/>
                    <a:pt x="462" y="36"/>
                  </a:cubicBezTo>
                  <a:cubicBezTo>
                    <a:pt x="458" y="36"/>
                    <a:pt x="457" y="38"/>
                    <a:pt x="457" y="40"/>
                  </a:cubicBezTo>
                  <a:cubicBezTo>
                    <a:pt x="457" y="57"/>
                    <a:pt x="457" y="57"/>
                    <a:pt x="457" y="57"/>
                  </a:cubicBezTo>
                  <a:lnTo>
                    <a:pt x="449" y="57"/>
                  </a:lnTo>
                  <a:close/>
                  <a:moveTo>
                    <a:pt x="494" y="0"/>
                  </a:moveTo>
                  <a:cubicBezTo>
                    <a:pt x="488" y="0"/>
                    <a:pt x="485" y="4"/>
                    <a:pt x="485" y="8"/>
                  </a:cubicBezTo>
                  <a:cubicBezTo>
                    <a:pt x="485" y="57"/>
                    <a:pt x="485" y="57"/>
                    <a:pt x="485" y="57"/>
                  </a:cubicBezTo>
                  <a:cubicBezTo>
                    <a:pt x="485" y="62"/>
                    <a:pt x="488" y="65"/>
                    <a:pt x="494" y="65"/>
                  </a:cubicBezTo>
                  <a:cubicBezTo>
                    <a:pt x="518" y="65"/>
                    <a:pt x="518" y="65"/>
                    <a:pt x="518" y="65"/>
                  </a:cubicBezTo>
                  <a:cubicBezTo>
                    <a:pt x="523" y="65"/>
                    <a:pt x="527" y="62"/>
                    <a:pt x="527" y="57"/>
                  </a:cubicBezTo>
                  <a:cubicBezTo>
                    <a:pt x="527" y="8"/>
                    <a:pt x="527" y="8"/>
                    <a:pt x="527" y="8"/>
                  </a:cubicBezTo>
                  <a:cubicBezTo>
                    <a:pt x="527" y="4"/>
                    <a:pt x="522" y="0"/>
                    <a:pt x="518" y="0"/>
                  </a:cubicBezTo>
                  <a:lnTo>
                    <a:pt x="494" y="0"/>
                  </a:lnTo>
                  <a:close/>
                  <a:moveTo>
                    <a:pt x="494" y="8"/>
                  </a:moveTo>
                  <a:cubicBezTo>
                    <a:pt x="518" y="8"/>
                    <a:pt x="518" y="8"/>
                    <a:pt x="518" y="8"/>
                  </a:cubicBezTo>
                  <a:cubicBezTo>
                    <a:pt x="518" y="57"/>
                    <a:pt x="518" y="57"/>
                    <a:pt x="518" y="57"/>
                  </a:cubicBezTo>
                  <a:cubicBezTo>
                    <a:pt x="494" y="57"/>
                    <a:pt x="494" y="57"/>
                    <a:pt x="494" y="57"/>
                  </a:cubicBezTo>
                  <a:lnTo>
                    <a:pt x="49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2" name="Freeform 79"/>
            <p:cNvSpPr>
              <a:spLocks noEditPoints="1"/>
            </p:cNvSpPr>
            <p:nvPr/>
          </p:nvSpPr>
          <p:spPr bwMode="gray">
            <a:xfrm>
              <a:off x="11009645" y="5069650"/>
              <a:ext cx="826485" cy="102301"/>
            </a:xfrm>
            <a:custGeom>
              <a:avLst/>
              <a:gdLst>
                <a:gd name="T0" fmla="*/ 4 w 527"/>
                <a:gd name="T1" fmla="*/ 0 h 66"/>
                <a:gd name="T2" fmla="*/ 17 w 527"/>
                <a:gd name="T3" fmla="*/ 9 h 66"/>
                <a:gd name="T4" fmla="*/ 0 w 527"/>
                <a:gd name="T5" fmla="*/ 62 h 66"/>
                <a:gd name="T6" fmla="*/ 41 w 527"/>
                <a:gd name="T7" fmla="*/ 62 h 66"/>
                <a:gd name="T8" fmla="*/ 34 w 527"/>
                <a:gd name="T9" fmla="*/ 40 h 66"/>
                <a:gd name="T10" fmla="*/ 69 w 527"/>
                <a:gd name="T11" fmla="*/ 0 h 66"/>
                <a:gd name="T12" fmla="*/ 69 w 527"/>
                <a:gd name="T13" fmla="*/ 66 h 66"/>
                <a:gd name="T14" fmla="*/ 102 w 527"/>
                <a:gd name="T15" fmla="*/ 9 h 66"/>
                <a:gd name="T16" fmla="*/ 69 w 527"/>
                <a:gd name="T17" fmla="*/ 9 h 66"/>
                <a:gd name="T18" fmla="*/ 69 w 527"/>
                <a:gd name="T19" fmla="*/ 57 h 66"/>
                <a:gd name="T20" fmla="*/ 121 w 527"/>
                <a:gd name="T21" fmla="*/ 9 h 66"/>
                <a:gd name="T22" fmla="*/ 154 w 527"/>
                <a:gd name="T23" fmla="*/ 66 h 66"/>
                <a:gd name="T24" fmla="*/ 154 w 527"/>
                <a:gd name="T25" fmla="*/ 0 h 66"/>
                <a:gd name="T26" fmla="*/ 154 w 527"/>
                <a:gd name="T27" fmla="*/ 9 h 66"/>
                <a:gd name="T28" fmla="*/ 130 w 527"/>
                <a:gd name="T29" fmla="*/ 9 h 66"/>
                <a:gd name="T30" fmla="*/ 186 w 527"/>
                <a:gd name="T31" fmla="*/ 0 h 66"/>
                <a:gd name="T32" fmla="*/ 199 w 527"/>
                <a:gd name="T33" fmla="*/ 9 h 66"/>
                <a:gd name="T34" fmla="*/ 182 w 527"/>
                <a:gd name="T35" fmla="*/ 62 h 66"/>
                <a:gd name="T36" fmla="*/ 224 w 527"/>
                <a:gd name="T37" fmla="*/ 62 h 66"/>
                <a:gd name="T38" fmla="*/ 215 w 527"/>
                <a:gd name="T39" fmla="*/ 40 h 66"/>
                <a:gd name="T40" fmla="*/ 251 w 527"/>
                <a:gd name="T41" fmla="*/ 0 h 66"/>
                <a:gd name="T42" fmla="*/ 251 w 527"/>
                <a:gd name="T43" fmla="*/ 66 h 66"/>
                <a:gd name="T44" fmla="*/ 284 w 527"/>
                <a:gd name="T45" fmla="*/ 9 h 66"/>
                <a:gd name="T46" fmla="*/ 251 w 527"/>
                <a:gd name="T47" fmla="*/ 9 h 66"/>
                <a:gd name="T48" fmla="*/ 251 w 527"/>
                <a:gd name="T49" fmla="*/ 57 h 66"/>
                <a:gd name="T50" fmla="*/ 328 w 527"/>
                <a:gd name="T51" fmla="*/ 0 h 66"/>
                <a:gd name="T52" fmla="*/ 307 w 527"/>
                <a:gd name="T53" fmla="*/ 9 h 66"/>
                <a:gd name="T54" fmla="*/ 307 w 527"/>
                <a:gd name="T55" fmla="*/ 57 h 66"/>
                <a:gd name="T56" fmla="*/ 340 w 527"/>
                <a:gd name="T57" fmla="*/ 66 h 66"/>
                <a:gd name="T58" fmla="*/ 340 w 527"/>
                <a:gd name="T59" fmla="*/ 36 h 66"/>
                <a:gd name="T60" fmla="*/ 328 w 527"/>
                <a:gd name="T61" fmla="*/ 57 h 66"/>
                <a:gd name="T62" fmla="*/ 364 w 527"/>
                <a:gd name="T63" fmla="*/ 57 h 66"/>
                <a:gd name="T64" fmla="*/ 405 w 527"/>
                <a:gd name="T65" fmla="*/ 57 h 66"/>
                <a:gd name="T66" fmla="*/ 372 w 527"/>
                <a:gd name="T67" fmla="*/ 0 h 66"/>
                <a:gd name="T68" fmla="*/ 396 w 527"/>
                <a:gd name="T69" fmla="*/ 57 h 66"/>
                <a:gd name="T70" fmla="*/ 449 w 527"/>
                <a:gd name="T71" fmla="*/ 57 h 66"/>
                <a:gd name="T72" fmla="*/ 424 w 527"/>
                <a:gd name="T73" fmla="*/ 5 h 66"/>
                <a:gd name="T74" fmla="*/ 441 w 527"/>
                <a:gd name="T75" fmla="*/ 57 h 66"/>
                <a:gd name="T76" fmla="*/ 429 w 527"/>
                <a:gd name="T77" fmla="*/ 66 h 66"/>
                <a:gd name="T78" fmla="*/ 466 w 527"/>
                <a:gd name="T79" fmla="*/ 40 h 66"/>
                <a:gd name="T80" fmla="*/ 457 w 527"/>
                <a:gd name="T81" fmla="*/ 57 h 66"/>
                <a:gd name="T82" fmla="*/ 510 w 527"/>
                <a:gd name="T83" fmla="*/ 0 h 66"/>
                <a:gd name="T84" fmla="*/ 489 w 527"/>
                <a:gd name="T85" fmla="*/ 9 h 66"/>
                <a:gd name="T86" fmla="*/ 489 w 527"/>
                <a:gd name="T87" fmla="*/ 57 h 66"/>
                <a:gd name="T88" fmla="*/ 522 w 527"/>
                <a:gd name="T89" fmla="*/ 66 h 66"/>
                <a:gd name="T90" fmla="*/ 522 w 527"/>
                <a:gd name="T91" fmla="*/ 36 h 66"/>
                <a:gd name="T92" fmla="*/ 510 w 527"/>
                <a:gd name="T93"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7" h="66">
                  <a:moveTo>
                    <a:pt x="25" y="57"/>
                  </a:moveTo>
                  <a:cubicBezTo>
                    <a:pt x="25" y="0"/>
                    <a:pt x="25" y="0"/>
                    <a:pt x="25" y="0"/>
                  </a:cubicBezTo>
                  <a:cubicBezTo>
                    <a:pt x="4" y="0"/>
                    <a:pt x="4" y="0"/>
                    <a:pt x="4" y="0"/>
                  </a:cubicBezTo>
                  <a:cubicBezTo>
                    <a:pt x="2" y="0"/>
                    <a:pt x="0" y="2"/>
                    <a:pt x="0" y="5"/>
                  </a:cubicBezTo>
                  <a:cubicBezTo>
                    <a:pt x="0" y="8"/>
                    <a:pt x="2" y="9"/>
                    <a:pt x="4" y="9"/>
                  </a:cubicBezTo>
                  <a:cubicBezTo>
                    <a:pt x="17" y="9"/>
                    <a:pt x="17" y="9"/>
                    <a:pt x="17" y="9"/>
                  </a:cubicBezTo>
                  <a:cubicBezTo>
                    <a:pt x="17" y="57"/>
                    <a:pt x="17" y="57"/>
                    <a:pt x="17" y="57"/>
                  </a:cubicBezTo>
                  <a:cubicBezTo>
                    <a:pt x="4" y="57"/>
                    <a:pt x="4" y="57"/>
                    <a:pt x="4" y="57"/>
                  </a:cubicBezTo>
                  <a:cubicBezTo>
                    <a:pt x="2" y="57"/>
                    <a:pt x="0" y="58"/>
                    <a:pt x="0" y="62"/>
                  </a:cubicBezTo>
                  <a:cubicBezTo>
                    <a:pt x="0" y="64"/>
                    <a:pt x="2" y="66"/>
                    <a:pt x="4" y="66"/>
                  </a:cubicBezTo>
                  <a:cubicBezTo>
                    <a:pt x="38" y="66"/>
                    <a:pt x="38" y="66"/>
                    <a:pt x="38" y="66"/>
                  </a:cubicBezTo>
                  <a:cubicBezTo>
                    <a:pt x="40" y="66"/>
                    <a:pt x="41" y="64"/>
                    <a:pt x="41" y="62"/>
                  </a:cubicBezTo>
                  <a:cubicBezTo>
                    <a:pt x="41" y="40"/>
                    <a:pt x="41" y="40"/>
                    <a:pt x="41" y="40"/>
                  </a:cubicBezTo>
                  <a:cubicBezTo>
                    <a:pt x="41" y="38"/>
                    <a:pt x="41" y="36"/>
                    <a:pt x="38" y="36"/>
                  </a:cubicBezTo>
                  <a:cubicBezTo>
                    <a:pt x="34" y="36"/>
                    <a:pt x="34" y="38"/>
                    <a:pt x="34" y="40"/>
                  </a:cubicBezTo>
                  <a:cubicBezTo>
                    <a:pt x="34" y="57"/>
                    <a:pt x="34" y="57"/>
                    <a:pt x="34" y="57"/>
                  </a:cubicBezTo>
                  <a:lnTo>
                    <a:pt x="25" y="57"/>
                  </a:lnTo>
                  <a:close/>
                  <a:moveTo>
                    <a:pt x="69" y="0"/>
                  </a:moveTo>
                  <a:cubicBezTo>
                    <a:pt x="65" y="0"/>
                    <a:pt x="60" y="5"/>
                    <a:pt x="60" y="9"/>
                  </a:cubicBezTo>
                  <a:cubicBezTo>
                    <a:pt x="60" y="57"/>
                    <a:pt x="60" y="57"/>
                    <a:pt x="60" y="57"/>
                  </a:cubicBezTo>
                  <a:cubicBezTo>
                    <a:pt x="60" y="62"/>
                    <a:pt x="64" y="66"/>
                    <a:pt x="69" y="66"/>
                  </a:cubicBezTo>
                  <a:cubicBezTo>
                    <a:pt x="93" y="66"/>
                    <a:pt x="93" y="66"/>
                    <a:pt x="93" y="66"/>
                  </a:cubicBezTo>
                  <a:cubicBezTo>
                    <a:pt x="99" y="66"/>
                    <a:pt x="102" y="62"/>
                    <a:pt x="102" y="57"/>
                  </a:cubicBezTo>
                  <a:cubicBezTo>
                    <a:pt x="102" y="9"/>
                    <a:pt x="102" y="9"/>
                    <a:pt x="102" y="9"/>
                  </a:cubicBezTo>
                  <a:cubicBezTo>
                    <a:pt x="102" y="5"/>
                    <a:pt x="99" y="0"/>
                    <a:pt x="93" y="0"/>
                  </a:cubicBezTo>
                  <a:lnTo>
                    <a:pt x="69" y="0"/>
                  </a:lnTo>
                  <a:close/>
                  <a:moveTo>
                    <a:pt x="69" y="9"/>
                  </a:moveTo>
                  <a:cubicBezTo>
                    <a:pt x="93" y="9"/>
                    <a:pt x="93" y="9"/>
                    <a:pt x="93" y="9"/>
                  </a:cubicBezTo>
                  <a:cubicBezTo>
                    <a:pt x="93" y="57"/>
                    <a:pt x="93" y="57"/>
                    <a:pt x="93" y="57"/>
                  </a:cubicBezTo>
                  <a:cubicBezTo>
                    <a:pt x="69" y="57"/>
                    <a:pt x="69" y="57"/>
                    <a:pt x="69" y="57"/>
                  </a:cubicBezTo>
                  <a:lnTo>
                    <a:pt x="69" y="9"/>
                  </a:lnTo>
                  <a:close/>
                  <a:moveTo>
                    <a:pt x="130" y="0"/>
                  </a:moveTo>
                  <a:cubicBezTo>
                    <a:pt x="125" y="0"/>
                    <a:pt x="121" y="5"/>
                    <a:pt x="121" y="9"/>
                  </a:cubicBezTo>
                  <a:cubicBezTo>
                    <a:pt x="121" y="57"/>
                    <a:pt x="121" y="57"/>
                    <a:pt x="121" y="57"/>
                  </a:cubicBezTo>
                  <a:cubicBezTo>
                    <a:pt x="121" y="62"/>
                    <a:pt x="125" y="66"/>
                    <a:pt x="130" y="66"/>
                  </a:cubicBezTo>
                  <a:cubicBezTo>
                    <a:pt x="154" y="66"/>
                    <a:pt x="154" y="66"/>
                    <a:pt x="154" y="66"/>
                  </a:cubicBezTo>
                  <a:cubicBezTo>
                    <a:pt x="159" y="66"/>
                    <a:pt x="163" y="62"/>
                    <a:pt x="163" y="57"/>
                  </a:cubicBezTo>
                  <a:cubicBezTo>
                    <a:pt x="163" y="9"/>
                    <a:pt x="163" y="9"/>
                    <a:pt x="163" y="9"/>
                  </a:cubicBezTo>
                  <a:cubicBezTo>
                    <a:pt x="163" y="5"/>
                    <a:pt x="159" y="0"/>
                    <a:pt x="154" y="0"/>
                  </a:cubicBezTo>
                  <a:lnTo>
                    <a:pt x="130" y="0"/>
                  </a:lnTo>
                  <a:close/>
                  <a:moveTo>
                    <a:pt x="130" y="9"/>
                  </a:moveTo>
                  <a:cubicBezTo>
                    <a:pt x="154" y="9"/>
                    <a:pt x="154" y="9"/>
                    <a:pt x="154" y="9"/>
                  </a:cubicBezTo>
                  <a:cubicBezTo>
                    <a:pt x="154" y="57"/>
                    <a:pt x="154" y="57"/>
                    <a:pt x="154" y="57"/>
                  </a:cubicBezTo>
                  <a:cubicBezTo>
                    <a:pt x="130" y="57"/>
                    <a:pt x="130" y="57"/>
                    <a:pt x="130" y="57"/>
                  </a:cubicBezTo>
                  <a:lnTo>
                    <a:pt x="130" y="9"/>
                  </a:lnTo>
                  <a:close/>
                  <a:moveTo>
                    <a:pt x="207" y="57"/>
                  </a:moveTo>
                  <a:cubicBezTo>
                    <a:pt x="207" y="0"/>
                    <a:pt x="207" y="0"/>
                    <a:pt x="207" y="0"/>
                  </a:cubicBezTo>
                  <a:cubicBezTo>
                    <a:pt x="186" y="0"/>
                    <a:pt x="186" y="0"/>
                    <a:pt x="186" y="0"/>
                  </a:cubicBezTo>
                  <a:cubicBezTo>
                    <a:pt x="184" y="0"/>
                    <a:pt x="182" y="2"/>
                    <a:pt x="182" y="5"/>
                  </a:cubicBezTo>
                  <a:cubicBezTo>
                    <a:pt x="182" y="8"/>
                    <a:pt x="184" y="9"/>
                    <a:pt x="186" y="9"/>
                  </a:cubicBezTo>
                  <a:cubicBezTo>
                    <a:pt x="199" y="9"/>
                    <a:pt x="199" y="9"/>
                    <a:pt x="199" y="9"/>
                  </a:cubicBezTo>
                  <a:cubicBezTo>
                    <a:pt x="199" y="57"/>
                    <a:pt x="199" y="57"/>
                    <a:pt x="199" y="57"/>
                  </a:cubicBezTo>
                  <a:cubicBezTo>
                    <a:pt x="186" y="57"/>
                    <a:pt x="186" y="57"/>
                    <a:pt x="186" y="57"/>
                  </a:cubicBezTo>
                  <a:cubicBezTo>
                    <a:pt x="184" y="57"/>
                    <a:pt x="182" y="58"/>
                    <a:pt x="182" y="62"/>
                  </a:cubicBezTo>
                  <a:cubicBezTo>
                    <a:pt x="182" y="64"/>
                    <a:pt x="184" y="66"/>
                    <a:pt x="186" y="66"/>
                  </a:cubicBezTo>
                  <a:cubicBezTo>
                    <a:pt x="219" y="66"/>
                    <a:pt x="219" y="66"/>
                    <a:pt x="219" y="66"/>
                  </a:cubicBezTo>
                  <a:cubicBezTo>
                    <a:pt x="221" y="66"/>
                    <a:pt x="224" y="64"/>
                    <a:pt x="224" y="62"/>
                  </a:cubicBezTo>
                  <a:cubicBezTo>
                    <a:pt x="224" y="40"/>
                    <a:pt x="224" y="40"/>
                    <a:pt x="224" y="40"/>
                  </a:cubicBezTo>
                  <a:cubicBezTo>
                    <a:pt x="224" y="38"/>
                    <a:pt x="222" y="36"/>
                    <a:pt x="219" y="36"/>
                  </a:cubicBezTo>
                  <a:cubicBezTo>
                    <a:pt x="216" y="36"/>
                    <a:pt x="215" y="38"/>
                    <a:pt x="215" y="40"/>
                  </a:cubicBezTo>
                  <a:cubicBezTo>
                    <a:pt x="215" y="57"/>
                    <a:pt x="215" y="57"/>
                    <a:pt x="215" y="57"/>
                  </a:cubicBezTo>
                  <a:lnTo>
                    <a:pt x="207" y="57"/>
                  </a:lnTo>
                  <a:close/>
                  <a:moveTo>
                    <a:pt x="251" y="0"/>
                  </a:moveTo>
                  <a:cubicBezTo>
                    <a:pt x="246" y="0"/>
                    <a:pt x="243" y="5"/>
                    <a:pt x="243" y="9"/>
                  </a:cubicBezTo>
                  <a:cubicBezTo>
                    <a:pt x="243" y="57"/>
                    <a:pt x="243" y="57"/>
                    <a:pt x="243" y="57"/>
                  </a:cubicBezTo>
                  <a:cubicBezTo>
                    <a:pt x="243" y="62"/>
                    <a:pt x="246" y="66"/>
                    <a:pt x="251" y="66"/>
                  </a:cubicBezTo>
                  <a:cubicBezTo>
                    <a:pt x="276" y="66"/>
                    <a:pt x="276" y="66"/>
                    <a:pt x="276" y="66"/>
                  </a:cubicBezTo>
                  <a:cubicBezTo>
                    <a:pt x="280" y="66"/>
                    <a:pt x="284" y="62"/>
                    <a:pt x="284" y="57"/>
                  </a:cubicBezTo>
                  <a:cubicBezTo>
                    <a:pt x="284" y="9"/>
                    <a:pt x="284" y="9"/>
                    <a:pt x="284" y="9"/>
                  </a:cubicBezTo>
                  <a:cubicBezTo>
                    <a:pt x="284" y="5"/>
                    <a:pt x="280" y="0"/>
                    <a:pt x="276" y="0"/>
                  </a:cubicBezTo>
                  <a:lnTo>
                    <a:pt x="251" y="0"/>
                  </a:lnTo>
                  <a:close/>
                  <a:moveTo>
                    <a:pt x="251" y="9"/>
                  </a:moveTo>
                  <a:cubicBezTo>
                    <a:pt x="276" y="9"/>
                    <a:pt x="276" y="9"/>
                    <a:pt x="276" y="9"/>
                  </a:cubicBezTo>
                  <a:cubicBezTo>
                    <a:pt x="276" y="57"/>
                    <a:pt x="276" y="57"/>
                    <a:pt x="276" y="57"/>
                  </a:cubicBezTo>
                  <a:cubicBezTo>
                    <a:pt x="251" y="57"/>
                    <a:pt x="251" y="57"/>
                    <a:pt x="251" y="57"/>
                  </a:cubicBezTo>
                  <a:lnTo>
                    <a:pt x="251" y="9"/>
                  </a:lnTo>
                  <a:close/>
                  <a:moveTo>
                    <a:pt x="328" y="57"/>
                  </a:moveTo>
                  <a:cubicBezTo>
                    <a:pt x="328" y="0"/>
                    <a:pt x="328" y="0"/>
                    <a:pt x="328" y="0"/>
                  </a:cubicBezTo>
                  <a:cubicBezTo>
                    <a:pt x="307" y="0"/>
                    <a:pt x="307" y="0"/>
                    <a:pt x="307" y="0"/>
                  </a:cubicBezTo>
                  <a:cubicBezTo>
                    <a:pt x="305" y="0"/>
                    <a:pt x="303" y="2"/>
                    <a:pt x="303" y="5"/>
                  </a:cubicBezTo>
                  <a:cubicBezTo>
                    <a:pt x="303" y="8"/>
                    <a:pt x="305" y="9"/>
                    <a:pt x="307" y="9"/>
                  </a:cubicBezTo>
                  <a:cubicBezTo>
                    <a:pt x="320" y="9"/>
                    <a:pt x="320" y="9"/>
                    <a:pt x="320" y="9"/>
                  </a:cubicBezTo>
                  <a:cubicBezTo>
                    <a:pt x="320" y="57"/>
                    <a:pt x="320" y="57"/>
                    <a:pt x="320" y="57"/>
                  </a:cubicBezTo>
                  <a:cubicBezTo>
                    <a:pt x="307" y="57"/>
                    <a:pt x="307" y="57"/>
                    <a:pt x="307" y="57"/>
                  </a:cubicBezTo>
                  <a:cubicBezTo>
                    <a:pt x="305" y="57"/>
                    <a:pt x="303" y="58"/>
                    <a:pt x="303" y="62"/>
                  </a:cubicBezTo>
                  <a:cubicBezTo>
                    <a:pt x="303" y="64"/>
                    <a:pt x="305" y="66"/>
                    <a:pt x="307" y="66"/>
                  </a:cubicBezTo>
                  <a:cubicBezTo>
                    <a:pt x="340" y="66"/>
                    <a:pt x="340" y="66"/>
                    <a:pt x="340" y="66"/>
                  </a:cubicBezTo>
                  <a:cubicBezTo>
                    <a:pt x="343" y="66"/>
                    <a:pt x="344" y="64"/>
                    <a:pt x="344" y="62"/>
                  </a:cubicBezTo>
                  <a:cubicBezTo>
                    <a:pt x="344" y="40"/>
                    <a:pt x="344" y="40"/>
                    <a:pt x="344" y="40"/>
                  </a:cubicBezTo>
                  <a:cubicBezTo>
                    <a:pt x="344" y="38"/>
                    <a:pt x="344" y="36"/>
                    <a:pt x="340" y="36"/>
                  </a:cubicBezTo>
                  <a:cubicBezTo>
                    <a:pt x="337" y="36"/>
                    <a:pt x="337" y="38"/>
                    <a:pt x="337" y="40"/>
                  </a:cubicBezTo>
                  <a:cubicBezTo>
                    <a:pt x="337" y="57"/>
                    <a:pt x="337" y="57"/>
                    <a:pt x="337" y="57"/>
                  </a:cubicBezTo>
                  <a:lnTo>
                    <a:pt x="328" y="57"/>
                  </a:lnTo>
                  <a:close/>
                  <a:moveTo>
                    <a:pt x="372" y="0"/>
                  </a:moveTo>
                  <a:cubicBezTo>
                    <a:pt x="368" y="0"/>
                    <a:pt x="364" y="5"/>
                    <a:pt x="364" y="9"/>
                  </a:cubicBezTo>
                  <a:cubicBezTo>
                    <a:pt x="364" y="57"/>
                    <a:pt x="364" y="57"/>
                    <a:pt x="364" y="57"/>
                  </a:cubicBezTo>
                  <a:cubicBezTo>
                    <a:pt x="364" y="62"/>
                    <a:pt x="367" y="66"/>
                    <a:pt x="372" y="66"/>
                  </a:cubicBezTo>
                  <a:cubicBezTo>
                    <a:pt x="396" y="66"/>
                    <a:pt x="396" y="66"/>
                    <a:pt x="396" y="66"/>
                  </a:cubicBezTo>
                  <a:cubicBezTo>
                    <a:pt x="402" y="66"/>
                    <a:pt x="405" y="62"/>
                    <a:pt x="405" y="57"/>
                  </a:cubicBezTo>
                  <a:cubicBezTo>
                    <a:pt x="405" y="9"/>
                    <a:pt x="405" y="9"/>
                    <a:pt x="405" y="9"/>
                  </a:cubicBezTo>
                  <a:cubicBezTo>
                    <a:pt x="405" y="5"/>
                    <a:pt x="402" y="0"/>
                    <a:pt x="396" y="0"/>
                  </a:cubicBezTo>
                  <a:lnTo>
                    <a:pt x="372" y="0"/>
                  </a:lnTo>
                  <a:close/>
                  <a:moveTo>
                    <a:pt x="372" y="9"/>
                  </a:moveTo>
                  <a:cubicBezTo>
                    <a:pt x="396" y="9"/>
                    <a:pt x="396" y="9"/>
                    <a:pt x="396" y="9"/>
                  </a:cubicBezTo>
                  <a:cubicBezTo>
                    <a:pt x="396" y="57"/>
                    <a:pt x="396" y="57"/>
                    <a:pt x="396" y="57"/>
                  </a:cubicBezTo>
                  <a:cubicBezTo>
                    <a:pt x="372" y="57"/>
                    <a:pt x="372" y="57"/>
                    <a:pt x="372" y="57"/>
                  </a:cubicBezTo>
                  <a:lnTo>
                    <a:pt x="372" y="9"/>
                  </a:lnTo>
                  <a:close/>
                  <a:moveTo>
                    <a:pt x="449" y="57"/>
                  </a:moveTo>
                  <a:cubicBezTo>
                    <a:pt x="449" y="0"/>
                    <a:pt x="449" y="0"/>
                    <a:pt x="449" y="0"/>
                  </a:cubicBezTo>
                  <a:cubicBezTo>
                    <a:pt x="429" y="0"/>
                    <a:pt x="429" y="0"/>
                    <a:pt x="429" y="0"/>
                  </a:cubicBezTo>
                  <a:cubicBezTo>
                    <a:pt x="426" y="0"/>
                    <a:pt x="424" y="2"/>
                    <a:pt x="424" y="5"/>
                  </a:cubicBezTo>
                  <a:cubicBezTo>
                    <a:pt x="424" y="8"/>
                    <a:pt x="426" y="9"/>
                    <a:pt x="429" y="9"/>
                  </a:cubicBezTo>
                  <a:cubicBezTo>
                    <a:pt x="441" y="9"/>
                    <a:pt x="441" y="9"/>
                    <a:pt x="441" y="9"/>
                  </a:cubicBezTo>
                  <a:cubicBezTo>
                    <a:pt x="441" y="57"/>
                    <a:pt x="441" y="57"/>
                    <a:pt x="441" y="57"/>
                  </a:cubicBezTo>
                  <a:cubicBezTo>
                    <a:pt x="429" y="57"/>
                    <a:pt x="429" y="57"/>
                    <a:pt x="429" y="57"/>
                  </a:cubicBezTo>
                  <a:cubicBezTo>
                    <a:pt x="426" y="57"/>
                    <a:pt x="424" y="58"/>
                    <a:pt x="424" y="62"/>
                  </a:cubicBezTo>
                  <a:cubicBezTo>
                    <a:pt x="424" y="64"/>
                    <a:pt x="426" y="66"/>
                    <a:pt x="429" y="66"/>
                  </a:cubicBezTo>
                  <a:cubicBezTo>
                    <a:pt x="462" y="66"/>
                    <a:pt x="462" y="66"/>
                    <a:pt x="462" y="66"/>
                  </a:cubicBezTo>
                  <a:cubicBezTo>
                    <a:pt x="464" y="66"/>
                    <a:pt x="466" y="64"/>
                    <a:pt x="466" y="62"/>
                  </a:cubicBezTo>
                  <a:cubicBezTo>
                    <a:pt x="466" y="40"/>
                    <a:pt x="466" y="40"/>
                    <a:pt x="466" y="40"/>
                  </a:cubicBezTo>
                  <a:cubicBezTo>
                    <a:pt x="466" y="38"/>
                    <a:pt x="465" y="36"/>
                    <a:pt x="462" y="36"/>
                  </a:cubicBezTo>
                  <a:cubicBezTo>
                    <a:pt x="458" y="36"/>
                    <a:pt x="457" y="38"/>
                    <a:pt x="457" y="40"/>
                  </a:cubicBezTo>
                  <a:cubicBezTo>
                    <a:pt x="457" y="57"/>
                    <a:pt x="457" y="57"/>
                    <a:pt x="457" y="57"/>
                  </a:cubicBezTo>
                  <a:lnTo>
                    <a:pt x="449" y="57"/>
                  </a:lnTo>
                  <a:close/>
                  <a:moveTo>
                    <a:pt x="510" y="57"/>
                  </a:moveTo>
                  <a:cubicBezTo>
                    <a:pt x="510" y="0"/>
                    <a:pt x="510" y="0"/>
                    <a:pt x="510" y="0"/>
                  </a:cubicBezTo>
                  <a:cubicBezTo>
                    <a:pt x="489" y="0"/>
                    <a:pt x="489" y="0"/>
                    <a:pt x="489" y="0"/>
                  </a:cubicBezTo>
                  <a:cubicBezTo>
                    <a:pt x="487" y="0"/>
                    <a:pt x="485" y="2"/>
                    <a:pt x="485" y="5"/>
                  </a:cubicBezTo>
                  <a:cubicBezTo>
                    <a:pt x="485" y="8"/>
                    <a:pt x="487" y="9"/>
                    <a:pt x="489" y="9"/>
                  </a:cubicBezTo>
                  <a:cubicBezTo>
                    <a:pt x="502" y="9"/>
                    <a:pt x="502" y="9"/>
                    <a:pt x="502" y="9"/>
                  </a:cubicBezTo>
                  <a:cubicBezTo>
                    <a:pt x="502" y="57"/>
                    <a:pt x="502" y="57"/>
                    <a:pt x="502" y="57"/>
                  </a:cubicBezTo>
                  <a:cubicBezTo>
                    <a:pt x="489" y="57"/>
                    <a:pt x="489" y="57"/>
                    <a:pt x="489" y="57"/>
                  </a:cubicBezTo>
                  <a:cubicBezTo>
                    <a:pt x="487" y="57"/>
                    <a:pt x="485" y="58"/>
                    <a:pt x="485" y="62"/>
                  </a:cubicBezTo>
                  <a:cubicBezTo>
                    <a:pt x="485" y="64"/>
                    <a:pt x="487" y="66"/>
                    <a:pt x="489" y="66"/>
                  </a:cubicBezTo>
                  <a:cubicBezTo>
                    <a:pt x="522" y="66"/>
                    <a:pt x="522" y="66"/>
                    <a:pt x="522" y="66"/>
                  </a:cubicBezTo>
                  <a:cubicBezTo>
                    <a:pt x="524" y="66"/>
                    <a:pt x="527" y="64"/>
                    <a:pt x="527" y="62"/>
                  </a:cubicBezTo>
                  <a:cubicBezTo>
                    <a:pt x="527" y="40"/>
                    <a:pt x="527" y="40"/>
                    <a:pt x="527" y="40"/>
                  </a:cubicBezTo>
                  <a:cubicBezTo>
                    <a:pt x="527" y="38"/>
                    <a:pt x="525" y="36"/>
                    <a:pt x="522" y="36"/>
                  </a:cubicBezTo>
                  <a:cubicBezTo>
                    <a:pt x="519" y="36"/>
                    <a:pt x="518" y="38"/>
                    <a:pt x="518" y="40"/>
                  </a:cubicBezTo>
                  <a:cubicBezTo>
                    <a:pt x="518" y="57"/>
                    <a:pt x="518" y="57"/>
                    <a:pt x="518" y="57"/>
                  </a:cubicBezTo>
                  <a:lnTo>
                    <a:pt x="51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3" name="Freeform 80"/>
            <p:cNvSpPr>
              <a:spLocks/>
            </p:cNvSpPr>
            <p:nvPr/>
          </p:nvSpPr>
          <p:spPr bwMode="gray">
            <a:xfrm>
              <a:off x="9873565" y="6065739"/>
              <a:ext cx="463047" cy="314980"/>
            </a:xfrm>
            <a:custGeom>
              <a:avLst/>
              <a:gdLst>
                <a:gd name="T0" fmla="*/ 172 w 172"/>
                <a:gd name="T1" fmla="*/ 117 h 117"/>
                <a:gd name="T2" fmla="*/ 172 w 172"/>
                <a:gd name="T3" fmla="*/ 0 h 117"/>
                <a:gd name="T4" fmla="*/ 86 w 172"/>
                <a:gd name="T5" fmla="*/ 0 h 117"/>
                <a:gd name="T6" fmla="*/ 0 w 172"/>
                <a:gd name="T7" fmla="*/ 0 h 117"/>
                <a:gd name="T8" fmla="*/ 0 w 172"/>
                <a:gd name="T9" fmla="*/ 117 h 117"/>
                <a:gd name="T10" fmla="*/ 86 w 172"/>
                <a:gd name="T11" fmla="*/ 117 h 117"/>
                <a:gd name="T12" fmla="*/ 172 w 172"/>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172" h="117">
                  <a:moveTo>
                    <a:pt x="172" y="117"/>
                  </a:moveTo>
                  <a:lnTo>
                    <a:pt x="172" y="0"/>
                  </a:lnTo>
                  <a:lnTo>
                    <a:pt x="86" y="0"/>
                  </a:lnTo>
                  <a:lnTo>
                    <a:pt x="0" y="0"/>
                  </a:lnTo>
                  <a:lnTo>
                    <a:pt x="0" y="117"/>
                  </a:lnTo>
                  <a:lnTo>
                    <a:pt x="86" y="117"/>
                  </a:lnTo>
                  <a:lnTo>
                    <a:pt x="172" y="117"/>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4" name="Rectangle 81"/>
            <p:cNvSpPr>
              <a:spLocks noChangeArrowheads="1"/>
            </p:cNvSpPr>
            <p:nvPr/>
          </p:nvSpPr>
          <p:spPr bwMode="gray">
            <a:xfrm>
              <a:off x="9897795" y="6079198"/>
              <a:ext cx="414588" cy="250369"/>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65" name="Freeform 82"/>
            <p:cNvSpPr>
              <a:spLocks noEditPoints="1"/>
            </p:cNvSpPr>
            <p:nvPr/>
          </p:nvSpPr>
          <p:spPr bwMode="gray">
            <a:xfrm>
              <a:off x="9970482" y="6165347"/>
              <a:ext cx="271906" cy="78073"/>
            </a:xfrm>
            <a:custGeom>
              <a:avLst/>
              <a:gdLst>
                <a:gd name="T0" fmla="*/ 19 w 174"/>
                <a:gd name="T1" fmla="*/ 44 h 50"/>
                <a:gd name="T2" fmla="*/ 19 w 174"/>
                <a:gd name="T3" fmla="*/ 0 h 50"/>
                <a:gd name="T4" fmla="*/ 3 w 174"/>
                <a:gd name="T5" fmla="*/ 0 h 50"/>
                <a:gd name="T6" fmla="*/ 0 w 174"/>
                <a:gd name="T7" fmla="*/ 2 h 50"/>
                <a:gd name="T8" fmla="*/ 3 w 174"/>
                <a:gd name="T9" fmla="*/ 6 h 50"/>
                <a:gd name="T10" fmla="*/ 13 w 174"/>
                <a:gd name="T11" fmla="*/ 6 h 50"/>
                <a:gd name="T12" fmla="*/ 13 w 174"/>
                <a:gd name="T13" fmla="*/ 44 h 50"/>
                <a:gd name="T14" fmla="*/ 3 w 174"/>
                <a:gd name="T15" fmla="*/ 44 h 50"/>
                <a:gd name="T16" fmla="*/ 0 w 174"/>
                <a:gd name="T17" fmla="*/ 47 h 50"/>
                <a:gd name="T18" fmla="*/ 3 w 174"/>
                <a:gd name="T19" fmla="*/ 50 h 50"/>
                <a:gd name="T20" fmla="*/ 29 w 174"/>
                <a:gd name="T21" fmla="*/ 50 h 50"/>
                <a:gd name="T22" fmla="*/ 32 w 174"/>
                <a:gd name="T23" fmla="*/ 47 h 50"/>
                <a:gd name="T24" fmla="*/ 32 w 174"/>
                <a:gd name="T25" fmla="*/ 31 h 50"/>
                <a:gd name="T26" fmla="*/ 29 w 174"/>
                <a:gd name="T27" fmla="*/ 28 h 50"/>
                <a:gd name="T28" fmla="*/ 26 w 174"/>
                <a:gd name="T29" fmla="*/ 31 h 50"/>
                <a:gd name="T30" fmla="*/ 26 w 174"/>
                <a:gd name="T31" fmla="*/ 44 h 50"/>
                <a:gd name="T32" fmla="*/ 19 w 174"/>
                <a:gd name="T33" fmla="*/ 44 h 50"/>
                <a:gd name="T34" fmla="*/ 53 w 174"/>
                <a:gd name="T35" fmla="*/ 0 h 50"/>
                <a:gd name="T36" fmla="*/ 47 w 174"/>
                <a:gd name="T37" fmla="*/ 6 h 50"/>
                <a:gd name="T38" fmla="*/ 47 w 174"/>
                <a:gd name="T39" fmla="*/ 44 h 50"/>
                <a:gd name="T40" fmla="*/ 53 w 174"/>
                <a:gd name="T41" fmla="*/ 50 h 50"/>
                <a:gd name="T42" fmla="*/ 72 w 174"/>
                <a:gd name="T43" fmla="*/ 50 h 50"/>
                <a:gd name="T44" fmla="*/ 79 w 174"/>
                <a:gd name="T45" fmla="*/ 44 h 50"/>
                <a:gd name="T46" fmla="*/ 79 w 174"/>
                <a:gd name="T47" fmla="*/ 6 h 50"/>
                <a:gd name="T48" fmla="*/ 72 w 174"/>
                <a:gd name="T49" fmla="*/ 0 h 50"/>
                <a:gd name="T50" fmla="*/ 53 w 174"/>
                <a:gd name="T51" fmla="*/ 0 h 50"/>
                <a:gd name="T52" fmla="*/ 53 w 174"/>
                <a:gd name="T53" fmla="*/ 6 h 50"/>
                <a:gd name="T54" fmla="*/ 72 w 174"/>
                <a:gd name="T55" fmla="*/ 6 h 50"/>
                <a:gd name="T56" fmla="*/ 72 w 174"/>
                <a:gd name="T57" fmla="*/ 44 h 50"/>
                <a:gd name="T58" fmla="*/ 53 w 174"/>
                <a:gd name="T59" fmla="*/ 44 h 50"/>
                <a:gd name="T60" fmla="*/ 53 w 174"/>
                <a:gd name="T61" fmla="*/ 6 h 50"/>
                <a:gd name="T62" fmla="*/ 113 w 174"/>
                <a:gd name="T63" fmla="*/ 44 h 50"/>
                <a:gd name="T64" fmla="*/ 113 w 174"/>
                <a:gd name="T65" fmla="*/ 0 h 50"/>
                <a:gd name="T66" fmla="*/ 98 w 174"/>
                <a:gd name="T67" fmla="*/ 0 h 50"/>
                <a:gd name="T68" fmla="*/ 94 w 174"/>
                <a:gd name="T69" fmla="*/ 2 h 50"/>
                <a:gd name="T70" fmla="*/ 98 w 174"/>
                <a:gd name="T71" fmla="*/ 6 h 50"/>
                <a:gd name="T72" fmla="*/ 107 w 174"/>
                <a:gd name="T73" fmla="*/ 6 h 50"/>
                <a:gd name="T74" fmla="*/ 107 w 174"/>
                <a:gd name="T75" fmla="*/ 44 h 50"/>
                <a:gd name="T76" fmla="*/ 98 w 174"/>
                <a:gd name="T77" fmla="*/ 44 h 50"/>
                <a:gd name="T78" fmla="*/ 94 w 174"/>
                <a:gd name="T79" fmla="*/ 47 h 50"/>
                <a:gd name="T80" fmla="*/ 98 w 174"/>
                <a:gd name="T81" fmla="*/ 50 h 50"/>
                <a:gd name="T82" fmla="*/ 123 w 174"/>
                <a:gd name="T83" fmla="*/ 50 h 50"/>
                <a:gd name="T84" fmla="*/ 126 w 174"/>
                <a:gd name="T85" fmla="*/ 47 h 50"/>
                <a:gd name="T86" fmla="*/ 126 w 174"/>
                <a:gd name="T87" fmla="*/ 31 h 50"/>
                <a:gd name="T88" fmla="*/ 123 w 174"/>
                <a:gd name="T89" fmla="*/ 28 h 50"/>
                <a:gd name="T90" fmla="*/ 120 w 174"/>
                <a:gd name="T91" fmla="*/ 31 h 50"/>
                <a:gd name="T92" fmla="*/ 120 w 174"/>
                <a:gd name="T93" fmla="*/ 44 h 50"/>
                <a:gd name="T94" fmla="*/ 113 w 174"/>
                <a:gd name="T95" fmla="*/ 44 h 50"/>
                <a:gd name="T96" fmla="*/ 148 w 174"/>
                <a:gd name="T97" fmla="*/ 0 h 50"/>
                <a:gd name="T98" fmla="*/ 141 w 174"/>
                <a:gd name="T99" fmla="*/ 6 h 50"/>
                <a:gd name="T100" fmla="*/ 141 w 174"/>
                <a:gd name="T101" fmla="*/ 44 h 50"/>
                <a:gd name="T102" fmla="*/ 148 w 174"/>
                <a:gd name="T103" fmla="*/ 50 h 50"/>
                <a:gd name="T104" fmla="*/ 167 w 174"/>
                <a:gd name="T105" fmla="*/ 50 h 50"/>
                <a:gd name="T106" fmla="*/ 174 w 174"/>
                <a:gd name="T107" fmla="*/ 44 h 50"/>
                <a:gd name="T108" fmla="*/ 174 w 174"/>
                <a:gd name="T109" fmla="*/ 6 h 50"/>
                <a:gd name="T110" fmla="*/ 167 w 174"/>
                <a:gd name="T111" fmla="*/ 0 h 50"/>
                <a:gd name="T112" fmla="*/ 148 w 174"/>
                <a:gd name="T113" fmla="*/ 0 h 50"/>
                <a:gd name="T114" fmla="*/ 148 w 174"/>
                <a:gd name="T115" fmla="*/ 6 h 50"/>
                <a:gd name="T116" fmla="*/ 167 w 174"/>
                <a:gd name="T117" fmla="*/ 6 h 50"/>
                <a:gd name="T118" fmla="*/ 167 w 174"/>
                <a:gd name="T119" fmla="*/ 44 h 50"/>
                <a:gd name="T120" fmla="*/ 148 w 174"/>
                <a:gd name="T121" fmla="*/ 44 h 50"/>
                <a:gd name="T122" fmla="*/ 148 w 174"/>
                <a:gd name="T123"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 h="50">
                  <a:moveTo>
                    <a:pt x="19" y="44"/>
                  </a:moveTo>
                  <a:cubicBezTo>
                    <a:pt x="19" y="0"/>
                    <a:pt x="19" y="0"/>
                    <a:pt x="19" y="0"/>
                  </a:cubicBezTo>
                  <a:cubicBezTo>
                    <a:pt x="3" y="0"/>
                    <a:pt x="3" y="0"/>
                    <a:pt x="3" y="0"/>
                  </a:cubicBezTo>
                  <a:cubicBezTo>
                    <a:pt x="1" y="0"/>
                    <a:pt x="0" y="1"/>
                    <a:pt x="0" y="2"/>
                  </a:cubicBezTo>
                  <a:cubicBezTo>
                    <a:pt x="0" y="5"/>
                    <a:pt x="1" y="6"/>
                    <a:pt x="3" y="6"/>
                  </a:cubicBezTo>
                  <a:cubicBezTo>
                    <a:pt x="13" y="6"/>
                    <a:pt x="13" y="6"/>
                    <a:pt x="13" y="6"/>
                  </a:cubicBezTo>
                  <a:cubicBezTo>
                    <a:pt x="13" y="44"/>
                    <a:pt x="13" y="44"/>
                    <a:pt x="13" y="44"/>
                  </a:cubicBezTo>
                  <a:cubicBezTo>
                    <a:pt x="3" y="44"/>
                    <a:pt x="3" y="44"/>
                    <a:pt x="3" y="44"/>
                  </a:cubicBezTo>
                  <a:cubicBezTo>
                    <a:pt x="1" y="44"/>
                    <a:pt x="0" y="45"/>
                    <a:pt x="0" y="47"/>
                  </a:cubicBezTo>
                  <a:cubicBezTo>
                    <a:pt x="0" y="49"/>
                    <a:pt x="1" y="50"/>
                    <a:pt x="3" y="50"/>
                  </a:cubicBezTo>
                  <a:cubicBezTo>
                    <a:pt x="29" y="50"/>
                    <a:pt x="29" y="50"/>
                    <a:pt x="29" y="50"/>
                  </a:cubicBezTo>
                  <a:cubicBezTo>
                    <a:pt x="31" y="50"/>
                    <a:pt x="32" y="49"/>
                    <a:pt x="32" y="47"/>
                  </a:cubicBezTo>
                  <a:cubicBezTo>
                    <a:pt x="32" y="31"/>
                    <a:pt x="32" y="31"/>
                    <a:pt x="32" y="31"/>
                  </a:cubicBezTo>
                  <a:cubicBezTo>
                    <a:pt x="32" y="28"/>
                    <a:pt x="31" y="28"/>
                    <a:pt x="29" y="28"/>
                  </a:cubicBezTo>
                  <a:cubicBezTo>
                    <a:pt x="26" y="28"/>
                    <a:pt x="26" y="28"/>
                    <a:pt x="26" y="31"/>
                  </a:cubicBezTo>
                  <a:cubicBezTo>
                    <a:pt x="26" y="44"/>
                    <a:pt x="26" y="44"/>
                    <a:pt x="26" y="44"/>
                  </a:cubicBezTo>
                  <a:lnTo>
                    <a:pt x="19" y="44"/>
                  </a:lnTo>
                  <a:close/>
                  <a:moveTo>
                    <a:pt x="53" y="0"/>
                  </a:moveTo>
                  <a:cubicBezTo>
                    <a:pt x="50" y="0"/>
                    <a:pt x="47" y="2"/>
                    <a:pt x="47" y="6"/>
                  </a:cubicBezTo>
                  <a:cubicBezTo>
                    <a:pt x="47" y="44"/>
                    <a:pt x="47" y="44"/>
                    <a:pt x="47" y="44"/>
                  </a:cubicBezTo>
                  <a:cubicBezTo>
                    <a:pt x="47" y="47"/>
                    <a:pt x="50" y="50"/>
                    <a:pt x="53" y="50"/>
                  </a:cubicBezTo>
                  <a:cubicBezTo>
                    <a:pt x="72" y="50"/>
                    <a:pt x="72" y="50"/>
                    <a:pt x="72" y="50"/>
                  </a:cubicBezTo>
                  <a:cubicBezTo>
                    <a:pt x="77" y="50"/>
                    <a:pt x="79" y="47"/>
                    <a:pt x="79" y="44"/>
                  </a:cubicBezTo>
                  <a:cubicBezTo>
                    <a:pt x="79" y="6"/>
                    <a:pt x="79" y="6"/>
                    <a:pt x="79" y="6"/>
                  </a:cubicBezTo>
                  <a:cubicBezTo>
                    <a:pt x="79" y="2"/>
                    <a:pt x="76" y="0"/>
                    <a:pt x="72" y="0"/>
                  </a:cubicBezTo>
                  <a:lnTo>
                    <a:pt x="53" y="0"/>
                  </a:lnTo>
                  <a:close/>
                  <a:moveTo>
                    <a:pt x="53" y="6"/>
                  </a:moveTo>
                  <a:cubicBezTo>
                    <a:pt x="72" y="6"/>
                    <a:pt x="72" y="6"/>
                    <a:pt x="72" y="6"/>
                  </a:cubicBezTo>
                  <a:cubicBezTo>
                    <a:pt x="72" y="44"/>
                    <a:pt x="72" y="44"/>
                    <a:pt x="72" y="44"/>
                  </a:cubicBezTo>
                  <a:cubicBezTo>
                    <a:pt x="53" y="44"/>
                    <a:pt x="53" y="44"/>
                    <a:pt x="53" y="44"/>
                  </a:cubicBezTo>
                  <a:lnTo>
                    <a:pt x="53" y="6"/>
                  </a:lnTo>
                  <a:close/>
                  <a:moveTo>
                    <a:pt x="113" y="44"/>
                  </a:moveTo>
                  <a:cubicBezTo>
                    <a:pt x="113" y="0"/>
                    <a:pt x="113" y="0"/>
                    <a:pt x="113" y="0"/>
                  </a:cubicBezTo>
                  <a:cubicBezTo>
                    <a:pt x="98" y="0"/>
                    <a:pt x="98" y="0"/>
                    <a:pt x="98" y="0"/>
                  </a:cubicBezTo>
                  <a:cubicBezTo>
                    <a:pt x="96" y="0"/>
                    <a:pt x="94" y="1"/>
                    <a:pt x="94" y="2"/>
                  </a:cubicBezTo>
                  <a:cubicBezTo>
                    <a:pt x="94" y="5"/>
                    <a:pt x="96" y="6"/>
                    <a:pt x="98" y="6"/>
                  </a:cubicBezTo>
                  <a:cubicBezTo>
                    <a:pt x="107" y="6"/>
                    <a:pt x="107" y="6"/>
                    <a:pt x="107" y="6"/>
                  </a:cubicBezTo>
                  <a:cubicBezTo>
                    <a:pt x="107" y="44"/>
                    <a:pt x="107" y="44"/>
                    <a:pt x="107" y="44"/>
                  </a:cubicBezTo>
                  <a:cubicBezTo>
                    <a:pt x="98" y="44"/>
                    <a:pt x="98" y="44"/>
                    <a:pt x="98" y="44"/>
                  </a:cubicBezTo>
                  <a:cubicBezTo>
                    <a:pt x="96" y="44"/>
                    <a:pt x="94" y="45"/>
                    <a:pt x="94" y="47"/>
                  </a:cubicBezTo>
                  <a:cubicBezTo>
                    <a:pt x="94" y="49"/>
                    <a:pt x="96" y="50"/>
                    <a:pt x="98" y="50"/>
                  </a:cubicBezTo>
                  <a:cubicBezTo>
                    <a:pt x="123" y="50"/>
                    <a:pt x="123" y="50"/>
                    <a:pt x="123" y="50"/>
                  </a:cubicBezTo>
                  <a:cubicBezTo>
                    <a:pt x="125" y="50"/>
                    <a:pt x="126" y="49"/>
                    <a:pt x="126" y="47"/>
                  </a:cubicBezTo>
                  <a:cubicBezTo>
                    <a:pt x="126" y="31"/>
                    <a:pt x="126" y="31"/>
                    <a:pt x="126" y="31"/>
                  </a:cubicBezTo>
                  <a:cubicBezTo>
                    <a:pt x="126" y="28"/>
                    <a:pt x="125" y="28"/>
                    <a:pt x="123" y="28"/>
                  </a:cubicBezTo>
                  <a:cubicBezTo>
                    <a:pt x="121" y="28"/>
                    <a:pt x="120" y="28"/>
                    <a:pt x="120" y="31"/>
                  </a:cubicBezTo>
                  <a:cubicBezTo>
                    <a:pt x="120" y="44"/>
                    <a:pt x="120" y="44"/>
                    <a:pt x="120" y="44"/>
                  </a:cubicBezTo>
                  <a:lnTo>
                    <a:pt x="113" y="44"/>
                  </a:lnTo>
                  <a:close/>
                  <a:moveTo>
                    <a:pt x="148" y="0"/>
                  </a:moveTo>
                  <a:cubicBezTo>
                    <a:pt x="144" y="0"/>
                    <a:pt x="141" y="2"/>
                    <a:pt x="141" y="6"/>
                  </a:cubicBezTo>
                  <a:cubicBezTo>
                    <a:pt x="141" y="44"/>
                    <a:pt x="141" y="44"/>
                    <a:pt x="141" y="44"/>
                  </a:cubicBezTo>
                  <a:cubicBezTo>
                    <a:pt x="141" y="47"/>
                    <a:pt x="144" y="50"/>
                    <a:pt x="148" y="50"/>
                  </a:cubicBezTo>
                  <a:cubicBezTo>
                    <a:pt x="167" y="50"/>
                    <a:pt x="167" y="50"/>
                    <a:pt x="167" y="50"/>
                  </a:cubicBezTo>
                  <a:cubicBezTo>
                    <a:pt x="171" y="50"/>
                    <a:pt x="174" y="47"/>
                    <a:pt x="174" y="44"/>
                  </a:cubicBezTo>
                  <a:cubicBezTo>
                    <a:pt x="174" y="6"/>
                    <a:pt x="174" y="6"/>
                    <a:pt x="174" y="6"/>
                  </a:cubicBezTo>
                  <a:cubicBezTo>
                    <a:pt x="174" y="2"/>
                    <a:pt x="171" y="0"/>
                    <a:pt x="167" y="0"/>
                  </a:cubicBezTo>
                  <a:lnTo>
                    <a:pt x="148" y="0"/>
                  </a:lnTo>
                  <a:close/>
                  <a:moveTo>
                    <a:pt x="148" y="6"/>
                  </a:moveTo>
                  <a:cubicBezTo>
                    <a:pt x="167" y="6"/>
                    <a:pt x="167" y="6"/>
                    <a:pt x="167" y="6"/>
                  </a:cubicBezTo>
                  <a:cubicBezTo>
                    <a:pt x="167" y="44"/>
                    <a:pt x="167" y="44"/>
                    <a:pt x="167" y="44"/>
                  </a:cubicBezTo>
                  <a:cubicBezTo>
                    <a:pt x="148" y="44"/>
                    <a:pt x="148" y="44"/>
                    <a:pt x="148" y="44"/>
                  </a:cubicBezTo>
                  <a:lnTo>
                    <a:pt x="14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6" name="Freeform 83"/>
            <p:cNvSpPr>
              <a:spLocks/>
            </p:cNvSpPr>
            <p:nvPr/>
          </p:nvSpPr>
          <p:spPr bwMode="gray">
            <a:xfrm>
              <a:off x="6624162" y="5271559"/>
              <a:ext cx="1523747" cy="56536"/>
            </a:xfrm>
            <a:custGeom>
              <a:avLst/>
              <a:gdLst>
                <a:gd name="T0" fmla="*/ 0 w 973"/>
                <a:gd name="T1" fmla="*/ 0 h 35"/>
                <a:gd name="T2" fmla="*/ 75 w 973"/>
                <a:gd name="T3" fmla="*/ 35 h 35"/>
                <a:gd name="T4" fmla="*/ 897 w 973"/>
                <a:gd name="T5" fmla="*/ 35 h 35"/>
                <a:gd name="T6" fmla="*/ 973 w 973"/>
                <a:gd name="T7" fmla="*/ 0 h 35"/>
                <a:gd name="T8" fmla="*/ 0 w 973"/>
                <a:gd name="T9" fmla="*/ 0 h 35"/>
              </a:gdLst>
              <a:ahLst/>
              <a:cxnLst>
                <a:cxn ang="0">
                  <a:pos x="T0" y="T1"/>
                </a:cxn>
                <a:cxn ang="0">
                  <a:pos x="T2" y="T3"/>
                </a:cxn>
                <a:cxn ang="0">
                  <a:pos x="T4" y="T5"/>
                </a:cxn>
                <a:cxn ang="0">
                  <a:pos x="T6" y="T7"/>
                </a:cxn>
                <a:cxn ang="0">
                  <a:pos x="T8" y="T9"/>
                </a:cxn>
              </a:cxnLst>
              <a:rect l="0" t="0" r="r" b="b"/>
              <a:pathLst>
                <a:path w="973" h="35">
                  <a:moveTo>
                    <a:pt x="0" y="0"/>
                  </a:moveTo>
                  <a:cubicBezTo>
                    <a:pt x="0" y="3"/>
                    <a:pt x="2" y="35"/>
                    <a:pt x="75" y="35"/>
                  </a:cubicBezTo>
                  <a:cubicBezTo>
                    <a:pt x="897" y="35"/>
                    <a:pt x="897" y="35"/>
                    <a:pt x="897" y="35"/>
                  </a:cubicBezTo>
                  <a:cubicBezTo>
                    <a:pt x="897" y="35"/>
                    <a:pt x="973" y="35"/>
                    <a:pt x="973" y="0"/>
                  </a:cubicBezTo>
                  <a:lnTo>
                    <a:pt x="0"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7" name="Freeform 84"/>
            <p:cNvSpPr>
              <a:spLocks/>
            </p:cNvSpPr>
            <p:nvPr/>
          </p:nvSpPr>
          <p:spPr bwMode="gray">
            <a:xfrm>
              <a:off x="6831455" y="4434306"/>
              <a:ext cx="1111852" cy="802255"/>
            </a:xfrm>
            <a:custGeom>
              <a:avLst/>
              <a:gdLst>
                <a:gd name="T0" fmla="*/ 60 w 710"/>
                <a:gd name="T1" fmla="*/ 0 h 515"/>
                <a:gd name="T2" fmla="*/ 0 w 710"/>
                <a:gd name="T3" fmla="*/ 60 h 515"/>
                <a:gd name="T4" fmla="*/ 0 w 710"/>
                <a:gd name="T5" fmla="*/ 515 h 515"/>
                <a:gd name="T6" fmla="*/ 60 w 710"/>
                <a:gd name="T7" fmla="*/ 513 h 515"/>
                <a:gd name="T8" fmla="*/ 648 w 710"/>
                <a:gd name="T9" fmla="*/ 513 h 515"/>
                <a:gd name="T10" fmla="*/ 710 w 710"/>
                <a:gd name="T11" fmla="*/ 515 h 515"/>
                <a:gd name="T12" fmla="*/ 710 w 710"/>
                <a:gd name="T13" fmla="*/ 60 h 515"/>
                <a:gd name="T14" fmla="*/ 648 w 710"/>
                <a:gd name="T15" fmla="*/ 0 h 515"/>
                <a:gd name="T16" fmla="*/ 92 w 710"/>
                <a:gd name="T17" fmla="*/ 0 h 515"/>
                <a:gd name="T18" fmla="*/ 60 w 710"/>
                <a:gd name="T19"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515">
                  <a:moveTo>
                    <a:pt x="60" y="0"/>
                  </a:moveTo>
                  <a:cubicBezTo>
                    <a:pt x="60" y="0"/>
                    <a:pt x="0" y="0"/>
                    <a:pt x="0" y="60"/>
                  </a:cubicBezTo>
                  <a:cubicBezTo>
                    <a:pt x="0" y="515"/>
                    <a:pt x="0" y="515"/>
                    <a:pt x="0" y="515"/>
                  </a:cubicBezTo>
                  <a:cubicBezTo>
                    <a:pt x="60" y="513"/>
                    <a:pt x="60" y="513"/>
                    <a:pt x="60" y="513"/>
                  </a:cubicBezTo>
                  <a:cubicBezTo>
                    <a:pt x="648" y="513"/>
                    <a:pt x="648" y="513"/>
                    <a:pt x="648" y="513"/>
                  </a:cubicBezTo>
                  <a:cubicBezTo>
                    <a:pt x="710" y="515"/>
                    <a:pt x="710" y="515"/>
                    <a:pt x="710" y="515"/>
                  </a:cubicBezTo>
                  <a:cubicBezTo>
                    <a:pt x="710" y="60"/>
                    <a:pt x="710" y="60"/>
                    <a:pt x="710" y="60"/>
                  </a:cubicBezTo>
                  <a:cubicBezTo>
                    <a:pt x="710" y="60"/>
                    <a:pt x="710" y="0"/>
                    <a:pt x="648" y="0"/>
                  </a:cubicBezTo>
                  <a:cubicBezTo>
                    <a:pt x="92" y="0"/>
                    <a:pt x="92" y="0"/>
                    <a:pt x="92" y="0"/>
                  </a:cubicBezTo>
                  <a:lnTo>
                    <a:pt x="60" y="0"/>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8" name="Freeform 85"/>
            <p:cNvSpPr>
              <a:spLocks/>
            </p:cNvSpPr>
            <p:nvPr/>
          </p:nvSpPr>
          <p:spPr bwMode="gray">
            <a:xfrm>
              <a:off x="6879914" y="4469303"/>
              <a:ext cx="1012242" cy="726876"/>
            </a:xfrm>
            <a:custGeom>
              <a:avLst/>
              <a:gdLst>
                <a:gd name="T0" fmla="*/ 55 w 646"/>
                <a:gd name="T1" fmla="*/ 0 h 466"/>
                <a:gd name="T2" fmla="*/ 0 w 646"/>
                <a:gd name="T3" fmla="*/ 55 h 466"/>
                <a:gd name="T4" fmla="*/ 0 w 646"/>
                <a:gd name="T5" fmla="*/ 411 h 466"/>
                <a:gd name="T6" fmla="*/ 55 w 646"/>
                <a:gd name="T7" fmla="*/ 466 h 466"/>
                <a:gd name="T8" fmla="*/ 590 w 646"/>
                <a:gd name="T9" fmla="*/ 466 h 466"/>
                <a:gd name="T10" fmla="*/ 646 w 646"/>
                <a:gd name="T11" fmla="*/ 411 h 466"/>
                <a:gd name="T12" fmla="*/ 646 w 646"/>
                <a:gd name="T13" fmla="*/ 55 h 466"/>
                <a:gd name="T14" fmla="*/ 590 w 646"/>
                <a:gd name="T15" fmla="*/ 0 h 466"/>
                <a:gd name="T16" fmla="*/ 220 w 646"/>
                <a:gd name="T17" fmla="*/ 0 h 466"/>
                <a:gd name="T18" fmla="*/ 55 w 646"/>
                <a:gd name="T19"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6" h="466">
                  <a:moveTo>
                    <a:pt x="55" y="0"/>
                  </a:moveTo>
                  <a:cubicBezTo>
                    <a:pt x="55" y="0"/>
                    <a:pt x="0" y="0"/>
                    <a:pt x="0" y="55"/>
                  </a:cubicBezTo>
                  <a:cubicBezTo>
                    <a:pt x="0" y="411"/>
                    <a:pt x="0" y="411"/>
                    <a:pt x="0" y="411"/>
                  </a:cubicBezTo>
                  <a:cubicBezTo>
                    <a:pt x="0" y="411"/>
                    <a:pt x="0" y="466"/>
                    <a:pt x="55" y="466"/>
                  </a:cubicBezTo>
                  <a:cubicBezTo>
                    <a:pt x="590" y="466"/>
                    <a:pt x="590" y="466"/>
                    <a:pt x="590" y="466"/>
                  </a:cubicBezTo>
                  <a:cubicBezTo>
                    <a:pt x="590" y="466"/>
                    <a:pt x="646" y="466"/>
                    <a:pt x="646" y="411"/>
                  </a:cubicBezTo>
                  <a:cubicBezTo>
                    <a:pt x="646" y="55"/>
                    <a:pt x="646" y="55"/>
                    <a:pt x="646" y="55"/>
                  </a:cubicBezTo>
                  <a:cubicBezTo>
                    <a:pt x="646" y="55"/>
                    <a:pt x="646" y="0"/>
                    <a:pt x="590" y="0"/>
                  </a:cubicBezTo>
                  <a:cubicBezTo>
                    <a:pt x="220" y="0"/>
                    <a:pt x="220" y="0"/>
                    <a:pt x="220" y="0"/>
                  </a:cubicBezTo>
                  <a:lnTo>
                    <a:pt x="55"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9" name="Freeform 86"/>
            <p:cNvSpPr>
              <a:spLocks/>
            </p:cNvSpPr>
            <p:nvPr/>
          </p:nvSpPr>
          <p:spPr bwMode="gray">
            <a:xfrm>
              <a:off x="6624162" y="5233869"/>
              <a:ext cx="1523747" cy="37690"/>
            </a:xfrm>
            <a:custGeom>
              <a:avLst/>
              <a:gdLst>
                <a:gd name="T0" fmla="*/ 76 w 566"/>
                <a:gd name="T1" fmla="*/ 0 h 14"/>
                <a:gd name="T2" fmla="*/ 0 w 566"/>
                <a:gd name="T3" fmla="*/ 14 h 14"/>
                <a:gd name="T4" fmla="*/ 566 w 566"/>
                <a:gd name="T5" fmla="*/ 14 h 14"/>
                <a:gd name="T6" fmla="*/ 490 w 566"/>
                <a:gd name="T7" fmla="*/ 0 h 14"/>
                <a:gd name="T8" fmla="*/ 76 w 566"/>
                <a:gd name="T9" fmla="*/ 0 h 14"/>
              </a:gdLst>
              <a:ahLst/>
              <a:cxnLst>
                <a:cxn ang="0">
                  <a:pos x="T0" y="T1"/>
                </a:cxn>
                <a:cxn ang="0">
                  <a:pos x="T2" y="T3"/>
                </a:cxn>
                <a:cxn ang="0">
                  <a:pos x="T4" y="T5"/>
                </a:cxn>
                <a:cxn ang="0">
                  <a:pos x="T6" y="T7"/>
                </a:cxn>
                <a:cxn ang="0">
                  <a:pos x="T8" y="T9"/>
                </a:cxn>
              </a:cxnLst>
              <a:rect l="0" t="0" r="r" b="b"/>
              <a:pathLst>
                <a:path w="566" h="14">
                  <a:moveTo>
                    <a:pt x="76" y="0"/>
                  </a:moveTo>
                  <a:lnTo>
                    <a:pt x="0" y="14"/>
                  </a:lnTo>
                  <a:lnTo>
                    <a:pt x="566" y="14"/>
                  </a:lnTo>
                  <a:lnTo>
                    <a:pt x="490" y="0"/>
                  </a:lnTo>
                  <a:lnTo>
                    <a:pt x="76" y="0"/>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0" name="Freeform 87"/>
            <p:cNvSpPr>
              <a:spLocks noEditPoints="1"/>
            </p:cNvSpPr>
            <p:nvPr/>
          </p:nvSpPr>
          <p:spPr bwMode="gray">
            <a:xfrm>
              <a:off x="6974139" y="4940427"/>
              <a:ext cx="823793" cy="99610"/>
            </a:xfrm>
            <a:custGeom>
              <a:avLst/>
              <a:gdLst>
                <a:gd name="T0" fmla="*/ 4 w 526"/>
                <a:gd name="T1" fmla="*/ 0 h 65"/>
                <a:gd name="T2" fmla="*/ 16 w 526"/>
                <a:gd name="T3" fmla="*/ 8 h 65"/>
                <a:gd name="T4" fmla="*/ 0 w 526"/>
                <a:gd name="T5" fmla="*/ 61 h 65"/>
                <a:gd name="T6" fmla="*/ 41 w 526"/>
                <a:gd name="T7" fmla="*/ 61 h 65"/>
                <a:gd name="T8" fmla="*/ 33 w 526"/>
                <a:gd name="T9" fmla="*/ 39 h 65"/>
                <a:gd name="T10" fmla="*/ 68 w 526"/>
                <a:gd name="T11" fmla="*/ 0 h 65"/>
                <a:gd name="T12" fmla="*/ 68 w 526"/>
                <a:gd name="T13" fmla="*/ 65 h 65"/>
                <a:gd name="T14" fmla="*/ 101 w 526"/>
                <a:gd name="T15" fmla="*/ 8 h 65"/>
                <a:gd name="T16" fmla="*/ 68 w 526"/>
                <a:gd name="T17" fmla="*/ 8 h 65"/>
                <a:gd name="T18" fmla="*/ 68 w 526"/>
                <a:gd name="T19" fmla="*/ 57 h 65"/>
                <a:gd name="T20" fmla="*/ 145 w 526"/>
                <a:gd name="T21" fmla="*/ 0 h 65"/>
                <a:gd name="T22" fmla="*/ 125 w 526"/>
                <a:gd name="T23" fmla="*/ 8 h 65"/>
                <a:gd name="T24" fmla="*/ 125 w 526"/>
                <a:gd name="T25" fmla="*/ 57 h 65"/>
                <a:gd name="T26" fmla="*/ 158 w 526"/>
                <a:gd name="T27" fmla="*/ 65 h 65"/>
                <a:gd name="T28" fmla="*/ 158 w 526"/>
                <a:gd name="T29" fmla="*/ 36 h 65"/>
                <a:gd name="T30" fmla="*/ 145 w 526"/>
                <a:gd name="T31" fmla="*/ 57 h 65"/>
                <a:gd name="T32" fmla="*/ 181 w 526"/>
                <a:gd name="T33" fmla="*/ 57 h 65"/>
                <a:gd name="T34" fmla="*/ 223 w 526"/>
                <a:gd name="T35" fmla="*/ 57 h 65"/>
                <a:gd name="T36" fmla="*/ 190 w 526"/>
                <a:gd name="T37" fmla="*/ 0 h 65"/>
                <a:gd name="T38" fmla="*/ 214 w 526"/>
                <a:gd name="T39" fmla="*/ 57 h 65"/>
                <a:gd name="T40" fmla="*/ 267 w 526"/>
                <a:gd name="T41" fmla="*/ 57 h 65"/>
                <a:gd name="T42" fmla="*/ 242 w 526"/>
                <a:gd name="T43" fmla="*/ 4 h 65"/>
                <a:gd name="T44" fmla="*/ 258 w 526"/>
                <a:gd name="T45" fmla="*/ 57 h 65"/>
                <a:gd name="T46" fmla="*/ 246 w 526"/>
                <a:gd name="T47" fmla="*/ 65 h 65"/>
                <a:gd name="T48" fmla="*/ 283 w 526"/>
                <a:gd name="T49" fmla="*/ 39 h 65"/>
                <a:gd name="T50" fmla="*/ 275 w 526"/>
                <a:gd name="T51" fmla="*/ 57 h 65"/>
                <a:gd name="T52" fmla="*/ 303 w 526"/>
                <a:gd name="T53" fmla="*/ 8 h 65"/>
                <a:gd name="T54" fmla="*/ 336 w 526"/>
                <a:gd name="T55" fmla="*/ 65 h 65"/>
                <a:gd name="T56" fmla="*/ 336 w 526"/>
                <a:gd name="T57" fmla="*/ 0 h 65"/>
                <a:gd name="T58" fmla="*/ 336 w 526"/>
                <a:gd name="T59" fmla="*/ 8 h 65"/>
                <a:gd name="T60" fmla="*/ 310 w 526"/>
                <a:gd name="T61" fmla="*/ 8 h 65"/>
                <a:gd name="T62" fmla="*/ 367 w 526"/>
                <a:gd name="T63" fmla="*/ 0 h 65"/>
                <a:gd name="T64" fmla="*/ 380 w 526"/>
                <a:gd name="T65" fmla="*/ 8 h 65"/>
                <a:gd name="T66" fmla="*/ 363 w 526"/>
                <a:gd name="T67" fmla="*/ 61 h 65"/>
                <a:gd name="T68" fmla="*/ 404 w 526"/>
                <a:gd name="T69" fmla="*/ 61 h 65"/>
                <a:gd name="T70" fmla="*/ 396 w 526"/>
                <a:gd name="T71" fmla="*/ 39 h 65"/>
                <a:gd name="T72" fmla="*/ 432 w 526"/>
                <a:gd name="T73" fmla="*/ 0 h 65"/>
                <a:gd name="T74" fmla="*/ 432 w 526"/>
                <a:gd name="T75" fmla="*/ 65 h 65"/>
                <a:gd name="T76" fmla="*/ 465 w 526"/>
                <a:gd name="T77" fmla="*/ 8 h 65"/>
                <a:gd name="T78" fmla="*/ 432 w 526"/>
                <a:gd name="T79" fmla="*/ 8 h 65"/>
                <a:gd name="T80" fmla="*/ 432 w 526"/>
                <a:gd name="T81" fmla="*/ 57 h 65"/>
                <a:gd name="T82" fmla="*/ 484 w 526"/>
                <a:gd name="T83" fmla="*/ 8 h 65"/>
                <a:gd name="T84" fmla="*/ 517 w 526"/>
                <a:gd name="T85" fmla="*/ 65 h 65"/>
                <a:gd name="T86" fmla="*/ 517 w 526"/>
                <a:gd name="T87" fmla="*/ 0 h 65"/>
                <a:gd name="T88" fmla="*/ 517 w 526"/>
                <a:gd name="T89" fmla="*/ 8 h 65"/>
                <a:gd name="T90" fmla="*/ 493 w 526"/>
                <a:gd name="T91"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6" h="65">
                  <a:moveTo>
                    <a:pt x="25" y="57"/>
                  </a:moveTo>
                  <a:cubicBezTo>
                    <a:pt x="25" y="0"/>
                    <a:pt x="25" y="0"/>
                    <a:pt x="25" y="0"/>
                  </a:cubicBezTo>
                  <a:cubicBezTo>
                    <a:pt x="4" y="0"/>
                    <a:pt x="4" y="0"/>
                    <a:pt x="4" y="0"/>
                  </a:cubicBezTo>
                  <a:cubicBezTo>
                    <a:pt x="1" y="0"/>
                    <a:pt x="0" y="1"/>
                    <a:pt x="0" y="4"/>
                  </a:cubicBezTo>
                  <a:cubicBezTo>
                    <a:pt x="0" y="7"/>
                    <a:pt x="1" y="8"/>
                    <a:pt x="4" y="8"/>
                  </a:cubicBezTo>
                  <a:cubicBezTo>
                    <a:pt x="16" y="8"/>
                    <a:pt x="16" y="8"/>
                    <a:pt x="16" y="8"/>
                  </a:cubicBezTo>
                  <a:cubicBezTo>
                    <a:pt x="16" y="57"/>
                    <a:pt x="16" y="57"/>
                    <a:pt x="16" y="57"/>
                  </a:cubicBezTo>
                  <a:cubicBezTo>
                    <a:pt x="4" y="57"/>
                    <a:pt x="4" y="57"/>
                    <a:pt x="4" y="57"/>
                  </a:cubicBezTo>
                  <a:cubicBezTo>
                    <a:pt x="1" y="57"/>
                    <a:pt x="0" y="58"/>
                    <a:pt x="0" y="61"/>
                  </a:cubicBezTo>
                  <a:cubicBezTo>
                    <a:pt x="0" y="64"/>
                    <a:pt x="1" y="65"/>
                    <a:pt x="4" y="65"/>
                  </a:cubicBezTo>
                  <a:cubicBezTo>
                    <a:pt x="37" y="65"/>
                    <a:pt x="37" y="65"/>
                    <a:pt x="37" y="65"/>
                  </a:cubicBezTo>
                  <a:cubicBezTo>
                    <a:pt x="39" y="65"/>
                    <a:pt x="41" y="64"/>
                    <a:pt x="41" y="61"/>
                  </a:cubicBezTo>
                  <a:cubicBezTo>
                    <a:pt x="41" y="39"/>
                    <a:pt x="41" y="39"/>
                    <a:pt x="41" y="39"/>
                  </a:cubicBezTo>
                  <a:cubicBezTo>
                    <a:pt x="41" y="38"/>
                    <a:pt x="40" y="36"/>
                    <a:pt x="37" y="36"/>
                  </a:cubicBezTo>
                  <a:cubicBezTo>
                    <a:pt x="33" y="36"/>
                    <a:pt x="33" y="38"/>
                    <a:pt x="33" y="39"/>
                  </a:cubicBezTo>
                  <a:cubicBezTo>
                    <a:pt x="33" y="57"/>
                    <a:pt x="33" y="57"/>
                    <a:pt x="33" y="57"/>
                  </a:cubicBezTo>
                  <a:lnTo>
                    <a:pt x="25" y="57"/>
                  </a:lnTo>
                  <a:close/>
                  <a:moveTo>
                    <a:pt x="68" y="0"/>
                  </a:moveTo>
                  <a:cubicBezTo>
                    <a:pt x="64" y="0"/>
                    <a:pt x="60" y="4"/>
                    <a:pt x="60" y="8"/>
                  </a:cubicBezTo>
                  <a:cubicBezTo>
                    <a:pt x="60" y="57"/>
                    <a:pt x="60" y="57"/>
                    <a:pt x="60" y="57"/>
                  </a:cubicBezTo>
                  <a:cubicBezTo>
                    <a:pt x="60" y="61"/>
                    <a:pt x="64" y="65"/>
                    <a:pt x="68" y="65"/>
                  </a:cubicBezTo>
                  <a:cubicBezTo>
                    <a:pt x="93" y="65"/>
                    <a:pt x="93" y="65"/>
                    <a:pt x="93" y="65"/>
                  </a:cubicBezTo>
                  <a:cubicBezTo>
                    <a:pt x="98" y="65"/>
                    <a:pt x="101" y="61"/>
                    <a:pt x="101" y="57"/>
                  </a:cubicBezTo>
                  <a:cubicBezTo>
                    <a:pt x="101" y="8"/>
                    <a:pt x="101" y="8"/>
                    <a:pt x="101" y="8"/>
                  </a:cubicBezTo>
                  <a:cubicBezTo>
                    <a:pt x="101" y="4"/>
                    <a:pt x="98" y="0"/>
                    <a:pt x="93" y="0"/>
                  </a:cubicBezTo>
                  <a:lnTo>
                    <a:pt x="68" y="0"/>
                  </a:lnTo>
                  <a:close/>
                  <a:moveTo>
                    <a:pt x="68" y="8"/>
                  </a:moveTo>
                  <a:cubicBezTo>
                    <a:pt x="93" y="8"/>
                    <a:pt x="93" y="8"/>
                    <a:pt x="93" y="8"/>
                  </a:cubicBezTo>
                  <a:cubicBezTo>
                    <a:pt x="93" y="57"/>
                    <a:pt x="93" y="57"/>
                    <a:pt x="93" y="57"/>
                  </a:cubicBezTo>
                  <a:cubicBezTo>
                    <a:pt x="68" y="57"/>
                    <a:pt x="68" y="57"/>
                    <a:pt x="68" y="57"/>
                  </a:cubicBezTo>
                  <a:lnTo>
                    <a:pt x="68" y="8"/>
                  </a:lnTo>
                  <a:close/>
                  <a:moveTo>
                    <a:pt x="145" y="57"/>
                  </a:moveTo>
                  <a:cubicBezTo>
                    <a:pt x="145" y="0"/>
                    <a:pt x="145" y="0"/>
                    <a:pt x="145" y="0"/>
                  </a:cubicBezTo>
                  <a:cubicBezTo>
                    <a:pt x="125" y="0"/>
                    <a:pt x="125" y="0"/>
                    <a:pt x="125" y="0"/>
                  </a:cubicBezTo>
                  <a:cubicBezTo>
                    <a:pt x="123" y="0"/>
                    <a:pt x="120" y="1"/>
                    <a:pt x="120" y="4"/>
                  </a:cubicBezTo>
                  <a:cubicBezTo>
                    <a:pt x="120" y="7"/>
                    <a:pt x="123" y="8"/>
                    <a:pt x="125" y="8"/>
                  </a:cubicBezTo>
                  <a:cubicBezTo>
                    <a:pt x="137" y="8"/>
                    <a:pt x="137" y="8"/>
                    <a:pt x="137" y="8"/>
                  </a:cubicBezTo>
                  <a:cubicBezTo>
                    <a:pt x="137" y="57"/>
                    <a:pt x="137" y="57"/>
                    <a:pt x="137" y="57"/>
                  </a:cubicBezTo>
                  <a:cubicBezTo>
                    <a:pt x="125" y="57"/>
                    <a:pt x="125" y="57"/>
                    <a:pt x="125" y="57"/>
                  </a:cubicBezTo>
                  <a:cubicBezTo>
                    <a:pt x="123" y="57"/>
                    <a:pt x="120" y="58"/>
                    <a:pt x="120" y="61"/>
                  </a:cubicBezTo>
                  <a:cubicBezTo>
                    <a:pt x="120" y="64"/>
                    <a:pt x="123" y="65"/>
                    <a:pt x="125" y="65"/>
                  </a:cubicBezTo>
                  <a:cubicBezTo>
                    <a:pt x="158" y="65"/>
                    <a:pt x="158" y="65"/>
                    <a:pt x="158" y="65"/>
                  </a:cubicBezTo>
                  <a:cubicBezTo>
                    <a:pt x="160" y="65"/>
                    <a:pt x="162" y="64"/>
                    <a:pt x="162" y="61"/>
                  </a:cubicBezTo>
                  <a:cubicBezTo>
                    <a:pt x="162" y="39"/>
                    <a:pt x="162" y="39"/>
                    <a:pt x="162" y="39"/>
                  </a:cubicBezTo>
                  <a:cubicBezTo>
                    <a:pt x="162" y="38"/>
                    <a:pt x="161" y="36"/>
                    <a:pt x="158" y="36"/>
                  </a:cubicBezTo>
                  <a:cubicBezTo>
                    <a:pt x="155" y="36"/>
                    <a:pt x="154" y="38"/>
                    <a:pt x="154" y="39"/>
                  </a:cubicBezTo>
                  <a:cubicBezTo>
                    <a:pt x="154" y="57"/>
                    <a:pt x="154" y="57"/>
                    <a:pt x="154" y="57"/>
                  </a:cubicBezTo>
                  <a:lnTo>
                    <a:pt x="145" y="57"/>
                  </a:lnTo>
                  <a:close/>
                  <a:moveTo>
                    <a:pt x="190" y="0"/>
                  </a:moveTo>
                  <a:cubicBezTo>
                    <a:pt x="184" y="0"/>
                    <a:pt x="181" y="4"/>
                    <a:pt x="181" y="8"/>
                  </a:cubicBezTo>
                  <a:cubicBezTo>
                    <a:pt x="181" y="57"/>
                    <a:pt x="181" y="57"/>
                    <a:pt x="181" y="57"/>
                  </a:cubicBezTo>
                  <a:cubicBezTo>
                    <a:pt x="181" y="61"/>
                    <a:pt x="184" y="65"/>
                    <a:pt x="190" y="65"/>
                  </a:cubicBezTo>
                  <a:cubicBezTo>
                    <a:pt x="214" y="65"/>
                    <a:pt x="214" y="65"/>
                    <a:pt x="214" y="65"/>
                  </a:cubicBezTo>
                  <a:cubicBezTo>
                    <a:pt x="219" y="65"/>
                    <a:pt x="223" y="61"/>
                    <a:pt x="223" y="57"/>
                  </a:cubicBezTo>
                  <a:cubicBezTo>
                    <a:pt x="223" y="8"/>
                    <a:pt x="223" y="8"/>
                    <a:pt x="223" y="8"/>
                  </a:cubicBezTo>
                  <a:cubicBezTo>
                    <a:pt x="223" y="4"/>
                    <a:pt x="219" y="0"/>
                    <a:pt x="214" y="0"/>
                  </a:cubicBezTo>
                  <a:lnTo>
                    <a:pt x="190" y="0"/>
                  </a:lnTo>
                  <a:close/>
                  <a:moveTo>
                    <a:pt x="190" y="8"/>
                  </a:moveTo>
                  <a:cubicBezTo>
                    <a:pt x="214" y="8"/>
                    <a:pt x="214" y="8"/>
                    <a:pt x="214" y="8"/>
                  </a:cubicBezTo>
                  <a:cubicBezTo>
                    <a:pt x="214" y="57"/>
                    <a:pt x="214" y="57"/>
                    <a:pt x="214" y="57"/>
                  </a:cubicBezTo>
                  <a:cubicBezTo>
                    <a:pt x="190" y="57"/>
                    <a:pt x="190" y="57"/>
                    <a:pt x="190" y="57"/>
                  </a:cubicBezTo>
                  <a:lnTo>
                    <a:pt x="190" y="8"/>
                  </a:lnTo>
                  <a:close/>
                  <a:moveTo>
                    <a:pt x="267" y="57"/>
                  </a:moveTo>
                  <a:cubicBezTo>
                    <a:pt x="267" y="0"/>
                    <a:pt x="267" y="0"/>
                    <a:pt x="267" y="0"/>
                  </a:cubicBezTo>
                  <a:cubicBezTo>
                    <a:pt x="246" y="0"/>
                    <a:pt x="246" y="0"/>
                    <a:pt x="246" y="0"/>
                  </a:cubicBezTo>
                  <a:cubicBezTo>
                    <a:pt x="244" y="0"/>
                    <a:pt x="242" y="1"/>
                    <a:pt x="242" y="4"/>
                  </a:cubicBezTo>
                  <a:cubicBezTo>
                    <a:pt x="242" y="7"/>
                    <a:pt x="244" y="8"/>
                    <a:pt x="246" y="8"/>
                  </a:cubicBezTo>
                  <a:cubicBezTo>
                    <a:pt x="258" y="8"/>
                    <a:pt x="258" y="8"/>
                    <a:pt x="258" y="8"/>
                  </a:cubicBezTo>
                  <a:cubicBezTo>
                    <a:pt x="258" y="57"/>
                    <a:pt x="258" y="57"/>
                    <a:pt x="258" y="57"/>
                  </a:cubicBezTo>
                  <a:cubicBezTo>
                    <a:pt x="246" y="57"/>
                    <a:pt x="246" y="57"/>
                    <a:pt x="246" y="57"/>
                  </a:cubicBezTo>
                  <a:cubicBezTo>
                    <a:pt x="244" y="57"/>
                    <a:pt x="242" y="58"/>
                    <a:pt x="242" y="61"/>
                  </a:cubicBezTo>
                  <a:cubicBezTo>
                    <a:pt x="242" y="64"/>
                    <a:pt x="244" y="65"/>
                    <a:pt x="246" y="65"/>
                  </a:cubicBezTo>
                  <a:cubicBezTo>
                    <a:pt x="279" y="65"/>
                    <a:pt x="279" y="65"/>
                    <a:pt x="279" y="65"/>
                  </a:cubicBezTo>
                  <a:cubicBezTo>
                    <a:pt x="281" y="65"/>
                    <a:pt x="283" y="64"/>
                    <a:pt x="283" y="61"/>
                  </a:cubicBezTo>
                  <a:cubicBezTo>
                    <a:pt x="283" y="39"/>
                    <a:pt x="283" y="39"/>
                    <a:pt x="283" y="39"/>
                  </a:cubicBezTo>
                  <a:cubicBezTo>
                    <a:pt x="283" y="38"/>
                    <a:pt x="283" y="36"/>
                    <a:pt x="279" y="36"/>
                  </a:cubicBezTo>
                  <a:cubicBezTo>
                    <a:pt x="276" y="36"/>
                    <a:pt x="275" y="38"/>
                    <a:pt x="275" y="39"/>
                  </a:cubicBezTo>
                  <a:cubicBezTo>
                    <a:pt x="275" y="57"/>
                    <a:pt x="275" y="57"/>
                    <a:pt x="275" y="57"/>
                  </a:cubicBezTo>
                  <a:lnTo>
                    <a:pt x="267" y="57"/>
                  </a:lnTo>
                  <a:close/>
                  <a:moveTo>
                    <a:pt x="310" y="0"/>
                  </a:moveTo>
                  <a:cubicBezTo>
                    <a:pt x="306" y="0"/>
                    <a:pt x="303" y="4"/>
                    <a:pt x="303" y="8"/>
                  </a:cubicBezTo>
                  <a:cubicBezTo>
                    <a:pt x="303" y="57"/>
                    <a:pt x="303" y="57"/>
                    <a:pt x="303" y="57"/>
                  </a:cubicBezTo>
                  <a:cubicBezTo>
                    <a:pt x="303" y="61"/>
                    <a:pt x="306" y="65"/>
                    <a:pt x="310" y="65"/>
                  </a:cubicBezTo>
                  <a:cubicBezTo>
                    <a:pt x="336" y="65"/>
                    <a:pt x="336" y="65"/>
                    <a:pt x="336" y="65"/>
                  </a:cubicBezTo>
                  <a:cubicBezTo>
                    <a:pt x="340" y="65"/>
                    <a:pt x="344" y="61"/>
                    <a:pt x="344" y="57"/>
                  </a:cubicBezTo>
                  <a:cubicBezTo>
                    <a:pt x="344" y="8"/>
                    <a:pt x="344" y="8"/>
                    <a:pt x="344" y="8"/>
                  </a:cubicBezTo>
                  <a:cubicBezTo>
                    <a:pt x="344" y="4"/>
                    <a:pt x="340" y="0"/>
                    <a:pt x="336" y="0"/>
                  </a:cubicBezTo>
                  <a:lnTo>
                    <a:pt x="310" y="0"/>
                  </a:lnTo>
                  <a:close/>
                  <a:moveTo>
                    <a:pt x="310" y="8"/>
                  </a:moveTo>
                  <a:cubicBezTo>
                    <a:pt x="336" y="8"/>
                    <a:pt x="336" y="8"/>
                    <a:pt x="336" y="8"/>
                  </a:cubicBezTo>
                  <a:cubicBezTo>
                    <a:pt x="336" y="57"/>
                    <a:pt x="336" y="57"/>
                    <a:pt x="336" y="57"/>
                  </a:cubicBezTo>
                  <a:cubicBezTo>
                    <a:pt x="310" y="57"/>
                    <a:pt x="310" y="57"/>
                    <a:pt x="310" y="57"/>
                  </a:cubicBezTo>
                  <a:lnTo>
                    <a:pt x="310" y="8"/>
                  </a:lnTo>
                  <a:close/>
                  <a:moveTo>
                    <a:pt x="388" y="57"/>
                  </a:moveTo>
                  <a:cubicBezTo>
                    <a:pt x="388" y="0"/>
                    <a:pt x="388" y="0"/>
                    <a:pt x="388" y="0"/>
                  </a:cubicBezTo>
                  <a:cubicBezTo>
                    <a:pt x="367" y="0"/>
                    <a:pt x="367" y="0"/>
                    <a:pt x="367" y="0"/>
                  </a:cubicBezTo>
                  <a:cubicBezTo>
                    <a:pt x="365" y="0"/>
                    <a:pt x="363" y="1"/>
                    <a:pt x="363" y="4"/>
                  </a:cubicBezTo>
                  <a:cubicBezTo>
                    <a:pt x="363" y="7"/>
                    <a:pt x="365" y="8"/>
                    <a:pt x="367" y="8"/>
                  </a:cubicBezTo>
                  <a:cubicBezTo>
                    <a:pt x="380" y="8"/>
                    <a:pt x="380" y="8"/>
                    <a:pt x="380" y="8"/>
                  </a:cubicBezTo>
                  <a:cubicBezTo>
                    <a:pt x="380" y="57"/>
                    <a:pt x="380" y="57"/>
                    <a:pt x="380" y="57"/>
                  </a:cubicBezTo>
                  <a:cubicBezTo>
                    <a:pt x="367" y="57"/>
                    <a:pt x="367" y="57"/>
                    <a:pt x="367" y="57"/>
                  </a:cubicBezTo>
                  <a:cubicBezTo>
                    <a:pt x="365" y="57"/>
                    <a:pt x="363" y="58"/>
                    <a:pt x="363" y="61"/>
                  </a:cubicBezTo>
                  <a:cubicBezTo>
                    <a:pt x="363" y="64"/>
                    <a:pt x="365" y="65"/>
                    <a:pt x="367" y="65"/>
                  </a:cubicBezTo>
                  <a:cubicBezTo>
                    <a:pt x="401" y="65"/>
                    <a:pt x="401" y="65"/>
                    <a:pt x="401" y="65"/>
                  </a:cubicBezTo>
                  <a:cubicBezTo>
                    <a:pt x="402" y="65"/>
                    <a:pt x="404" y="64"/>
                    <a:pt x="404" y="61"/>
                  </a:cubicBezTo>
                  <a:cubicBezTo>
                    <a:pt x="404" y="39"/>
                    <a:pt x="404" y="39"/>
                    <a:pt x="404" y="39"/>
                  </a:cubicBezTo>
                  <a:cubicBezTo>
                    <a:pt x="404" y="38"/>
                    <a:pt x="403" y="36"/>
                    <a:pt x="401" y="36"/>
                  </a:cubicBezTo>
                  <a:cubicBezTo>
                    <a:pt x="397" y="36"/>
                    <a:pt x="396" y="38"/>
                    <a:pt x="396" y="39"/>
                  </a:cubicBezTo>
                  <a:cubicBezTo>
                    <a:pt x="396" y="57"/>
                    <a:pt x="396" y="57"/>
                    <a:pt x="396" y="57"/>
                  </a:cubicBezTo>
                  <a:lnTo>
                    <a:pt x="388" y="57"/>
                  </a:lnTo>
                  <a:close/>
                  <a:moveTo>
                    <a:pt x="432" y="0"/>
                  </a:moveTo>
                  <a:cubicBezTo>
                    <a:pt x="428" y="0"/>
                    <a:pt x="423" y="4"/>
                    <a:pt x="423" y="8"/>
                  </a:cubicBezTo>
                  <a:cubicBezTo>
                    <a:pt x="423" y="57"/>
                    <a:pt x="423" y="57"/>
                    <a:pt x="423" y="57"/>
                  </a:cubicBezTo>
                  <a:cubicBezTo>
                    <a:pt x="423" y="61"/>
                    <a:pt x="427" y="65"/>
                    <a:pt x="432" y="65"/>
                  </a:cubicBezTo>
                  <a:cubicBezTo>
                    <a:pt x="457" y="65"/>
                    <a:pt x="457" y="65"/>
                    <a:pt x="457" y="65"/>
                  </a:cubicBezTo>
                  <a:cubicBezTo>
                    <a:pt x="461" y="65"/>
                    <a:pt x="465" y="61"/>
                    <a:pt x="465" y="57"/>
                  </a:cubicBezTo>
                  <a:cubicBezTo>
                    <a:pt x="465" y="8"/>
                    <a:pt x="465" y="8"/>
                    <a:pt x="465" y="8"/>
                  </a:cubicBezTo>
                  <a:cubicBezTo>
                    <a:pt x="465" y="4"/>
                    <a:pt x="461" y="0"/>
                    <a:pt x="457" y="0"/>
                  </a:cubicBezTo>
                  <a:lnTo>
                    <a:pt x="432" y="0"/>
                  </a:lnTo>
                  <a:close/>
                  <a:moveTo>
                    <a:pt x="432" y="8"/>
                  </a:moveTo>
                  <a:cubicBezTo>
                    <a:pt x="457" y="8"/>
                    <a:pt x="457" y="8"/>
                    <a:pt x="457" y="8"/>
                  </a:cubicBezTo>
                  <a:cubicBezTo>
                    <a:pt x="457" y="57"/>
                    <a:pt x="457" y="57"/>
                    <a:pt x="457" y="57"/>
                  </a:cubicBezTo>
                  <a:cubicBezTo>
                    <a:pt x="432" y="57"/>
                    <a:pt x="432" y="57"/>
                    <a:pt x="432" y="57"/>
                  </a:cubicBezTo>
                  <a:lnTo>
                    <a:pt x="432" y="8"/>
                  </a:lnTo>
                  <a:close/>
                  <a:moveTo>
                    <a:pt x="493" y="0"/>
                  </a:moveTo>
                  <a:cubicBezTo>
                    <a:pt x="488" y="0"/>
                    <a:pt x="484" y="4"/>
                    <a:pt x="484" y="8"/>
                  </a:cubicBezTo>
                  <a:cubicBezTo>
                    <a:pt x="484" y="57"/>
                    <a:pt x="484" y="57"/>
                    <a:pt x="484" y="57"/>
                  </a:cubicBezTo>
                  <a:cubicBezTo>
                    <a:pt x="484" y="61"/>
                    <a:pt x="488" y="65"/>
                    <a:pt x="493" y="65"/>
                  </a:cubicBezTo>
                  <a:cubicBezTo>
                    <a:pt x="517" y="65"/>
                    <a:pt x="517" y="65"/>
                    <a:pt x="517" y="65"/>
                  </a:cubicBezTo>
                  <a:cubicBezTo>
                    <a:pt x="522" y="65"/>
                    <a:pt x="526" y="61"/>
                    <a:pt x="526" y="57"/>
                  </a:cubicBezTo>
                  <a:cubicBezTo>
                    <a:pt x="526" y="8"/>
                    <a:pt x="526" y="8"/>
                    <a:pt x="526" y="8"/>
                  </a:cubicBezTo>
                  <a:cubicBezTo>
                    <a:pt x="526" y="4"/>
                    <a:pt x="522" y="0"/>
                    <a:pt x="517" y="0"/>
                  </a:cubicBezTo>
                  <a:lnTo>
                    <a:pt x="493" y="0"/>
                  </a:lnTo>
                  <a:close/>
                  <a:moveTo>
                    <a:pt x="493" y="8"/>
                  </a:moveTo>
                  <a:cubicBezTo>
                    <a:pt x="517" y="8"/>
                    <a:pt x="517" y="8"/>
                    <a:pt x="517" y="8"/>
                  </a:cubicBezTo>
                  <a:cubicBezTo>
                    <a:pt x="517" y="57"/>
                    <a:pt x="517" y="57"/>
                    <a:pt x="517" y="57"/>
                  </a:cubicBezTo>
                  <a:cubicBezTo>
                    <a:pt x="493" y="57"/>
                    <a:pt x="493" y="57"/>
                    <a:pt x="493" y="57"/>
                  </a:cubicBezTo>
                  <a:lnTo>
                    <a:pt x="493"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1" name="Freeform 88"/>
            <p:cNvSpPr>
              <a:spLocks noEditPoints="1"/>
            </p:cNvSpPr>
            <p:nvPr/>
          </p:nvSpPr>
          <p:spPr bwMode="gray">
            <a:xfrm>
              <a:off x="6974139" y="4781591"/>
              <a:ext cx="823793" cy="102301"/>
            </a:xfrm>
            <a:custGeom>
              <a:avLst/>
              <a:gdLst>
                <a:gd name="T0" fmla="*/ 0 w 526"/>
                <a:gd name="T1" fmla="*/ 57 h 65"/>
                <a:gd name="T2" fmla="*/ 41 w 526"/>
                <a:gd name="T3" fmla="*/ 57 h 65"/>
                <a:gd name="T4" fmla="*/ 7 w 526"/>
                <a:gd name="T5" fmla="*/ 0 h 65"/>
                <a:gd name="T6" fmla="*/ 33 w 526"/>
                <a:gd name="T7" fmla="*/ 57 h 65"/>
                <a:gd name="T8" fmla="*/ 68 w 526"/>
                <a:gd name="T9" fmla="*/ 0 h 65"/>
                <a:gd name="T10" fmla="*/ 68 w 526"/>
                <a:gd name="T11" fmla="*/ 65 h 65"/>
                <a:gd name="T12" fmla="*/ 101 w 526"/>
                <a:gd name="T13" fmla="*/ 9 h 65"/>
                <a:gd name="T14" fmla="*/ 68 w 526"/>
                <a:gd name="T15" fmla="*/ 9 h 65"/>
                <a:gd name="T16" fmla="*/ 68 w 526"/>
                <a:gd name="T17" fmla="*/ 57 h 65"/>
                <a:gd name="T18" fmla="*/ 145 w 526"/>
                <a:gd name="T19" fmla="*/ 0 h 65"/>
                <a:gd name="T20" fmla="*/ 125 w 526"/>
                <a:gd name="T21" fmla="*/ 9 h 65"/>
                <a:gd name="T22" fmla="*/ 125 w 526"/>
                <a:gd name="T23" fmla="*/ 57 h 65"/>
                <a:gd name="T24" fmla="*/ 158 w 526"/>
                <a:gd name="T25" fmla="*/ 65 h 65"/>
                <a:gd name="T26" fmla="*/ 158 w 526"/>
                <a:gd name="T27" fmla="*/ 36 h 65"/>
                <a:gd name="T28" fmla="*/ 145 w 526"/>
                <a:gd name="T29" fmla="*/ 57 h 65"/>
                <a:gd name="T30" fmla="*/ 181 w 526"/>
                <a:gd name="T31" fmla="*/ 57 h 65"/>
                <a:gd name="T32" fmla="*/ 223 w 526"/>
                <a:gd name="T33" fmla="*/ 57 h 65"/>
                <a:gd name="T34" fmla="*/ 190 w 526"/>
                <a:gd name="T35" fmla="*/ 0 h 65"/>
                <a:gd name="T36" fmla="*/ 214 w 526"/>
                <a:gd name="T37" fmla="*/ 57 h 65"/>
                <a:gd name="T38" fmla="*/ 267 w 526"/>
                <a:gd name="T39" fmla="*/ 57 h 65"/>
                <a:gd name="T40" fmla="*/ 242 w 526"/>
                <a:gd name="T41" fmla="*/ 5 h 65"/>
                <a:gd name="T42" fmla="*/ 258 w 526"/>
                <a:gd name="T43" fmla="*/ 57 h 65"/>
                <a:gd name="T44" fmla="*/ 246 w 526"/>
                <a:gd name="T45" fmla="*/ 65 h 65"/>
                <a:gd name="T46" fmla="*/ 283 w 526"/>
                <a:gd name="T47" fmla="*/ 40 h 65"/>
                <a:gd name="T48" fmla="*/ 275 w 526"/>
                <a:gd name="T49" fmla="*/ 57 h 65"/>
                <a:gd name="T50" fmla="*/ 303 w 526"/>
                <a:gd name="T51" fmla="*/ 9 h 65"/>
                <a:gd name="T52" fmla="*/ 336 w 526"/>
                <a:gd name="T53" fmla="*/ 65 h 65"/>
                <a:gd name="T54" fmla="*/ 336 w 526"/>
                <a:gd name="T55" fmla="*/ 0 h 65"/>
                <a:gd name="T56" fmla="*/ 336 w 526"/>
                <a:gd name="T57" fmla="*/ 9 h 65"/>
                <a:gd name="T58" fmla="*/ 310 w 526"/>
                <a:gd name="T59" fmla="*/ 9 h 65"/>
                <a:gd name="T60" fmla="*/ 367 w 526"/>
                <a:gd name="T61" fmla="*/ 0 h 65"/>
                <a:gd name="T62" fmla="*/ 380 w 526"/>
                <a:gd name="T63" fmla="*/ 9 h 65"/>
                <a:gd name="T64" fmla="*/ 363 w 526"/>
                <a:gd name="T65" fmla="*/ 61 h 65"/>
                <a:gd name="T66" fmla="*/ 404 w 526"/>
                <a:gd name="T67" fmla="*/ 61 h 65"/>
                <a:gd name="T68" fmla="*/ 396 w 526"/>
                <a:gd name="T69" fmla="*/ 40 h 65"/>
                <a:gd name="T70" fmla="*/ 432 w 526"/>
                <a:gd name="T71" fmla="*/ 0 h 65"/>
                <a:gd name="T72" fmla="*/ 432 w 526"/>
                <a:gd name="T73" fmla="*/ 65 h 65"/>
                <a:gd name="T74" fmla="*/ 465 w 526"/>
                <a:gd name="T75" fmla="*/ 9 h 65"/>
                <a:gd name="T76" fmla="*/ 432 w 526"/>
                <a:gd name="T77" fmla="*/ 9 h 65"/>
                <a:gd name="T78" fmla="*/ 432 w 526"/>
                <a:gd name="T79" fmla="*/ 57 h 65"/>
                <a:gd name="T80" fmla="*/ 509 w 526"/>
                <a:gd name="T81" fmla="*/ 0 h 65"/>
                <a:gd name="T82" fmla="*/ 488 w 526"/>
                <a:gd name="T83" fmla="*/ 9 h 65"/>
                <a:gd name="T84" fmla="*/ 488 w 526"/>
                <a:gd name="T85" fmla="*/ 57 h 65"/>
                <a:gd name="T86" fmla="*/ 521 w 526"/>
                <a:gd name="T87" fmla="*/ 65 h 65"/>
                <a:gd name="T88" fmla="*/ 521 w 526"/>
                <a:gd name="T89" fmla="*/ 36 h 65"/>
                <a:gd name="T90" fmla="*/ 509 w 526"/>
                <a:gd name="T91"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6" h="65">
                  <a:moveTo>
                    <a:pt x="7" y="0"/>
                  </a:moveTo>
                  <a:cubicBezTo>
                    <a:pt x="3" y="0"/>
                    <a:pt x="0" y="4"/>
                    <a:pt x="0" y="9"/>
                  </a:cubicBezTo>
                  <a:cubicBezTo>
                    <a:pt x="0" y="57"/>
                    <a:pt x="0" y="57"/>
                    <a:pt x="0" y="57"/>
                  </a:cubicBezTo>
                  <a:cubicBezTo>
                    <a:pt x="0" y="62"/>
                    <a:pt x="3" y="65"/>
                    <a:pt x="7" y="65"/>
                  </a:cubicBezTo>
                  <a:cubicBezTo>
                    <a:pt x="33" y="65"/>
                    <a:pt x="33" y="65"/>
                    <a:pt x="33" y="65"/>
                  </a:cubicBezTo>
                  <a:cubicBezTo>
                    <a:pt x="37" y="65"/>
                    <a:pt x="41" y="62"/>
                    <a:pt x="41" y="57"/>
                  </a:cubicBezTo>
                  <a:cubicBezTo>
                    <a:pt x="41" y="9"/>
                    <a:pt x="41" y="9"/>
                    <a:pt x="41" y="9"/>
                  </a:cubicBezTo>
                  <a:cubicBezTo>
                    <a:pt x="41" y="4"/>
                    <a:pt x="37" y="0"/>
                    <a:pt x="33" y="0"/>
                  </a:cubicBezTo>
                  <a:lnTo>
                    <a:pt x="7" y="0"/>
                  </a:lnTo>
                  <a:close/>
                  <a:moveTo>
                    <a:pt x="7" y="9"/>
                  </a:moveTo>
                  <a:cubicBezTo>
                    <a:pt x="33" y="9"/>
                    <a:pt x="33" y="9"/>
                    <a:pt x="33" y="9"/>
                  </a:cubicBezTo>
                  <a:cubicBezTo>
                    <a:pt x="33" y="57"/>
                    <a:pt x="33" y="57"/>
                    <a:pt x="33" y="57"/>
                  </a:cubicBezTo>
                  <a:cubicBezTo>
                    <a:pt x="7" y="57"/>
                    <a:pt x="7" y="57"/>
                    <a:pt x="7" y="57"/>
                  </a:cubicBezTo>
                  <a:lnTo>
                    <a:pt x="7" y="9"/>
                  </a:lnTo>
                  <a:close/>
                  <a:moveTo>
                    <a:pt x="68" y="0"/>
                  </a:moveTo>
                  <a:cubicBezTo>
                    <a:pt x="64" y="0"/>
                    <a:pt x="60" y="4"/>
                    <a:pt x="60" y="9"/>
                  </a:cubicBezTo>
                  <a:cubicBezTo>
                    <a:pt x="60" y="57"/>
                    <a:pt x="60" y="57"/>
                    <a:pt x="60" y="57"/>
                  </a:cubicBezTo>
                  <a:cubicBezTo>
                    <a:pt x="60" y="62"/>
                    <a:pt x="64" y="65"/>
                    <a:pt x="68" y="65"/>
                  </a:cubicBezTo>
                  <a:cubicBezTo>
                    <a:pt x="93" y="65"/>
                    <a:pt x="93" y="65"/>
                    <a:pt x="93" y="65"/>
                  </a:cubicBezTo>
                  <a:cubicBezTo>
                    <a:pt x="98" y="65"/>
                    <a:pt x="101" y="62"/>
                    <a:pt x="101" y="57"/>
                  </a:cubicBezTo>
                  <a:cubicBezTo>
                    <a:pt x="101" y="9"/>
                    <a:pt x="101" y="9"/>
                    <a:pt x="101" y="9"/>
                  </a:cubicBezTo>
                  <a:cubicBezTo>
                    <a:pt x="101" y="4"/>
                    <a:pt x="98" y="0"/>
                    <a:pt x="93" y="0"/>
                  </a:cubicBezTo>
                  <a:lnTo>
                    <a:pt x="68" y="0"/>
                  </a:lnTo>
                  <a:close/>
                  <a:moveTo>
                    <a:pt x="68" y="9"/>
                  </a:moveTo>
                  <a:cubicBezTo>
                    <a:pt x="93" y="9"/>
                    <a:pt x="93" y="9"/>
                    <a:pt x="93" y="9"/>
                  </a:cubicBezTo>
                  <a:cubicBezTo>
                    <a:pt x="93" y="57"/>
                    <a:pt x="93" y="57"/>
                    <a:pt x="93" y="57"/>
                  </a:cubicBezTo>
                  <a:cubicBezTo>
                    <a:pt x="68" y="57"/>
                    <a:pt x="68" y="57"/>
                    <a:pt x="68" y="57"/>
                  </a:cubicBezTo>
                  <a:lnTo>
                    <a:pt x="68" y="9"/>
                  </a:lnTo>
                  <a:close/>
                  <a:moveTo>
                    <a:pt x="145" y="57"/>
                  </a:moveTo>
                  <a:cubicBezTo>
                    <a:pt x="145" y="0"/>
                    <a:pt x="145" y="0"/>
                    <a:pt x="145" y="0"/>
                  </a:cubicBezTo>
                  <a:cubicBezTo>
                    <a:pt x="125" y="0"/>
                    <a:pt x="125" y="0"/>
                    <a:pt x="125" y="0"/>
                  </a:cubicBezTo>
                  <a:cubicBezTo>
                    <a:pt x="123" y="0"/>
                    <a:pt x="120" y="1"/>
                    <a:pt x="120" y="5"/>
                  </a:cubicBezTo>
                  <a:cubicBezTo>
                    <a:pt x="120" y="7"/>
                    <a:pt x="123" y="9"/>
                    <a:pt x="125" y="9"/>
                  </a:cubicBezTo>
                  <a:cubicBezTo>
                    <a:pt x="137" y="9"/>
                    <a:pt x="137" y="9"/>
                    <a:pt x="137" y="9"/>
                  </a:cubicBezTo>
                  <a:cubicBezTo>
                    <a:pt x="137" y="57"/>
                    <a:pt x="137" y="57"/>
                    <a:pt x="137" y="57"/>
                  </a:cubicBezTo>
                  <a:cubicBezTo>
                    <a:pt x="125" y="57"/>
                    <a:pt x="125" y="57"/>
                    <a:pt x="125" y="57"/>
                  </a:cubicBezTo>
                  <a:cubicBezTo>
                    <a:pt x="123" y="57"/>
                    <a:pt x="120" y="58"/>
                    <a:pt x="120" y="61"/>
                  </a:cubicBezTo>
                  <a:cubicBezTo>
                    <a:pt x="120" y="64"/>
                    <a:pt x="123" y="65"/>
                    <a:pt x="125" y="65"/>
                  </a:cubicBezTo>
                  <a:cubicBezTo>
                    <a:pt x="158" y="65"/>
                    <a:pt x="158" y="65"/>
                    <a:pt x="158" y="65"/>
                  </a:cubicBezTo>
                  <a:cubicBezTo>
                    <a:pt x="160" y="65"/>
                    <a:pt x="162" y="64"/>
                    <a:pt x="162" y="61"/>
                  </a:cubicBezTo>
                  <a:cubicBezTo>
                    <a:pt x="162" y="40"/>
                    <a:pt x="162" y="40"/>
                    <a:pt x="162" y="40"/>
                  </a:cubicBezTo>
                  <a:cubicBezTo>
                    <a:pt x="162" y="38"/>
                    <a:pt x="161" y="36"/>
                    <a:pt x="158" y="36"/>
                  </a:cubicBezTo>
                  <a:cubicBezTo>
                    <a:pt x="155" y="36"/>
                    <a:pt x="154" y="38"/>
                    <a:pt x="154" y="40"/>
                  </a:cubicBezTo>
                  <a:cubicBezTo>
                    <a:pt x="154" y="57"/>
                    <a:pt x="154" y="57"/>
                    <a:pt x="154" y="57"/>
                  </a:cubicBezTo>
                  <a:lnTo>
                    <a:pt x="145" y="57"/>
                  </a:lnTo>
                  <a:close/>
                  <a:moveTo>
                    <a:pt x="190" y="0"/>
                  </a:moveTo>
                  <a:cubicBezTo>
                    <a:pt x="184" y="0"/>
                    <a:pt x="181" y="4"/>
                    <a:pt x="181" y="9"/>
                  </a:cubicBezTo>
                  <a:cubicBezTo>
                    <a:pt x="181" y="57"/>
                    <a:pt x="181" y="57"/>
                    <a:pt x="181" y="57"/>
                  </a:cubicBezTo>
                  <a:cubicBezTo>
                    <a:pt x="181" y="62"/>
                    <a:pt x="184" y="65"/>
                    <a:pt x="190" y="65"/>
                  </a:cubicBezTo>
                  <a:cubicBezTo>
                    <a:pt x="214" y="65"/>
                    <a:pt x="214" y="65"/>
                    <a:pt x="214" y="65"/>
                  </a:cubicBezTo>
                  <a:cubicBezTo>
                    <a:pt x="219" y="65"/>
                    <a:pt x="223" y="62"/>
                    <a:pt x="223" y="57"/>
                  </a:cubicBezTo>
                  <a:cubicBezTo>
                    <a:pt x="223" y="9"/>
                    <a:pt x="223" y="9"/>
                    <a:pt x="223" y="9"/>
                  </a:cubicBezTo>
                  <a:cubicBezTo>
                    <a:pt x="223" y="4"/>
                    <a:pt x="219" y="0"/>
                    <a:pt x="214" y="0"/>
                  </a:cubicBezTo>
                  <a:lnTo>
                    <a:pt x="190" y="0"/>
                  </a:lnTo>
                  <a:close/>
                  <a:moveTo>
                    <a:pt x="190" y="9"/>
                  </a:moveTo>
                  <a:cubicBezTo>
                    <a:pt x="214" y="9"/>
                    <a:pt x="214" y="9"/>
                    <a:pt x="214" y="9"/>
                  </a:cubicBezTo>
                  <a:cubicBezTo>
                    <a:pt x="214" y="57"/>
                    <a:pt x="214" y="57"/>
                    <a:pt x="214" y="57"/>
                  </a:cubicBezTo>
                  <a:cubicBezTo>
                    <a:pt x="190" y="57"/>
                    <a:pt x="190" y="57"/>
                    <a:pt x="190" y="57"/>
                  </a:cubicBezTo>
                  <a:lnTo>
                    <a:pt x="190" y="9"/>
                  </a:lnTo>
                  <a:close/>
                  <a:moveTo>
                    <a:pt x="267" y="57"/>
                  </a:moveTo>
                  <a:cubicBezTo>
                    <a:pt x="267" y="0"/>
                    <a:pt x="267" y="0"/>
                    <a:pt x="267" y="0"/>
                  </a:cubicBezTo>
                  <a:cubicBezTo>
                    <a:pt x="246" y="0"/>
                    <a:pt x="246" y="0"/>
                    <a:pt x="246" y="0"/>
                  </a:cubicBezTo>
                  <a:cubicBezTo>
                    <a:pt x="244" y="0"/>
                    <a:pt x="242" y="1"/>
                    <a:pt x="242" y="5"/>
                  </a:cubicBezTo>
                  <a:cubicBezTo>
                    <a:pt x="242" y="7"/>
                    <a:pt x="244" y="9"/>
                    <a:pt x="246" y="9"/>
                  </a:cubicBezTo>
                  <a:cubicBezTo>
                    <a:pt x="258" y="9"/>
                    <a:pt x="258" y="9"/>
                    <a:pt x="258" y="9"/>
                  </a:cubicBezTo>
                  <a:cubicBezTo>
                    <a:pt x="258" y="57"/>
                    <a:pt x="258" y="57"/>
                    <a:pt x="258" y="57"/>
                  </a:cubicBezTo>
                  <a:cubicBezTo>
                    <a:pt x="246" y="57"/>
                    <a:pt x="246" y="57"/>
                    <a:pt x="246" y="57"/>
                  </a:cubicBezTo>
                  <a:cubicBezTo>
                    <a:pt x="244" y="57"/>
                    <a:pt x="242" y="58"/>
                    <a:pt x="242" y="61"/>
                  </a:cubicBezTo>
                  <a:cubicBezTo>
                    <a:pt x="242" y="64"/>
                    <a:pt x="244" y="65"/>
                    <a:pt x="246" y="65"/>
                  </a:cubicBezTo>
                  <a:cubicBezTo>
                    <a:pt x="279" y="65"/>
                    <a:pt x="279" y="65"/>
                    <a:pt x="279" y="65"/>
                  </a:cubicBezTo>
                  <a:cubicBezTo>
                    <a:pt x="281" y="65"/>
                    <a:pt x="283" y="64"/>
                    <a:pt x="283" y="61"/>
                  </a:cubicBezTo>
                  <a:cubicBezTo>
                    <a:pt x="283" y="40"/>
                    <a:pt x="283" y="40"/>
                    <a:pt x="283" y="40"/>
                  </a:cubicBezTo>
                  <a:cubicBezTo>
                    <a:pt x="283" y="38"/>
                    <a:pt x="283" y="36"/>
                    <a:pt x="279" y="36"/>
                  </a:cubicBezTo>
                  <a:cubicBezTo>
                    <a:pt x="276" y="36"/>
                    <a:pt x="275" y="38"/>
                    <a:pt x="275" y="40"/>
                  </a:cubicBezTo>
                  <a:cubicBezTo>
                    <a:pt x="275" y="57"/>
                    <a:pt x="275" y="57"/>
                    <a:pt x="275" y="57"/>
                  </a:cubicBezTo>
                  <a:lnTo>
                    <a:pt x="267" y="57"/>
                  </a:lnTo>
                  <a:close/>
                  <a:moveTo>
                    <a:pt x="310" y="0"/>
                  </a:moveTo>
                  <a:cubicBezTo>
                    <a:pt x="306" y="0"/>
                    <a:pt x="303" y="4"/>
                    <a:pt x="303" y="9"/>
                  </a:cubicBezTo>
                  <a:cubicBezTo>
                    <a:pt x="303" y="57"/>
                    <a:pt x="303" y="57"/>
                    <a:pt x="303" y="57"/>
                  </a:cubicBezTo>
                  <a:cubicBezTo>
                    <a:pt x="303" y="62"/>
                    <a:pt x="306" y="65"/>
                    <a:pt x="310" y="65"/>
                  </a:cubicBezTo>
                  <a:cubicBezTo>
                    <a:pt x="336" y="65"/>
                    <a:pt x="336" y="65"/>
                    <a:pt x="336" y="65"/>
                  </a:cubicBezTo>
                  <a:cubicBezTo>
                    <a:pt x="340" y="65"/>
                    <a:pt x="344" y="62"/>
                    <a:pt x="344" y="57"/>
                  </a:cubicBezTo>
                  <a:cubicBezTo>
                    <a:pt x="344" y="9"/>
                    <a:pt x="344" y="9"/>
                    <a:pt x="344" y="9"/>
                  </a:cubicBezTo>
                  <a:cubicBezTo>
                    <a:pt x="344" y="4"/>
                    <a:pt x="340" y="0"/>
                    <a:pt x="336" y="0"/>
                  </a:cubicBezTo>
                  <a:lnTo>
                    <a:pt x="310" y="0"/>
                  </a:lnTo>
                  <a:close/>
                  <a:moveTo>
                    <a:pt x="310" y="9"/>
                  </a:moveTo>
                  <a:cubicBezTo>
                    <a:pt x="336" y="9"/>
                    <a:pt x="336" y="9"/>
                    <a:pt x="336" y="9"/>
                  </a:cubicBezTo>
                  <a:cubicBezTo>
                    <a:pt x="336" y="57"/>
                    <a:pt x="336" y="57"/>
                    <a:pt x="336" y="57"/>
                  </a:cubicBezTo>
                  <a:cubicBezTo>
                    <a:pt x="310" y="57"/>
                    <a:pt x="310" y="57"/>
                    <a:pt x="310" y="57"/>
                  </a:cubicBezTo>
                  <a:lnTo>
                    <a:pt x="310" y="9"/>
                  </a:lnTo>
                  <a:close/>
                  <a:moveTo>
                    <a:pt x="388" y="57"/>
                  </a:moveTo>
                  <a:cubicBezTo>
                    <a:pt x="388" y="0"/>
                    <a:pt x="388" y="0"/>
                    <a:pt x="388" y="0"/>
                  </a:cubicBezTo>
                  <a:cubicBezTo>
                    <a:pt x="367" y="0"/>
                    <a:pt x="367" y="0"/>
                    <a:pt x="367" y="0"/>
                  </a:cubicBezTo>
                  <a:cubicBezTo>
                    <a:pt x="365" y="0"/>
                    <a:pt x="363" y="1"/>
                    <a:pt x="363" y="5"/>
                  </a:cubicBezTo>
                  <a:cubicBezTo>
                    <a:pt x="363" y="7"/>
                    <a:pt x="365" y="9"/>
                    <a:pt x="367" y="9"/>
                  </a:cubicBezTo>
                  <a:cubicBezTo>
                    <a:pt x="380" y="9"/>
                    <a:pt x="380" y="9"/>
                    <a:pt x="380" y="9"/>
                  </a:cubicBezTo>
                  <a:cubicBezTo>
                    <a:pt x="380" y="57"/>
                    <a:pt x="380" y="57"/>
                    <a:pt x="380" y="57"/>
                  </a:cubicBezTo>
                  <a:cubicBezTo>
                    <a:pt x="367" y="57"/>
                    <a:pt x="367" y="57"/>
                    <a:pt x="367" y="57"/>
                  </a:cubicBezTo>
                  <a:cubicBezTo>
                    <a:pt x="365" y="57"/>
                    <a:pt x="363" y="58"/>
                    <a:pt x="363" y="61"/>
                  </a:cubicBezTo>
                  <a:cubicBezTo>
                    <a:pt x="363" y="64"/>
                    <a:pt x="365" y="65"/>
                    <a:pt x="367" y="65"/>
                  </a:cubicBezTo>
                  <a:cubicBezTo>
                    <a:pt x="401" y="65"/>
                    <a:pt x="401" y="65"/>
                    <a:pt x="401" y="65"/>
                  </a:cubicBezTo>
                  <a:cubicBezTo>
                    <a:pt x="402" y="65"/>
                    <a:pt x="404" y="64"/>
                    <a:pt x="404" y="61"/>
                  </a:cubicBezTo>
                  <a:cubicBezTo>
                    <a:pt x="404" y="40"/>
                    <a:pt x="404" y="40"/>
                    <a:pt x="404" y="40"/>
                  </a:cubicBezTo>
                  <a:cubicBezTo>
                    <a:pt x="404" y="38"/>
                    <a:pt x="403" y="36"/>
                    <a:pt x="401" y="36"/>
                  </a:cubicBezTo>
                  <a:cubicBezTo>
                    <a:pt x="397" y="36"/>
                    <a:pt x="396" y="38"/>
                    <a:pt x="396" y="40"/>
                  </a:cubicBezTo>
                  <a:cubicBezTo>
                    <a:pt x="396" y="57"/>
                    <a:pt x="396" y="57"/>
                    <a:pt x="396" y="57"/>
                  </a:cubicBezTo>
                  <a:lnTo>
                    <a:pt x="388" y="57"/>
                  </a:lnTo>
                  <a:close/>
                  <a:moveTo>
                    <a:pt x="432" y="0"/>
                  </a:moveTo>
                  <a:cubicBezTo>
                    <a:pt x="428" y="0"/>
                    <a:pt x="423" y="4"/>
                    <a:pt x="423" y="9"/>
                  </a:cubicBezTo>
                  <a:cubicBezTo>
                    <a:pt x="423" y="57"/>
                    <a:pt x="423" y="57"/>
                    <a:pt x="423" y="57"/>
                  </a:cubicBezTo>
                  <a:cubicBezTo>
                    <a:pt x="423" y="62"/>
                    <a:pt x="427" y="65"/>
                    <a:pt x="432" y="65"/>
                  </a:cubicBezTo>
                  <a:cubicBezTo>
                    <a:pt x="457" y="65"/>
                    <a:pt x="457" y="65"/>
                    <a:pt x="457" y="65"/>
                  </a:cubicBezTo>
                  <a:cubicBezTo>
                    <a:pt x="461" y="65"/>
                    <a:pt x="465" y="62"/>
                    <a:pt x="465" y="57"/>
                  </a:cubicBezTo>
                  <a:cubicBezTo>
                    <a:pt x="465" y="9"/>
                    <a:pt x="465" y="9"/>
                    <a:pt x="465" y="9"/>
                  </a:cubicBezTo>
                  <a:cubicBezTo>
                    <a:pt x="465" y="4"/>
                    <a:pt x="461" y="0"/>
                    <a:pt x="457" y="0"/>
                  </a:cubicBezTo>
                  <a:lnTo>
                    <a:pt x="432" y="0"/>
                  </a:lnTo>
                  <a:close/>
                  <a:moveTo>
                    <a:pt x="432" y="9"/>
                  </a:moveTo>
                  <a:cubicBezTo>
                    <a:pt x="457" y="9"/>
                    <a:pt x="457" y="9"/>
                    <a:pt x="457" y="9"/>
                  </a:cubicBezTo>
                  <a:cubicBezTo>
                    <a:pt x="457" y="57"/>
                    <a:pt x="457" y="57"/>
                    <a:pt x="457" y="57"/>
                  </a:cubicBezTo>
                  <a:cubicBezTo>
                    <a:pt x="432" y="57"/>
                    <a:pt x="432" y="57"/>
                    <a:pt x="432" y="57"/>
                  </a:cubicBezTo>
                  <a:lnTo>
                    <a:pt x="432" y="9"/>
                  </a:lnTo>
                  <a:close/>
                  <a:moveTo>
                    <a:pt x="509" y="57"/>
                  </a:moveTo>
                  <a:cubicBezTo>
                    <a:pt x="509" y="0"/>
                    <a:pt x="509" y="0"/>
                    <a:pt x="509" y="0"/>
                  </a:cubicBezTo>
                  <a:cubicBezTo>
                    <a:pt x="488" y="0"/>
                    <a:pt x="488" y="0"/>
                    <a:pt x="488" y="0"/>
                  </a:cubicBezTo>
                  <a:cubicBezTo>
                    <a:pt x="486" y="0"/>
                    <a:pt x="484" y="1"/>
                    <a:pt x="484" y="5"/>
                  </a:cubicBezTo>
                  <a:cubicBezTo>
                    <a:pt x="484" y="7"/>
                    <a:pt x="486" y="9"/>
                    <a:pt x="488" y="9"/>
                  </a:cubicBezTo>
                  <a:cubicBezTo>
                    <a:pt x="500" y="9"/>
                    <a:pt x="500" y="9"/>
                    <a:pt x="500" y="9"/>
                  </a:cubicBezTo>
                  <a:cubicBezTo>
                    <a:pt x="500" y="57"/>
                    <a:pt x="500" y="57"/>
                    <a:pt x="500" y="57"/>
                  </a:cubicBezTo>
                  <a:cubicBezTo>
                    <a:pt x="488" y="57"/>
                    <a:pt x="488" y="57"/>
                    <a:pt x="488" y="57"/>
                  </a:cubicBezTo>
                  <a:cubicBezTo>
                    <a:pt x="486" y="57"/>
                    <a:pt x="484" y="58"/>
                    <a:pt x="484" y="61"/>
                  </a:cubicBezTo>
                  <a:cubicBezTo>
                    <a:pt x="484" y="64"/>
                    <a:pt x="486" y="65"/>
                    <a:pt x="488" y="65"/>
                  </a:cubicBezTo>
                  <a:cubicBezTo>
                    <a:pt x="521" y="65"/>
                    <a:pt x="521" y="65"/>
                    <a:pt x="521" y="65"/>
                  </a:cubicBezTo>
                  <a:cubicBezTo>
                    <a:pt x="524" y="65"/>
                    <a:pt x="526" y="64"/>
                    <a:pt x="526" y="61"/>
                  </a:cubicBezTo>
                  <a:cubicBezTo>
                    <a:pt x="526" y="40"/>
                    <a:pt x="526" y="40"/>
                    <a:pt x="526" y="40"/>
                  </a:cubicBezTo>
                  <a:cubicBezTo>
                    <a:pt x="526" y="38"/>
                    <a:pt x="525" y="36"/>
                    <a:pt x="521" y="36"/>
                  </a:cubicBezTo>
                  <a:cubicBezTo>
                    <a:pt x="519" y="36"/>
                    <a:pt x="517" y="38"/>
                    <a:pt x="517" y="40"/>
                  </a:cubicBezTo>
                  <a:cubicBezTo>
                    <a:pt x="517" y="57"/>
                    <a:pt x="517" y="57"/>
                    <a:pt x="517" y="57"/>
                  </a:cubicBezTo>
                  <a:lnTo>
                    <a:pt x="509"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2" name="Freeform 89"/>
            <p:cNvSpPr>
              <a:spLocks noEditPoints="1"/>
            </p:cNvSpPr>
            <p:nvPr/>
          </p:nvSpPr>
          <p:spPr bwMode="gray">
            <a:xfrm>
              <a:off x="6974139" y="4625447"/>
              <a:ext cx="823793" cy="102301"/>
            </a:xfrm>
            <a:custGeom>
              <a:avLst/>
              <a:gdLst>
                <a:gd name="T0" fmla="*/ 4 w 526"/>
                <a:gd name="T1" fmla="*/ 0 h 65"/>
                <a:gd name="T2" fmla="*/ 16 w 526"/>
                <a:gd name="T3" fmla="*/ 8 h 65"/>
                <a:gd name="T4" fmla="*/ 0 w 526"/>
                <a:gd name="T5" fmla="*/ 61 h 65"/>
                <a:gd name="T6" fmla="*/ 41 w 526"/>
                <a:gd name="T7" fmla="*/ 61 h 65"/>
                <a:gd name="T8" fmla="*/ 33 w 526"/>
                <a:gd name="T9" fmla="*/ 40 h 65"/>
                <a:gd name="T10" fmla="*/ 68 w 526"/>
                <a:gd name="T11" fmla="*/ 0 h 65"/>
                <a:gd name="T12" fmla="*/ 68 w 526"/>
                <a:gd name="T13" fmla="*/ 65 h 65"/>
                <a:gd name="T14" fmla="*/ 101 w 526"/>
                <a:gd name="T15" fmla="*/ 8 h 65"/>
                <a:gd name="T16" fmla="*/ 68 w 526"/>
                <a:gd name="T17" fmla="*/ 8 h 65"/>
                <a:gd name="T18" fmla="*/ 68 w 526"/>
                <a:gd name="T19" fmla="*/ 56 h 65"/>
                <a:gd name="T20" fmla="*/ 145 w 526"/>
                <a:gd name="T21" fmla="*/ 0 h 65"/>
                <a:gd name="T22" fmla="*/ 125 w 526"/>
                <a:gd name="T23" fmla="*/ 8 h 65"/>
                <a:gd name="T24" fmla="*/ 125 w 526"/>
                <a:gd name="T25" fmla="*/ 56 h 65"/>
                <a:gd name="T26" fmla="*/ 158 w 526"/>
                <a:gd name="T27" fmla="*/ 65 h 65"/>
                <a:gd name="T28" fmla="*/ 158 w 526"/>
                <a:gd name="T29" fmla="*/ 36 h 65"/>
                <a:gd name="T30" fmla="*/ 145 w 526"/>
                <a:gd name="T31" fmla="*/ 56 h 65"/>
                <a:gd name="T32" fmla="*/ 181 w 526"/>
                <a:gd name="T33" fmla="*/ 56 h 65"/>
                <a:gd name="T34" fmla="*/ 223 w 526"/>
                <a:gd name="T35" fmla="*/ 56 h 65"/>
                <a:gd name="T36" fmla="*/ 190 w 526"/>
                <a:gd name="T37" fmla="*/ 0 h 65"/>
                <a:gd name="T38" fmla="*/ 214 w 526"/>
                <a:gd name="T39" fmla="*/ 56 h 65"/>
                <a:gd name="T40" fmla="*/ 267 w 526"/>
                <a:gd name="T41" fmla="*/ 56 h 65"/>
                <a:gd name="T42" fmla="*/ 242 w 526"/>
                <a:gd name="T43" fmla="*/ 4 h 65"/>
                <a:gd name="T44" fmla="*/ 258 w 526"/>
                <a:gd name="T45" fmla="*/ 56 h 65"/>
                <a:gd name="T46" fmla="*/ 246 w 526"/>
                <a:gd name="T47" fmla="*/ 65 h 65"/>
                <a:gd name="T48" fmla="*/ 283 w 526"/>
                <a:gd name="T49" fmla="*/ 40 h 65"/>
                <a:gd name="T50" fmla="*/ 275 w 526"/>
                <a:gd name="T51" fmla="*/ 56 h 65"/>
                <a:gd name="T52" fmla="*/ 303 w 526"/>
                <a:gd name="T53" fmla="*/ 8 h 65"/>
                <a:gd name="T54" fmla="*/ 336 w 526"/>
                <a:gd name="T55" fmla="*/ 65 h 65"/>
                <a:gd name="T56" fmla="*/ 336 w 526"/>
                <a:gd name="T57" fmla="*/ 0 h 65"/>
                <a:gd name="T58" fmla="*/ 336 w 526"/>
                <a:gd name="T59" fmla="*/ 8 h 65"/>
                <a:gd name="T60" fmla="*/ 310 w 526"/>
                <a:gd name="T61" fmla="*/ 8 h 65"/>
                <a:gd name="T62" fmla="*/ 367 w 526"/>
                <a:gd name="T63" fmla="*/ 0 h 65"/>
                <a:gd name="T64" fmla="*/ 380 w 526"/>
                <a:gd name="T65" fmla="*/ 8 h 65"/>
                <a:gd name="T66" fmla="*/ 363 w 526"/>
                <a:gd name="T67" fmla="*/ 61 h 65"/>
                <a:gd name="T68" fmla="*/ 404 w 526"/>
                <a:gd name="T69" fmla="*/ 61 h 65"/>
                <a:gd name="T70" fmla="*/ 396 w 526"/>
                <a:gd name="T71" fmla="*/ 40 h 65"/>
                <a:gd name="T72" fmla="*/ 432 w 526"/>
                <a:gd name="T73" fmla="*/ 0 h 65"/>
                <a:gd name="T74" fmla="*/ 432 w 526"/>
                <a:gd name="T75" fmla="*/ 65 h 65"/>
                <a:gd name="T76" fmla="*/ 465 w 526"/>
                <a:gd name="T77" fmla="*/ 8 h 65"/>
                <a:gd name="T78" fmla="*/ 432 w 526"/>
                <a:gd name="T79" fmla="*/ 8 h 65"/>
                <a:gd name="T80" fmla="*/ 432 w 526"/>
                <a:gd name="T81" fmla="*/ 56 h 65"/>
                <a:gd name="T82" fmla="*/ 509 w 526"/>
                <a:gd name="T83" fmla="*/ 0 h 65"/>
                <a:gd name="T84" fmla="*/ 488 w 526"/>
                <a:gd name="T85" fmla="*/ 8 h 65"/>
                <a:gd name="T86" fmla="*/ 488 w 526"/>
                <a:gd name="T87" fmla="*/ 56 h 65"/>
                <a:gd name="T88" fmla="*/ 521 w 526"/>
                <a:gd name="T89" fmla="*/ 65 h 65"/>
                <a:gd name="T90" fmla="*/ 521 w 526"/>
                <a:gd name="T91" fmla="*/ 36 h 65"/>
                <a:gd name="T92" fmla="*/ 509 w 526"/>
                <a:gd name="T93"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6" h="65">
                  <a:moveTo>
                    <a:pt x="25" y="56"/>
                  </a:moveTo>
                  <a:cubicBezTo>
                    <a:pt x="25" y="0"/>
                    <a:pt x="25" y="0"/>
                    <a:pt x="25" y="0"/>
                  </a:cubicBezTo>
                  <a:cubicBezTo>
                    <a:pt x="4" y="0"/>
                    <a:pt x="4" y="0"/>
                    <a:pt x="4" y="0"/>
                  </a:cubicBezTo>
                  <a:cubicBezTo>
                    <a:pt x="1" y="0"/>
                    <a:pt x="0" y="1"/>
                    <a:pt x="0" y="4"/>
                  </a:cubicBezTo>
                  <a:cubicBezTo>
                    <a:pt x="0" y="7"/>
                    <a:pt x="1" y="8"/>
                    <a:pt x="4" y="8"/>
                  </a:cubicBezTo>
                  <a:cubicBezTo>
                    <a:pt x="16" y="8"/>
                    <a:pt x="16" y="8"/>
                    <a:pt x="16" y="8"/>
                  </a:cubicBezTo>
                  <a:cubicBezTo>
                    <a:pt x="16" y="56"/>
                    <a:pt x="16" y="56"/>
                    <a:pt x="16" y="56"/>
                  </a:cubicBezTo>
                  <a:cubicBezTo>
                    <a:pt x="4" y="56"/>
                    <a:pt x="4" y="56"/>
                    <a:pt x="4" y="56"/>
                  </a:cubicBezTo>
                  <a:cubicBezTo>
                    <a:pt x="1" y="56"/>
                    <a:pt x="0" y="58"/>
                    <a:pt x="0" y="61"/>
                  </a:cubicBezTo>
                  <a:cubicBezTo>
                    <a:pt x="0" y="64"/>
                    <a:pt x="1" y="65"/>
                    <a:pt x="4" y="65"/>
                  </a:cubicBezTo>
                  <a:cubicBezTo>
                    <a:pt x="37" y="65"/>
                    <a:pt x="37" y="65"/>
                    <a:pt x="37" y="65"/>
                  </a:cubicBezTo>
                  <a:cubicBezTo>
                    <a:pt x="39" y="65"/>
                    <a:pt x="41" y="64"/>
                    <a:pt x="41" y="61"/>
                  </a:cubicBezTo>
                  <a:cubicBezTo>
                    <a:pt x="41" y="40"/>
                    <a:pt x="41" y="40"/>
                    <a:pt x="41" y="40"/>
                  </a:cubicBezTo>
                  <a:cubicBezTo>
                    <a:pt x="41" y="37"/>
                    <a:pt x="40" y="36"/>
                    <a:pt x="37" y="36"/>
                  </a:cubicBezTo>
                  <a:cubicBezTo>
                    <a:pt x="33" y="36"/>
                    <a:pt x="33" y="37"/>
                    <a:pt x="33" y="40"/>
                  </a:cubicBezTo>
                  <a:cubicBezTo>
                    <a:pt x="33" y="56"/>
                    <a:pt x="33" y="56"/>
                    <a:pt x="33" y="56"/>
                  </a:cubicBezTo>
                  <a:lnTo>
                    <a:pt x="25" y="56"/>
                  </a:lnTo>
                  <a:close/>
                  <a:moveTo>
                    <a:pt x="68" y="0"/>
                  </a:moveTo>
                  <a:cubicBezTo>
                    <a:pt x="64" y="0"/>
                    <a:pt x="60" y="4"/>
                    <a:pt x="60" y="8"/>
                  </a:cubicBezTo>
                  <a:cubicBezTo>
                    <a:pt x="60" y="56"/>
                    <a:pt x="60" y="56"/>
                    <a:pt x="60" y="56"/>
                  </a:cubicBezTo>
                  <a:cubicBezTo>
                    <a:pt x="60" y="61"/>
                    <a:pt x="64" y="65"/>
                    <a:pt x="68" y="65"/>
                  </a:cubicBezTo>
                  <a:cubicBezTo>
                    <a:pt x="93" y="65"/>
                    <a:pt x="93" y="65"/>
                    <a:pt x="93" y="65"/>
                  </a:cubicBezTo>
                  <a:cubicBezTo>
                    <a:pt x="98" y="65"/>
                    <a:pt x="101" y="61"/>
                    <a:pt x="101" y="56"/>
                  </a:cubicBezTo>
                  <a:cubicBezTo>
                    <a:pt x="101" y="8"/>
                    <a:pt x="101" y="8"/>
                    <a:pt x="101" y="8"/>
                  </a:cubicBezTo>
                  <a:cubicBezTo>
                    <a:pt x="101" y="4"/>
                    <a:pt x="98" y="0"/>
                    <a:pt x="93" y="0"/>
                  </a:cubicBezTo>
                  <a:lnTo>
                    <a:pt x="68" y="0"/>
                  </a:lnTo>
                  <a:close/>
                  <a:moveTo>
                    <a:pt x="68" y="8"/>
                  </a:moveTo>
                  <a:cubicBezTo>
                    <a:pt x="93" y="8"/>
                    <a:pt x="93" y="8"/>
                    <a:pt x="93" y="8"/>
                  </a:cubicBezTo>
                  <a:cubicBezTo>
                    <a:pt x="93" y="56"/>
                    <a:pt x="93" y="56"/>
                    <a:pt x="93" y="56"/>
                  </a:cubicBezTo>
                  <a:cubicBezTo>
                    <a:pt x="68" y="56"/>
                    <a:pt x="68" y="56"/>
                    <a:pt x="68" y="56"/>
                  </a:cubicBezTo>
                  <a:lnTo>
                    <a:pt x="68" y="8"/>
                  </a:lnTo>
                  <a:close/>
                  <a:moveTo>
                    <a:pt x="145" y="56"/>
                  </a:moveTo>
                  <a:cubicBezTo>
                    <a:pt x="145" y="0"/>
                    <a:pt x="145" y="0"/>
                    <a:pt x="145" y="0"/>
                  </a:cubicBezTo>
                  <a:cubicBezTo>
                    <a:pt x="125" y="0"/>
                    <a:pt x="125" y="0"/>
                    <a:pt x="125" y="0"/>
                  </a:cubicBezTo>
                  <a:cubicBezTo>
                    <a:pt x="123" y="0"/>
                    <a:pt x="120" y="1"/>
                    <a:pt x="120" y="4"/>
                  </a:cubicBezTo>
                  <a:cubicBezTo>
                    <a:pt x="120" y="7"/>
                    <a:pt x="123" y="8"/>
                    <a:pt x="125" y="8"/>
                  </a:cubicBezTo>
                  <a:cubicBezTo>
                    <a:pt x="137" y="8"/>
                    <a:pt x="137" y="8"/>
                    <a:pt x="137" y="8"/>
                  </a:cubicBezTo>
                  <a:cubicBezTo>
                    <a:pt x="137" y="56"/>
                    <a:pt x="137" y="56"/>
                    <a:pt x="137" y="56"/>
                  </a:cubicBezTo>
                  <a:cubicBezTo>
                    <a:pt x="125" y="56"/>
                    <a:pt x="125" y="56"/>
                    <a:pt x="125" y="56"/>
                  </a:cubicBezTo>
                  <a:cubicBezTo>
                    <a:pt x="123" y="56"/>
                    <a:pt x="120" y="58"/>
                    <a:pt x="120" y="61"/>
                  </a:cubicBezTo>
                  <a:cubicBezTo>
                    <a:pt x="120" y="64"/>
                    <a:pt x="123" y="65"/>
                    <a:pt x="125" y="65"/>
                  </a:cubicBezTo>
                  <a:cubicBezTo>
                    <a:pt x="158" y="65"/>
                    <a:pt x="158" y="65"/>
                    <a:pt x="158" y="65"/>
                  </a:cubicBezTo>
                  <a:cubicBezTo>
                    <a:pt x="160" y="65"/>
                    <a:pt x="162" y="64"/>
                    <a:pt x="162" y="61"/>
                  </a:cubicBezTo>
                  <a:cubicBezTo>
                    <a:pt x="162" y="40"/>
                    <a:pt x="162" y="40"/>
                    <a:pt x="162" y="40"/>
                  </a:cubicBezTo>
                  <a:cubicBezTo>
                    <a:pt x="162" y="37"/>
                    <a:pt x="161" y="36"/>
                    <a:pt x="158" y="36"/>
                  </a:cubicBezTo>
                  <a:cubicBezTo>
                    <a:pt x="155" y="36"/>
                    <a:pt x="154" y="37"/>
                    <a:pt x="154" y="40"/>
                  </a:cubicBezTo>
                  <a:cubicBezTo>
                    <a:pt x="154" y="56"/>
                    <a:pt x="154" y="56"/>
                    <a:pt x="154" y="56"/>
                  </a:cubicBezTo>
                  <a:lnTo>
                    <a:pt x="145" y="56"/>
                  </a:lnTo>
                  <a:close/>
                  <a:moveTo>
                    <a:pt x="190" y="0"/>
                  </a:moveTo>
                  <a:cubicBezTo>
                    <a:pt x="184" y="0"/>
                    <a:pt x="181" y="4"/>
                    <a:pt x="181" y="8"/>
                  </a:cubicBezTo>
                  <a:cubicBezTo>
                    <a:pt x="181" y="56"/>
                    <a:pt x="181" y="56"/>
                    <a:pt x="181" y="56"/>
                  </a:cubicBezTo>
                  <a:cubicBezTo>
                    <a:pt x="181" y="61"/>
                    <a:pt x="184" y="65"/>
                    <a:pt x="190" y="65"/>
                  </a:cubicBezTo>
                  <a:cubicBezTo>
                    <a:pt x="214" y="65"/>
                    <a:pt x="214" y="65"/>
                    <a:pt x="214" y="65"/>
                  </a:cubicBezTo>
                  <a:cubicBezTo>
                    <a:pt x="219" y="65"/>
                    <a:pt x="223" y="61"/>
                    <a:pt x="223" y="56"/>
                  </a:cubicBezTo>
                  <a:cubicBezTo>
                    <a:pt x="223" y="8"/>
                    <a:pt x="223" y="8"/>
                    <a:pt x="223" y="8"/>
                  </a:cubicBezTo>
                  <a:cubicBezTo>
                    <a:pt x="223" y="4"/>
                    <a:pt x="219" y="0"/>
                    <a:pt x="214" y="0"/>
                  </a:cubicBezTo>
                  <a:lnTo>
                    <a:pt x="190" y="0"/>
                  </a:lnTo>
                  <a:close/>
                  <a:moveTo>
                    <a:pt x="190" y="8"/>
                  </a:moveTo>
                  <a:cubicBezTo>
                    <a:pt x="214" y="8"/>
                    <a:pt x="214" y="8"/>
                    <a:pt x="214" y="8"/>
                  </a:cubicBezTo>
                  <a:cubicBezTo>
                    <a:pt x="214" y="56"/>
                    <a:pt x="214" y="56"/>
                    <a:pt x="214" y="56"/>
                  </a:cubicBezTo>
                  <a:cubicBezTo>
                    <a:pt x="190" y="56"/>
                    <a:pt x="190" y="56"/>
                    <a:pt x="190" y="56"/>
                  </a:cubicBezTo>
                  <a:lnTo>
                    <a:pt x="190" y="8"/>
                  </a:lnTo>
                  <a:close/>
                  <a:moveTo>
                    <a:pt x="267" y="56"/>
                  </a:moveTo>
                  <a:cubicBezTo>
                    <a:pt x="267" y="0"/>
                    <a:pt x="267" y="0"/>
                    <a:pt x="267" y="0"/>
                  </a:cubicBezTo>
                  <a:cubicBezTo>
                    <a:pt x="246" y="0"/>
                    <a:pt x="246" y="0"/>
                    <a:pt x="246" y="0"/>
                  </a:cubicBezTo>
                  <a:cubicBezTo>
                    <a:pt x="244" y="0"/>
                    <a:pt x="242" y="1"/>
                    <a:pt x="242" y="4"/>
                  </a:cubicBezTo>
                  <a:cubicBezTo>
                    <a:pt x="242" y="7"/>
                    <a:pt x="244" y="8"/>
                    <a:pt x="246" y="8"/>
                  </a:cubicBezTo>
                  <a:cubicBezTo>
                    <a:pt x="258" y="8"/>
                    <a:pt x="258" y="8"/>
                    <a:pt x="258" y="8"/>
                  </a:cubicBezTo>
                  <a:cubicBezTo>
                    <a:pt x="258" y="56"/>
                    <a:pt x="258" y="56"/>
                    <a:pt x="258" y="56"/>
                  </a:cubicBezTo>
                  <a:cubicBezTo>
                    <a:pt x="246" y="56"/>
                    <a:pt x="246" y="56"/>
                    <a:pt x="246" y="56"/>
                  </a:cubicBezTo>
                  <a:cubicBezTo>
                    <a:pt x="244" y="56"/>
                    <a:pt x="242" y="58"/>
                    <a:pt x="242" y="61"/>
                  </a:cubicBezTo>
                  <a:cubicBezTo>
                    <a:pt x="242" y="64"/>
                    <a:pt x="244" y="65"/>
                    <a:pt x="246" y="65"/>
                  </a:cubicBezTo>
                  <a:cubicBezTo>
                    <a:pt x="279" y="65"/>
                    <a:pt x="279" y="65"/>
                    <a:pt x="279" y="65"/>
                  </a:cubicBezTo>
                  <a:cubicBezTo>
                    <a:pt x="281" y="65"/>
                    <a:pt x="283" y="64"/>
                    <a:pt x="283" y="61"/>
                  </a:cubicBezTo>
                  <a:cubicBezTo>
                    <a:pt x="283" y="40"/>
                    <a:pt x="283" y="40"/>
                    <a:pt x="283" y="40"/>
                  </a:cubicBezTo>
                  <a:cubicBezTo>
                    <a:pt x="283" y="37"/>
                    <a:pt x="283" y="36"/>
                    <a:pt x="279" y="36"/>
                  </a:cubicBezTo>
                  <a:cubicBezTo>
                    <a:pt x="276" y="36"/>
                    <a:pt x="275" y="37"/>
                    <a:pt x="275" y="40"/>
                  </a:cubicBezTo>
                  <a:cubicBezTo>
                    <a:pt x="275" y="56"/>
                    <a:pt x="275" y="56"/>
                    <a:pt x="275" y="56"/>
                  </a:cubicBezTo>
                  <a:lnTo>
                    <a:pt x="267" y="56"/>
                  </a:lnTo>
                  <a:close/>
                  <a:moveTo>
                    <a:pt x="310" y="0"/>
                  </a:moveTo>
                  <a:cubicBezTo>
                    <a:pt x="306" y="0"/>
                    <a:pt x="303" y="4"/>
                    <a:pt x="303" y="8"/>
                  </a:cubicBezTo>
                  <a:cubicBezTo>
                    <a:pt x="303" y="56"/>
                    <a:pt x="303" y="56"/>
                    <a:pt x="303" y="56"/>
                  </a:cubicBezTo>
                  <a:cubicBezTo>
                    <a:pt x="303" y="61"/>
                    <a:pt x="306" y="65"/>
                    <a:pt x="310" y="65"/>
                  </a:cubicBezTo>
                  <a:cubicBezTo>
                    <a:pt x="336" y="65"/>
                    <a:pt x="336" y="65"/>
                    <a:pt x="336" y="65"/>
                  </a:cubicBezTo>
                  <a:cubicBezTo>
                    <a:pt x="340" y="65"/>
                    <a:pt x="344" y="61"/>
                    <a:pt x="344" y="56"/>
                  </a:cubicBezTo>
                  <a:cubicBezTo>
                    <a:pt x="344" y="8"/>
                    <a:pt x="344" y="8"/>
                    <a:pt x="344" y="8"/>
                  </a:cubicBezTo>
                  <a:cubicBezTo>
                    <a:pt x="344" y="4"/>
                    <a:pt x="340" y="0"/>
                    <a:pt x="336" y="0"/>
                  </a:cubicBezTo>
                  <a:lnTo>
                    <a:pt x="310" y="0"/>
                  </a:lnTo>
                  <a:close/>
                  <a:moveTo>
                    <a:pt x="310" y="8"/>
                  </a:moveTo>
                  <a:cubicBezTo>
                    <a:pt x="336" y="8"/>
                    <a:pt x="336" y="8"/>
                    <a:pt x="336" y="8"/>
                  </a:cubicBezTo>
                  <a:cubicBezTo>
                    <a:pt x="336" y="56"/>
                    <a:pt x="336" y="56"/>
                    <a:pt x="336" y="56"/>
                  </a:cubicBezTo>
                  <a:cubicBezTo>
                    <a:pt x="310" y="56"/>
                    <a:pt x="310" y="56"/>
                    <a:pt x="310" y="56"/>
                  </a:cubicBezTo>
                  <a:lnTo>
                    <a:pt x="310" y="8"/>
                  </a:lnTo>
                  <a:close/>
                  <a:moveTo>
                    <a:pt x="388" y="56"/>
                  </a:moveTo>
                  <a:cubicBezTo>
                    <a:pt x="388" y="0"/>
                    <a:pt x="388" y="0"/>
                    <a:pt x="388" y="0"/>
                  </a:cubicBezTo>
                  <a:cubicBezTo>
                    <a:pt x="367" y="0"/>
                    <a:pt x="367" y="0"/>
                    <a:pt x="367" y="0"/>
                  </a:cubicBezTo>
                  <a:cubicBezTo>
                    <a:pt x="365" y="0"/>
                    <a:pt x="363" y="1"/>
                    <a:pt x="363" y="4"/>
                  </a:cubicBezTo>
                  <a:cubicBezTo>
                    <a:pt x="363" y="7"/>
                    <a:pt x="365" y="8"/>
                    <a:pt x="367" y="8"/>
                  </a:cubicBezTo>
                  <a:cubicBezTo>
                    <a:pt x="380" y="8"/>
                    <a:pt x="380" y="8"/>
                    <a:pt x="380" y="8"/>
                  </a:cubicBezTo>
                  <a:cubicBezTo>
                    <a:pt x="380" y="56"/>
                    <a:pt x="380" y="56"/>
                    <a:pt x="380" y="56"/>
                  </a:cubicBezTo>
                  <a:cubicBezTo>
                    <a:pt x="367" y="56"/>
                    <a:pt x="367" y="56"/>
                    <a:pt x="367" y="56"/>
                  </a:cubicBezTo>
                  <a:cubicBezTo>
                    <a:pt x="365" y="56"/>
                    <a:pt x="363" y="58"/>
                    <a:pt x="363" y="61"/>
                  </a:cubicBezTo>
                  <a:cubicBezTo>
                    <a:pt x="363" y="64"/>
                    <a:pt x="365" y="65"/>
                    <a:pt x="367" y="65"/>
                  </a:cubicBezTo>
                  <a:cubicBezTo>
                    <a:pt x="401" y="65"/>
                    <a:pt x="401" y="65"/>
                    <a:pt x="401" y="65"/>
                  </a:cubicBezTo>
                  <a:cubicBezTo>
                    <a:pt x="402" y="65"/>
                    <a:pt x="404" y="64"/>
                    <a:pt x="404" y="61"/>
                  </a:cubicBezTo>
                  <a:cubicBezTo>
                    <a:pt x="404" y="40"/>
                    <a:pt x="404" y="40"/>
                    <a:pt x="404" y="40"/>
                  </a:cubicBezTo>
                  <a:cubicBezTo>
                    <a:pt x="404" y="37"/>
                    <a:pt x="403" y="36"/>
                    <a:pt x="401" y="36"/>
                  </a:cubicBezTo>
                  <a:cubicBezTo>
                    <a:pt x="397" y="36"/>
                    <a:pt x="396" y="37"/>
                    <a:pt x="396" y="40"/>
                  </a:cubicBezTo>
                  <a:cubicBezTo>
                    <a:pt x="396" y="56"/>
                    <a:pt x="396" y="56"/>
                    <a:pt x="396" y="56"/>
                  </a:cubicBezTo>
                  <a:lnTo>
                    <a:pt x="388" y="56"/>
                  </a:lnTo>
                  <a:close/>
                  <a:moveTo>
                    <a:pt x="432" y="0"/>
                  </a:moveTo>
                  <a:cubicBezTo>
                    <a:pt x="428" y="0"/>
                    <a:pt x="423" y="4"/>
                    <a:pt x="423" y="8"/>
                  </a:cubicBezTo>
                  <a:cubicBezTo>
                    <a:pt x="423" y="56"/>
                    <a:pt x="423" y="56"/>
                    <a:pt x="423" y="56"/>
                  </a:cubicBezTo>
                  <a:cubicBezTo>
                    <a:pt x="423" y="61"/>
                    <a:pt x="427" y="65"/>
                    <a:pt x="432" y="65"/>
                  </a:cubicBezTo>
                  <a:cubicBezTo>
                    <a:pt x="457" y="65"/>
                    <a:pt x="457" y="65"/>
                    <a:pt x="457" y="65"/>
                  </a:cubicBezTo>
                  <a:cubicBezTo>
                    <a:pt x="461" y="65"/>
                    <a:pt x="465" y="61"/>
                    <a:pt x="465" y="56"/>
                  </a:cubicBezTo>
                  <a:cubicBezTo>
                    <a:pt x="465" y="8"/>
                    <a:pt x="465" y="8"/>
                    <a:pt x="465" y="8"/>
                  </a:cubicBezTo>
                  <a:cubicBezTo>
                    <a:pt x="465" y="4"/>
                    <a:pt x="461" y="0"/>
                    <a:pt x="457" y="0"/>
                  </a:cubicBezTo>
                  <a:lnTo>
                    <a:pt x="432" y="0"/>
                  </a:lnTo>
                  <a:close/>
                  <a:moveTo>
                    <a:pt x="432" y="8"/>
                  </a:moveTo>
                  <a:cubicBezTo>
                    <a:pt x="457" y="8"/>
                    <a:pt x="457" y="8"/>
                    <a:pt x="457" y="8"/>
                  </a:cubicBezTo>
                  <a:cubicBezTo>
                    <a:pt x="457" y="56"/>
                    <a:pt x="457" y="56"/>
                    <a:pt x="457" y="56"/>
                  </a:cubicBezTo>
                  <a:cubicBezTo>
                    <a:pt x="432" y="56"/>
                    <a:pt x="432" y="56"/>
                    <a:pt x="432" y="56"/>
                  </a:cubicBezTo>
                  <a:lnTo>
                    <a:pt x="432" y="8"/>
                  </a:lnTo>
                  <a:close/>
                  <a:moveTo>
                    <a:pt x="509" y="56"/>
                  </a:moveTo>
                  <a:cubicBezTo>
                    <a:pt x="509" y="0"/>
                    <a:pt x="509" y="0"/>
                    <a:pt x="509" y="0"/>
                  </a:cubicBezTo>
                  <a:cubicBezTo>
                    <a:pt x="488" y="0"/>
                    <a:pt x="488" y="0"/>
                    <a:pt x="488" y="0"/>
                  </a:cubicBezTo>
                  <a:cubicBezTo>
                    <a:pt x="486" y="0"/>
                    <a:pt x="484" y="1"/>
                    <a:pt x="484" y="4"/>
                  </a:cubicBezTo>
                  <a:cubicBezTo>
                    <a:pt x="484" y="7"/>
                    <a:pt x="486" y="8"/>
                    <a:pt x="488" y="8"/>
                  </a:cubicBezTo>
                  <a:cubicBezTo>
                    <a:pt x="500" y="8"/>
                    <a:pt x="500" y="8"/>
                    <a:pt x="500" y="8"/>
                  </a:cubicBezTo>
                  <a:cubicBezTo>
                    <a:pt x="500" y="56"/>
                    <a:pt x="500" y="56"/>
                    <a:pt x="500" y="56"/>
                  </a:cubicBezTo>
                  <a:cubicBezTo>
                    <a:pt x="488" y="56"/>
                    <a:pt x="488" y="56"/>
                    <a:pt x="488" y="56"/>
                  </a:cubicBezTo>
                  <a:cubicBezTo>
                    <a:pt x="486" y="56"/>
                    <a:pt x="484" y="58"/>
                    <a:pt x="484" y="61"/>
                  </a:cubicBezTo>
                  <a:cubicBezTo>
                    <a:pt x="484" y="64"/>
                    <a:pt x="486" y="65"/>
                    <a:pt x="488" y="65"/>
                  </a:cubicBezTo>
                  <a:cubicBezTo>
                    <a:pt x="521" y="65"/>
                    <a:pt x="521" y="65"/>
                    <a:pt x="521" y="65"/>
                  </a:cubicBezTo>
                  <a:cubicBezTo>
                    <a:pt x="524" y="65"/>
                    <a:pt x="526" y="64"/>
                    <a:pt x="526" y="61"/>
                  </a:cubicBezTo>
                  <a:cubicBezTo>
                    <a:pt x="526" y="40"/>
                    <a:pt x="526" y="40"/>
                    <a:pt x="526" y="40"/>
                  </a:cubicBezTo>
                  <a:cubicBezTo>
                    <a:pt x="526" y="37"/>
                    <a:pt x="525" y="36"/>
                    <a:pt x="521" y="36"/>
                  </a:cubicBezTo>
                  <a:cubicBezTo>
                    <a:pt x="519" y="36"/>
                    <a:pt x="517" y="37"/>
                    <a:pt x="517" y="40"/>
                  </a:cubicBezTo>
                  <a:cubicBezTo>
                    <a:pt x="517" y="56"/>
                    <a:pt x="517" y="56"/>
                    <a:pt x="517" y="56"/>
                  </a:cubicBezTo>
                  <a:lnTo>
                    <a:pt x="509"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3" name="Freeform 90"/>
            <p:cNvSpPr>
              <a:spLocks noEditPoints="1"/>
            </p:cNvSpPr>
            <p:nvPr/>
          </p:nvSpPr>
          <p:spPr bwMode="gray">
            <a:xfrm>
              <a:off x="6974139" y="4625447"/>
              <a:ext cx="823793" cy="414588"/>
            </a:xfrm>
            <a:custGeom>
              <a:avLst/>
              <a:gdLst>
                <a:gd name="T0" fmla="*/ 493 w 526"/>
                <a:gd name="T1" fmla="*/ 266 h 266"/>
                <a:gd name="T2" fmla="*/ 517 w 526"/>
                <a:gd name="T3" fmla="*/ 258 h 266"/>
                <a:gd name="T4" fmla="*/ 509 w 526"/>
                <a:gd name="T5" fmla="*/ 100 h 266"/>
                <a:gd name="T6" fmla="*/ 484 w 526"/>
                <a:gd name="T7" fmla="*/ 161 h 266"/>
                <a:gd name="T8" fmla="*/ 517 w 526"/>
                <a:gd name="T9" fmla="*/ 40 h 266"/>
                <a:gd name="T10" fmla="*/ 500 w 526"/>
                <a:gd name="T11" fmla="*/ 8 h 266"/>
                <a:gd name="T12" fmla="*/ 465 w 526"/>
                <a:gd name="T13" fmla="*/ 258 h 266"/>
                <a:gd name="T14" fmla="*/ 457 w 526"/>
                <a:gd name="T15" fmla="*/ 266 h 266"/>
                <a:gd name="T16" fmla="*/ 465 w 526"/>
                <a:gd name="T17" fmla="*/ 157 h 266"/>
                <a:gd name="T18" fmla="*/ 457 w 526"/>
                <a:gd name="T19" fmla="*/ 165 h 266"/>
                <a:gd name="T20" fmla="*/ 465 w 526"/>
                <a:gd name="T21" fmla="*/ 56 h 266"/>
                <a:gd name="T22" fmla="*/ 457 w 526"/>
                <a:gd name="T23" fmla="*/ 65 h 266"/>
                <a:gd name="T24" fmla="*/ 404 w 526"/>
                <a:gd name="T25" fmla="*/ 262 h 266"/>
                <a:gd name="T26" fmla="*/ 367 w 526"/>
                <a:gd name="T27" fmla="*/ 201 h 266"/>
                <a:gd name="T28" fmla="*/ 367 w 526"/>
                <a:gd name="T29" fmla="*/ 266 h 266"/>
                <a:gd name="T30" fmla="*/ 396 w 526"/>
                <a:gd name="T31" fmla="*/ 157 h 266"/>
                <a:gd name="T32" fmla="*/ 380 w 526"/>
                <a:gd name="T33" fmla="*/ 157 h 266"/>
                <a:gd name="T34" fmla="*/ 404 w 526"/>
                <a:gd name="T35" fmla="*/ 40 h 266"/>
                <a:gd name="T36" fmla="*/ 363 w 526"/>
                <a:gd name="T37" fmla="*/ 4 h 266"/>
                <a:gd name="T38" fmla="*/ 401 w 526"/>
                <a:gd name="T39" fmla="*/ 65 h 266"/>
                <a:gd name="T40" fmla="*/ 303 w 526"/>
                <a:gd name="T41" fmla="*/ 258 h 266"/>
                <a:gd name="T42" fmla="*/ 336 w 526"/>
                <a:gd name="T43" fmla="*/ 209 h 266"/>
                <a:gd name="T44" fmla="*/ 303 w 526"/>
                <a:gd name="T45" fmla="*/ 157 h 266"/>
                <a:gd name="T46" fmla="*/ 336 w 526"/>
                <a:gd name="T47" fmla="*/ 109 h 266"/>
                <a:gd name="T48" fmla="*/ 303 w 526"/>
                <a:gd name="T49" fmla="*/ 56 h 266"/>
                <a:gd name="T50" fmla="*/ 336 w 526"/>
                <a:gd name="T51" fmla="*/ 8 h 266"/>
                <a:gd name="T52" fmla="*/ 267 w 526"/>
                <a:gd name="T53" fmla="*/ 258 h 266"/>
                <a:gd name="T54" fmla="*/ 246 w 526"/>
                <a:gd name="T55" fmla="*/ 258 h 266"/>
                <a:gd name="T56" fmla="*/ 279 w 526"/>
                <a:gd name="T57" fmla="*/ 136 h 266"/>
                <a:gd name="T58" fmla="*/ 246 w 526"/>
                <a:gd name="T59" fmla="*/ 109 h 266"/>
                <a:gd name="T60" fmla="*/ 283 w 526"/>
                <a:gd name="T61" fmla="*/ 161 h 266"/>
                <a:gd name="T62" fmla="*/ 267 w 526"/>
                <a:gd name="T63" fmla="*/ 0 h 266"/>
                <a:gd name="T64" fmla="*/ 242 w 526"/>
                <a:gd name="T65" fmla="*/ 61 h 266"/>
                <a:gd name="T66" fmla="*/ 190 w 526"/>
                <a:gd name="T67" fmla="*/ 201 h 266"/>
                <a:gd name="T68" fmla="*/ 190 w 526"/>
                <a:gd name="T69" fmla="*/ 258 h 266"/>
                <a:gd name="T70" fmla="*/ 190 w 526"/>
                <a:gd name="T71" fmla="*/ 100 h 266"/>
                <a:gd name="T72" fmla="*/ 190 w 526"/>
                <a:gd name="T73" fmla="*/ 157 h 266"/>
                <a:gd name="T74" fmla="*/ 190 w 526"/>
                <a:gd name="T75" fmla="*/ 0 h 266"/>
                <a:gd name="T76" fmla="*/ 190 w 526"/>
                <a:gd name="T77" fmla="*/ 56 h 266"/>
                <a:gd name="T78" fmla="*/ 154 w 526"/>
                <a:gd name="T79" fmla="*/ 240 h 266"/>
                <a:gd name="T80" fmla="*/ 137 w 526"/>
                <a:gd name="T81" fmla="*/ 209 h 266"/>
                <a:gd name="T82" fmla="*/ 162 w 526"/>
                <a:gd name="T83" fmla="*/ 161 h 266"/>
                <a:gd name="T84" fmla="*/ 125 w 526"/>
                <a:gd name="T85" fmla="*/ 100 h 266"/>
                <a:gd name="T86" fmla="*/ 125 w 526"/>
                <a:gd name="T87" fmla="*/ 165 h 266"/>
                <a:gd name="T88" fmla="*/ 154 w 526"/>
                <a:gd name="T89" fmla="*/ 56 h 266"/>
                <a:gd name="T90" fmla="*/ 137 w 526"/>
                <a:gd name="T91" fmla="*/ 56 h 266"/>
                <a:gd name="T92" fmla="*/ 101 w 526"/>
                <a:gd name="T93" fmla="*/ 209 h 266"/>
                <a:gd name="T94" fmla="*/ 101 w 526"/>
                <a:gd name="T95" fmla="*/ 258 h 266"/>
                <a:gd name="T96" fmla="*/ 101 w 526"/>
                <a:gd name="T97" fmla="*/ 109 h 266"/>
                <a:gd name="T98" fmla="*/ 101 w 526"/>
                <a:gd name="T99" fmla="*/ 157 h 266"/>
                <a:gd name="T100" fmla="*/ 101 w 526"/>
                <a:gd name="T101" fmla="*/ 8 h 266"/>
                <a:gd name="T102" fmla="*/ 101 w 526"/>
                <a:gd name="T103" fmla="*/ 56 h 266"/>
                <a:gd name="T104" fmla="*/ 41 w 526"/>
                <a:gd name="T105" fmla="*/ 240 h 266"/>
                <a:gd name="T106" fmla="*/ 0 w 526"/>
                <a:gd name="T107" fmla="*/ 205 h 266"/>
                <a:gd name="T108" fmla="*/ 37 w 526"/>
                <a:gd name="T109" fmla="*/ 266 h 266"/>
                <a:gd name="T110" fmla="*/ 0 w 526"/>
                <a:gd name="T111" fmla="*/ 157 h 266"/>
                <a:gd name="T112" fmla="*/ 33 w 526"/>
                <a:gd name="T113" fmla="*/ 109 h 266"/>
                <a:gd name="T114" fmla="*/ 25 w 526"/>
                <a:gd name="T115" fmla="*/ 56 h 266"/>
                <a:gd name="T116" fmla="*/ 4 w 526"/>
                <a:gd name="T117" fmla="*/ 5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6" h="266">
                  <a:moveTo>
                    <a:pt x="526" y="258"/>
                  </a:moveTo>
                  <a:cubicBezTo>
                    <a:pt x="526" y="209"/>
                    <a:pt x="526" y="209"/>
                    <a:pt x="526" y="209"/>
                  </a:cubicBezTo>
                  <a:cubicBezTo>
                    <a:pt x="526" y="205"/>
                    <a:pt x="522" y="201"/>
                    <a:pt x="517" y="201"/>
                  </a:cubicBezTo>
                  <a:cubicBezTo>
                    <a:pt x="493" y="201"/>
                    <a:pt x="493" y="201"/>
                    <a:pt x="493" y="201"/>
                  </a:cubicBezTo>
                  <a:cubicBezTo>
                    <a:pt x="488" y="201"/>
                    <a:pt x="484" y="205"/>
                    <a:pt x="484" y="209"/>
                  </a:cubicBezTo>
                  <a:cubicBezTo>
                    <a:pt x="484" y="258"/>
                    <a:pt x="484" y="258"/>
                    <a:pt x="484" y="258"/>
                  </a:cubicBezTo>
                  <a:cubicBezTo>
                    <a:pt x="484" y="262"/>
                    <a:pt x="488" y="266"/>
                    <a:pt x="493" y="266"/>
                  </a:cubicBezTo>
                  <a:cubicBezTo>
                    <a:pt x="517" y="266"/>
                    <a:pt x="517" y="266"/>
                    <a:pt x="517" y="266"/>
                  </a:cubicBezTo>
                  <a:cubicBezTo>
                    <a:pt x="522" y="266"/>
                    <a:pt x="526" y="262"/>
                    <a:pt x="526" y="258"/>
                  </a:cubicBezTo>
                  <a:close/>
                  <a:moveTo>
                    <a:pt x="517" y="258"/>
                  </a:moveTo>
                  <a:cubicBezTo>
                    <a:pt x="493" y="258"/>
                    <a:pt x="493" y="258"/>
                    <a:pt x="493" y="258"/>
                  </a:cubicBezTo>
                  <a:cubicBezTo>
                    <a:pt x="493" y="209"/>
                    <a:pt x="493" y="209"/>
                    <a:pt x="493" y="209"/>
                  </a:cubicBezTo>
                  <a:cubicBezTo>
                    <a:pt x="517" y="209"/>
                    <a:pt x="517" y="209"/>
                    <a:pt x="517" y="209"/>
                  </a:cubicBezTo>
                  <a:lnTo>
                    <a:pt x="517" y="258"/>
                  </a:lnTo>
                  <a:close/>
                  <a:moveTo>
                    <a:pt x="526" y="161"/>
                  </a:moveTo>
                  <a:cubicBezTo>
                    <a:pt x="526" y="140"/>
                    <a:pt x="526" y="140"/>
                    <a:pt x="526" y="140"/>
                  </a:cubicBezTo>
                  <a:cubicBezTo>
                    <a:pt x="526" y="138"/>
                    <a:pt x="525" y="136"/>
                    <a:pt x="521" y="136"/>
                  </a:cubicBezTo>
                  <a:cubicBezTo>
                    <a:pt x="519" y="136"/>
                    <a:pt x="517" y="138"/>
                    <a:pt x="517" y="140"/>
                  </a:cubicBezTo>
                  <a:cubicBezTo>
                    <a:pt x="517" y="157"/>
                    <a:pt x="517" y="157"/>
                    <a:pt x="517" y="157"/>
                  </a:cubicBezTo>
                  <a:cubicBezTo>
                    <a:pt x="509" y="157"/>
                    <a:pt x="509" y="157"/>
                    <a:pt x="509" y="157"/>
                  </a:cubicBezTo>
                  <a:cubicBezTo>
                    <a:pt x="509" y="100"/>
                    <a:pt x="509" y="100"/>
                    <a:pt x="509" y="100"/>
                  </a:cubicBezTo>
                  <a:cubicBezTo>
                    <a:pt x="488" y="100"/>
                    <a:pt x="488" y="100"/>
                    <a:pt x="488" y="100"/>
                  </a:cubicBezTo>
                  <a:cubicBezTo>
                    <a:pt x="486" y="100"/>
                    <a:pt x="484" y="101"/>
                    <a:pt x="484" y="105"/>
                  </a:cubicBezTo>
                  <a:cubicBezTo>
                    <a:pt x="484" y="107"/>
                    <a:pt x="486" y="109"/>
                    <a:pt x="488" y="109"/>
                  </a:cubicBezTo>
                  <a:cubicBezTo>
                    <a:pt x="500" y="109"/>
                    <a:pt x="500" y="109"/>
                    <a:pt x="500" y="109"/>
                  </a:cubicBezTo>
                  <a:cubicBezTo>
                    <a:pt x="500" y="157"/>
                    <a:pt x="500" y="157"/>
                    <a:pt x="500" y="157"/>
                  </a:cubicBezTo>
                  <a:cubicBezTo>
                    <a:pt x="488" y="157"/>
                    <a:pt x="488" y="157"/>
                    <a:pt x="488" y="157"/>
                  </a:cubicBezTo>
                  <a:cubicBezTo>
                    <a:pt x="486" y="157"/>
                    <a:pt x="484" y="158"/>
                    <a:pt x="484" y="161"/>
                  </a:cubicBezTo>
                  <a:cubicBezTo>
                    <a:pt x="484" y="164"/>
                    <a:pt x="486" y="165"/>
                    <a:pt x="488" y="165"/>
                  </a:cubicBezTo>
                  <a:cubicBezTo>
                    <a:pt x="521" y="165"/>
                    <a:pt x="521" y="165"/>
                    <a:pt x="521" y="165"/>
                  </a:cubicBezTo>
                  <a:cubicBezTo>
                    <a:pt x="524" y="165"/>
                    <a:pt x="526" y="164"/>
                    <a:pt x="526" y="161"/>
                  </a:cubicBezTo>
                  <a:close/>
                  <a:moveTo>
                    <a:pt x="526" y="61"/>
                  </a:moveTo>
                  <a:cubicBezTo>
                    <a:pt x="526" y="40"/>
                    <a:pt x="526" y="40"/>
                    <a:pt x="526" y="40"/>
                  </a:cubicBezTo>
                  <a:cubicBezTo>
                    <a:pt x="526" y="37"/>
                    <a:pt x="525" y="36"/>
                    <a:pt x="521" y="36"/>
                  </a:cubicBezTo>
                  <a:cubicBezTo>
                    <a:pt x="519" y="36"/>
                    <a:pt x="517" y="37"/>
                    <a:pt x="517" y="40"/>
                  </a:cubicBezTo>
                  <a:cubicBezTo>
                    <a:pt x="517" y="56"/>
                    <a:pt x="517" y="56"/>
                    <a:pt x="517" y="56"/>
                  </a:cubicBezTo>
                  <a:cubicBezTo>
                    <a:pt x="509" y="56"/>
                    <a:pt x="509" y="56"/>
                    <a:pt x="509" y="56"/>
                  </a:cubicBezTo>
                  <a:cubicBezTo>
                    <a:pt x="509" y="0"/>
                    <a:pt x="509" y="0"/>
                    <a:pt x="509" y="0"/>
                  </a:cubicBezTo>
                  <a:cubicBezTo>
                    <a:pt x="488" y="0"/>
                    <a:pt x="488" y="0"/>
                    <a:pt x="488" y="0"/>
                  </a:cubicBezTo>
                  <a:cubicBezTo>
                    <a:pt x="486" y="0"/>
                    <a:pt x="484" y="1"/>
                    <a:pt x="484" y="4"/>
                  </a:cubicBezTo>
                  <a:cubicBezTo>
                    <a:pt x="484" y="7"/>
                    <a:pt x="486" y="8"/>
                    <a:pt x="488" y="8"/>
                  </a:cubicBezTo>
                  <a:cubicBezTo>
                    <a:pt x="500" y="8"/>
                    <a:pt x="500" y="8"/>
                    <a:pt x="500" y="8"/>
                  </a:cubicBezTo>
                  <a:cubicBezTo>
                    <a:pt x="500" y="56"/>
                    <a:pt x="500" y="56"/>
                    <a:pt x="500" y="56"/>
                  </a:cubicBezTo>
                  <a:cubicBezTo>
                    <a:pt x="488" y="56"/>
                    <a:pt x="488" y="56"/>
                    <a:pt x="488" y="56"/>
                  </a:cubicBezTo>
                  <a:cubicBezTo>
                    <a:pt x="486" y="56"/>
                    <a:pt x="484" y="58"/>
                    <a:pt x="484" y="61"/>
                  </a:cubicBezTo>
                  <a:cubicBezTo>
                    <a:pt x="484" y="64"/>
                    <a:pt x="486" y="65"/>
                    <a:pt x="488" y="65"/>
                  </a:cubicBezTo>
                  <a:cubicBezTo>
                    <a:pt x="521" y="65"/>
                    <a:pt x="521" y="65"/>
                    <a:pt x="521" y="65"/>
                  </a:cubicBezTo>
                  <a:cubicBezTo>
                    <a:pt x="524" y="65"/>
                    <a:pt x="526" y="64"/>
                    <a:pt x="526" y="61"/>
                  </a:cubicBezTo>
                  <a:close/>
                  <a:moveTo>
                    <a:pt x="465" y="258"/>
                  </a:moveTo>
                  <a:cubicBezTo>
                    <a:pt x="465" y="209"/>
                    <a:pt x="465" y="209"/>
                    <a:pt x="465" y="209"/>
                  </a:cubicBezTo>
                  <a:cubicBezTo>
                    <a:pt x="465" y="205"/>
                    <a:pt x="461" y="201"/>
                    <a:pt x="457" y="201"/>
                  </a:cubicBezTo>
                  <a:cubicBezTo>
                    <a:pt x="432" y="201"/>
                    <a:pt x="432" y="201"/>
                    <a:pt x="432" y="201"/>
                  </a:cubicBezTo>
                  <a:cubicBezTo>
                    <a:pt x="428" y="201"/>
                    <a:pt x="423" y="205"/>
                    <a:pt x="423" y="209"/>
                  </a:cubicBezTo>
                  <a:cubicBezTo>
                    <a:pt x="423" y="258"/>
                    <a:pt x="423" y="258"/>
                    <a:pt x="423" y="258"/>
                  </a:cubicBezTo>
                  <a:cubicBezTo>
                    <a:pt x="423" y="262"/>
                    <a:pt x="427" y="266"/>
                    <a:pt x="432" y="266"/>
                  </a:cubicBezTo>
                  <a:cubicBezTo>
                    <a:pt x="457" y="266"/>
                    <a:pt x="457" y="266"/>
                    <a:pt x="457" y="266"/>
                  </a:cubicBezTo>
                  <a:cubicBezTo>
                    <a:pt x="461" y="266"/>
                    <a:pt x="465" y="262"/>
                    <a:pt x="465" y="258"/>
                  </a:cubicBezTo>
                  <a:close/>
                  <a:moveTo>
                    <a:pt x="457" y="258"/>
                  </a:moveTo>
                  <a:cubicBezTo>
                    <a:pt x="432" y="258"/>
                    <a:pt x="432" y="258"/>
                    <a:pt x="432" y="258"/>
                  </a:cubicBezTo>
                  <a:cubicBezTo>
                    <a:pt x="432" y="209"/>
                    <a:pt x="432" y="209"/>
                    <a:pt x="432" y="209"/>
                  </a:cubicBezTo>
                  <a:cubicBezTo>
                    <a:pt x="457" y="209"/>
                    <a:pt x="457" y="209"/>
                    <a:pt x="457" y="209"/>
                  </a:cubicBezTo>
                  <a:lnTo>
                    <a:pt x="457" y="258"/>
                  </a:lnTo>
                  <a:close/>
                  <a:moveTo>
                    <a:pt x="465" y="157"/>
                  </a:moveTo>
                  <a:cubicBezTo>
                    <a:pt x="465" y="109"/>
                    <a:pt x="465" y="109"/>
                    <a:pt x="465" y="109"/>
                  </a:cubicBezTo>
                  <a:cubicBezTo>
                    <a:pt x="465" y="104"/>
                    <a:pt x="461" y="100"/>
                    <a:pt x="457" y="100"/>
                  </a:cubicBezTo>
                  <a:cubicBezTo>
                    <a:pt x="432" y="100"/>
                    <a:pt x="432" y="100"/>
                    <a:pt x="432" y="100"/>
                  </a:cubicBezTo>
                  <a:cubicBezTo>
                    <a:pt x="428" y="100"/>
                    <a:pt x="423" y="104"/>
                    <a:pt x="423" y="109"/>
                  </a:cubicBezTo>
                  <a:cubicBezTo>
                    <a:pt x="423" y="157"/>
                    <a:pt x="423" y="157"/>
                    <a:pt x="423" y="157"/>
                  </a:cubicBezTo>
                  <a:cubicBezTo>
                    <a:pt x="423" y="162"/>
                    <a:pt x="427" y="165"/>
                    <a:pt x="432" y="165"/>
                  </a:cubicBezTo>
                  <a:cubicBezTo>
                    <a:pt x="457" y="165"/>
                    <a:pt x="457" y="165"/>
                    <a:pt x="457" y="165"/>
                  </a:cubicBezTo>
                  <a:cubicBezTo>
                    <a:pt x="461" y="165"/>
                    <a:pt x="465" y="162"/>
                    <a:pt x="465" y="157"/>
                  </a:cubicBezTo>
                  <a:close/>
                  <a:moveTo>
                    <a:pt x="457" y="157"/>
                  </a:moveTo>
                  <a:cubicBezTo>
                    <a:pt x="432" y="157"/>
                    <a:pt x="432" y="157"/>
                    <a:pt x="432" y="157"/>
                  </a:cubicBezTo>
                  <a:cubicBezTo>
                    <a:pt x="432" y="109"/>
                    <a:pt x="432" y="109"/>
                    <a:pt x="432" y="109"/>
                  </a:cubicBezTo>
                  <a:cubicBezTo>
                    <a:pt x="457" y="109"/>
                    <a:pt x="457" y="109"/>
                    <a:pt x="457" y="109"/>
                  </a:cubicBezTo>
                  <a:lnTo>
                    <a:pt x="457" y="157"/>
                  </a:lnTo>
                  <a:close/>
                  <a:moveTo>
                    <a:pt x="465" y="56"/>
                  </a:moveTo>
                  <a:cubicBezTo>
                    <a:pt x="465" y="8"/>
                    <a:pt x="465" y="8"/>
                    <a:pt x="465" y="8"/>
                  </a:cubicBezTo>
                  <a:cubicBezTo>
                    <a:pt x="465" y="4"/>
                    <a:pt x="461" y="0"/>
                    <a:pt x="457" y="0"/>
                  </a:cubicBezTo>
                  <a:cubicBezTo>
                    <a:pt x="432" y="0"/>
                    <a:pt x="432" y="0"/>
                    <a:pt x="432" y="0"/>
                  </a:cubicBezTo>
                  <a:cubicBezTo>
                    <a:pt x="428" y="0"/>
                    <a:pt x="423" y="4"/>
                    <a:pt x="423" y="8"/>
                  </a:cubicBezTo>
                  <a:cubicBezTo>
                    <a:pt x="423" y="56"/>
                    <a:pt x="423" y="56"/>
                    <a:pt x="423" y="56"/>
                  </a:cubicBezTo>
                  <a:cubicBezTo>
                    <a:pt x="423" y="61"/>
                    <a:pt x="427" y="65"/>
                    <a:pt x="432" y="65"/>
                  </a:cubicBezTo>
                  <a:cubicBezTo>
                    <a:pt x="457" y="65"/>
                    <a:pt x="457" y="65"/>
                    <a:pt x="457" y="65"/>
                  </a:cubicBezTo>
                  <a:cubicBezTo>
                    <a:pt x="461" y="65"/>
                    <a:pt x="465" y="61"/>
                    <a:pt x="465" y="56"/>
                  </a:cubicBezTo>
                  <a:close/>
                  <a:moveTo>
                    <a:pt x="457" y="56"/>
                  </a:moveTo>
                  <a:cubicBezTo>
                    <a:pt x="432" y="56"/>
                    <a:pt x="432" y="56"/>
                    <a:pt x="432" y="56"/>
                  </a:cubicBezTo>
                  <a:cubicBezTo>
                    <a:pt x="432" y="8"/>
                    <a:pt x="432" y="8"/>
                    <a:pt x="432" y="8"/>
                  </a:cubicBezTo>
                  <a:cubicBezTo>
                    <a:pt x="457" y="8"/>
                    <a:pt x="457" y="8"/>
                    <a:pt x="457" y="8"/>
                  </a:cubicBezTo>
                  <a:lnTo>
                    <a:pt x="457" y="56"/>
                  </a:lnTo>
                  <a:close/>
                  <a:moveTo>
                    <a:pt x="404" y="262"/>
                  </a:moveTo>
                  <a:cubicBezTo>
                    <a:pt x="404" y="240"/>
                    <a:pt x="404" y="240"/>
                    <a:pt x="404" y="240"/>
                  </a:cubicBezTo>
                  <a:cubicBezTo>
                    <a:pt x="404" y="239"/>
                    <a:pt x="403" y="237"/>
                    <a:pt x="401" y="237"/>
                  </a:cubicBezTo>
                  <a:cubicBezTo>
                    <a:pt x="397" y="237"/>
                    <a:pt x="396" y="239"/>
                    <a:pt x="396" y="240"/>
                  </a:cubicBezTo>
                  <a:cubicBezTo>
                    <a:pt x="396" y="258"/>
                    <a:pt x="396" y="258"/>
                    <a:pt x="396" y="258"/>
                  </a:cubicBezTo>
                  <a:cubicBezTo>
                    <a:pt x="388" y="258"/>
                    <a:pt x="388" y="258"/>
                    <a:pt x="388" y="258"/>
                  </a:cubicBezTo>
                  <a:cubicBezTo>
                    <a:pt x="388" y="201"/>
                    <a:pt x="388" y="201"/>
                    <a:pt x="388" y="201"/>
                  </a:cubicBezTo>
                  <a:cubicBezTo>
                    <a:pt x="367" y="201"/>
                    <a:pt x="367" y="201"/>
                    <a:pt x="367" y="201"/>
                  </a:cubicBezTo>
                  <a:cubicBezTo>
                    <a:pt x="365" y="201"/>
                    <a:pt x="363" y="202"/>
                    <a:pt x="363" y="205"/>
                  </a:cubicBezTo>
                  <a:cubicBezTo>
                    <a:pt x="363" y="208"/>
                    <a:pt x="365" y="209"/>
                    <a:pt x="367" y="209"/>
                  </a:cubicBezTo>
                  <a:cubicBezTo>
                    <a:pt x="380" y="209"/>
                    <a:pt x="380" y="209"/>
                    <a:pt x="380" y="209"/>
                  </a:cubicBezTo>
                  <a:cubicBezTo>
                    <a:pt x="380" y="258"/>
                    <a:pt x="380" y="258"/>
                    <a:pt x="380" y="258"/>
                  </a:cubicBezTo>
                  <a:cubicBezTo>
                    <a:pt x="367" y="258"/>
                    <a:pt x="367" y="258"/>
                    <a:pt x="367" y="258"/>
                  </a:cubicBezTo>
                  <a:cubicBezTo>
                    <a:pt x="365" y="258"/>
                    <a:pt x="363" y="259"/>
                    <a:pt x="363" y="262"/>
                  </a:cubicBezTo>
                  <a:cubicBezTo>
                    <a:pt x="363" y="265"/>
                    <a:pt x="365" y="266"/>
                    <a:pt x="367" y="266"/>
                  </a:cubicBezTo>
                  <a:cubicBezTo>
                    <a:pt x="401" y="266"/>
                    <a:pt x="401" y="266"/>
                    <a:pt x="401" y="266"/>
                  </a:cubicBezTo>
                  <a:cubicBezTo>
                    <a:pt x="402" y="266"/>
                    <a:pt x="404" y="265"/>
                    <a:pt x="404" y="262"/>
                  </a:cubicBezTo>
                  <a:close/>
                  <a:moveTo>
                    <a:pt x="404" y="161"/>
                  </a:moveTo>
                  <a:cubicBezTo>
                    <a:pt x="404" y="140"/>
                    <a:pt x="404" y="140"/>
                    <a:pt x="404" y="140"/>
                  </a:cubicBezTo>
                  <a:cubicBezTo>
                    <a:pt x="404" y="138"/>
                    <a:pt x="403" y="136"/>
                    <a:pt x="401" y="136"/>
                  </a:cubicBezTo>
                  <a:cubicBezTo>
                    <a:pt x="397" y="136"/>
                    <a:pt x="396" y="138"/>
                    <a:pt x="396" y="140"/>
                  </a:cubicBezTo>
                  <a:cubicBezTo>
                    <a:pt x="396" y="157"/>
                    <a:pt x="396" y="157"/>
                    <a:pt x="396" y="157"/>
                  </a:cubicBezTo>
                  <a:cubicBezTo>
                    <a:pt x="388" y="157"/>
                    <a:pt x="388" y="157"/>
                    <a:pt x="388" y="157"/>
                  </a:cubicBezTo>
                  <a:cubicBezTo>
                    <a:pt x="388" y="100"/>
                    <a:pt x="388" y="100"/>
                    <a:pt x="388" y="100"/>
                  </a:cubicBezTo>
                  <a:cubicBezTo>
                    <a:pt x="367" y="100"/>
                    <a:pt x="367" y="100"/>
                    <a:pt x="367" y="100"/>
                  </a:cubicBezTo>
                  <a:cubicBezTo>
                    <a:pt x="365" y="100"/>
                    <a:pt x="363" y="101"/>
                    <a:pt x="363" y="105"/>
                  </a:cubicBezTo>
                  <a:cubicBezTo>
                    <a:pt x="363" y="107"/>
                    <a:pt x="365" y="109"/>
                    <a:pt x="367" y="109"/>
                  </a:cubicBezTo>
                  <a:cubicBezTo>
                    <a:pt x="380" y="109"/>
                    <a:pt x="380" y="109"/>
                    <a:pt x="380" y="109"/>
                  </a:cubicBezTo>
                  <a:cubicBezTo>
                    <a:pt x="380" y="157"/>
                    <a:pt x="380" y="157"/>
                    <a:pt x="380" y="157"/>
                  </a:cubicBezTo>
                  <a:cubicBezTo>
                    <a:pt x="367" y="157"/>
                    <a:pt x="367" y="157"/>
                    <a:pt x="367" y="157"/>
                  </a:cubicBezTo>
                  <a:cubicBezTo>
                    <a:pt x="365" y="157"/>
                    <a:pt x="363" y="158"/>
                    <a:pt x="363" y="161"/>
                  </a:cubicBezTo>
                  <a:cubicBezTo>
                    <a:pt x="363" y="164"/>
                    <a:pt x="365" y="165"/>
                    <a:pt x="367" y="165"/>
                  </a:cubicBezTo>
                  <a:cubicBezTo>
                    <a:pt x="401" y="165"/>
                    <a:pt x="401" y="165"/>
                    <a:pt x="401" y="165"/>
                  </a:cubicBezTo>
                  <a:cubicBezTo>
                    <a:pt x="402" y="165"/>
                    <a:pt x="404" y="164"/>
                    <a:pt x="404" y="161"/>
                  </a:cubicBezTo>
                  <a:close/>
                  <a:moveTo>
                    <a:pt x="404" y="61"/>
                  </a:moveTo>
                  <a:cubicBezTo>
                    <a:pt x="404" y="40"/>
                    <a:pt x="404" y="40"/>
                    <a:pt x="404" y="40"/>
                  </a:cubicBezTo>
                  <a:cubicBezTo>
                    <a:pt x="404" y="37"/>
                    <a:pt x="403" y="36"/>
                    <a:pt x="401" y="36"/>
                  </a:cubicBezTo>
                  <a:cubicBezTo>
                    <a:pt x="397" y="36"/>
                    <a:pt x="396" y="37"/>
                    <a:pt x="396" y="40"/>
                  </a:cubicBezTo>
                  <a:cubicBezTo>
                    <a:pt x="396" y="56"/>
                    <a:pt x="396" y="56"/>
                    <a:pt x="396" y="56"/>
                  </a:cubicBezTo>
                  <a:cubicBezTo>
                    <a:pt x="388" y="56"/>
                    <a:pt x="388" y="56"/>
                    <a:pt x="388" y="56"/>
                  </a:cubicBezTo>
                  <a:cubicBezTo>
                    <a:pt x="388" y="0"/>
                    <a:pt x="388" y="0"/>
                    <a:pt x="388" y="0"/>
                  </a:cubicBezTo>
                  <a:cubicBezTo>
                    <a:pt x="367" y="0"/>
                    <a:pt x="367" y="0"/>
                    <a:pt x="367" y="0"/>
                  </a:cubicBezTo>
                  <a:cubicBezTo>
                    <a:pt x="365" y="0"/>
                    <a:pt x="363" y="1"/>
                    <a:pt x="363" y="4"/>
                  </a:cubicBezTo>
                  <a:cubicBezTo>
                    <a:pt x="363" y="7"/>
                    <a:pt x="365" y="8"/>
                    <a:pt x="367" y="8"/>
                  </a:cubicBezTo>
                  <a:cubicBezTo>
                    <a:pt x="380" y="8"/>
                    <a:pt x="380" y="8"/>
                    <a:pt x="380" y="8"/>
                  </a:cubicBezTo>
                  <a:cubicBezTo>
                    <a:pt x="380" y="56"/>
                    <a:pt x="380" y="56"/>
                    <a:pt x="380" y="56"/>
                  </a:cubicBezTo>
                  <a:cubicBezTo>
                    <a:pt x="367" y="56"/>
                    <a:pt x="367" y="56"/>
                    <a:pt x="367" y="56"/>
                  </a:cubicBezTo>
                  <a:cubicBezTo>
                    <a:pt x="365" y="56"/>
                    <a:pt x="363" y="58"/>
                    <a:pt x="363" y="61"/>
                  </a:cubicBezTo>
                  <a:cubicBezTo>
                    <a:pt x="363" y="64"/>
                    <a:pt x="365" y="65"/>
                    <a:pt x="367" y="65"/>
                  </a:cubicBezTo>
                  <a:cubicBezTo>
                    <a:pt x="401" y="65"/>
                    <a:pt x="401" y="65"/>
                    <a:pt x="401" y="65"/>
                  </a:cubicBezTo>
                  <a:cubicBezTo>
                    <a:pt x="402" y="65"/>
                    <a:pt x="404" y="64"/>
                    <a:pt x="404" y="61"/>
                  </a:cubicBezTo>
                  <a:close/>
                  <a:moveTo>
                    <a:pt x="344" y="258"/>
                  </a:moveTo>
                  <a:cubicBezTo>
                    <a:pt x="344" y="209"/>
                    <a:pt x="344" y="209"/>
                    <a:pt x="344" y="209"/>
                  </a:cubicBezTo>
                  <a:cubicBezTo>
                    <a:pt x="344" y="205"/>
                    <a:pt x="340" y="201"/>
                    <a:pt x="336" y="201"/>
                  </a:cubicBezTo>
                  <a:cubicBezTo>
                    <a:pt x="310" y="201"/>
                    <a:pt x="310" y="201"/>
                    <a:pt x="310" y="201"/>
                  </a:cubicBezTo>
                  <a:cubicBezTo>
                    <a:pt x="306" y="201"/>
                    <a:pt x="303" y="205"/>
                    <a:pt x="303" y="209"/>
                  </a:cubicBezTo>
                  <a:cubicBezTo>
                    <a:pt x="303" y="258"/>
                    <a:pt x="303" y="258"/>
                    <a:pt x="303" y="258"/>
                  </a:cubicBezTo>
                  <a:cubicBezTo>
                    <a:pt x="303" y="262"/>
                    <a:pt x="306" y="266"/>
                    <a:pt x="310" y="266"/>
                  </a:cubicBezTo>
                  <a:cubicBezTo>
                    <a:pt x="336" y="266"/>
                    <a:pt x="336" y="266"/>
                    <a:pt x="336" y="266"/>
                  </a:cubicBezTo>
                  <a:cubicBezTo>
                    <a:pt x="340" y="266"/>
                    <a:pt x="344" y="262"/>
                    <a:pt x="344" y="258"/>
                  </a:cubicBezTo>
                  <a:close/>
                  <a:moveTo>
                    <a:pt x="336" y="258"/>
                  </a:moveTo>
                  <a:cubicBezTo>
                    <a:pt x="310" y="258"/>
                    <a:pt x="310" y="258"/>
                    <a:pt x="310" y="258"/>
                  </a:cubicBezTo>
                  <a:cubicBezTo>
                    <a:pt x="310" y="209"/>
                    <a:pt x="310" y="209"/>
                    <a:pt x="310" y="209"/>
                  </a:cubicBezTo>
                  <a:cubicBezTo>
                    <a:pt x="336" y="209"/>
                    <a:pt x="336" y="209"/>
                    <a:pt x="336" y="209"/>
                  </a:cubicBezTo>
                  <a:lnTo>
                    <a:pt x="336" y="258"/>
                  </a:lnTo>
                  <a:close/>
                  <a:moveTo>
                    <a:pt x="344" y="157"/>
                  </a:moveTo>
                  <a:cubicBezTo>
                    <a:pt x="344" y="109"/>
                    <a:pt x="344" y="109"/>
                    <a:pt x="344" y="109"/>
                  </a:cubicBezTo>
                  <a:cubicBezTo>
                    <a:pt x="344" y="104"/>
                    <a:pt x="340" y="100"/>
                    <a:pt x="336" y="100"/>
                  </a:cubicBezTo>
                  <a:cubicBezTo>
                    <a:pt x="310" y="100"/>
                    <a:pt x="310" y="100"/>
                    <a:pt x="310" y="100"/>
                  </a:cubicBezTo>
                  <a:cubicBezTo>
                    <a:pt x="306" y="100"/>
                    <a:pt x="303" y="104"/>
                    <a:pt x="303" y="109"/>
                  </a:cubicBezTo>
                  <a:cubicBezTo>
                    <a:pt x="303" y="157"/>
                    <a:pt x="303" y="157"/>
                    <a:pt x="303" y="157"/>
                  </a:cubicBezTo>
                  <a:cubicBezTo>
                    <a:pt x="303" y="162"/>
                    <a:pt x="306" y="165"/>
                    <a:pt x="310" y="165"/>
                  </a:cubicBezTo>
                  <a:cubicBezTo>
                    <a:pt x="336" y="165"/>
                    <a:pt x="336" y="165"/>
                    <a:pt x="336" y="165"/>
                  </a:cubicBezTo>
                  <a:cubicBezTo>
                    <a:pt x="340" y="165"/>
                    <a:pt x="344" y="162"/>
                    <a:pt x="344" y="157"/>
                  </a:cubicBezTo>
                  <a:close/>
                  <a:moveTo>
                    <a:pt x="336" y="157"/>
                  </a:moveTo>
                  <a:cubicBezTo>
                    <a:pt x="310" y="157"/>
                    <a:pt x="310" y="157"/>
                    <a:pt x="310" y="157"/>
                  </a:cubicBezTo>
                  <a:cubicBezTo>
                    <a:pt x="310" y="109"/>
                    <a:pt x="310" y="109"/>
                    <a:pt x="310" y="109"/>
                  </a:cubicBezTo>
                  <a:cubicBezTo>
                    <a:pt x="336" y="109"/>
                    <a:pt x="336" y="109"/>
                    <a:pt x="336" y="109"/>
                  </a:cubicBezTo>
                  <a:lnTo>
                    <a:pt x="336" y="157"/>
                  </a:lnTo>
                  <a:close/>
                  <a:moveTo>
                    <a:pt x="344" y="56"/>
                  </a:moveTo>
                  <a:cubicBezTo>
                    <a:pt x="344" y="8"/>
                    <a:pt x="344" y="8"/>
                    <a:pt x="344" y="8"/>
                  </a:cubicBezTo>
                  <a:cubicBezTo>
                    <a:pt x="344" y="4"/>
                    <a:pt x="340" y="0"/>
                    <a:pt x="336" y="0"/>
                  </a:cubicBezTo>
                  <a:cubicBezTo>
                    <a:pt x="310" y="0"/>
                    <a:pt x="310" y="0"/>
                    <a:pt x="310" y="0"/>
                  </a:cubicBezTo>
                  <a:cubicBezTo>
                    <a:pt x="306" y="0"/>
                    <a:pt x="303" y="4"/>
                    <a:pt x="303" y="8"/>
                  </a:cubicBezTo>
                  <a:cubicBezTo>
                    <a:pt x="303" y="56"/>
                    <a:pt x="303" y="56"/>
                    <a:pt x="303" y="56"/>
                  </a:cubicBezTo>
                  <a:cubicBezTo>
                    <a:pt x="303" y="61"/>
                    <a:pt x="306" y="65"/>
                    <a:pt x="310" y="65"/>
                  </a:cubicBezTo>
                  <a:cubicBezTo>
                    <a:pt x="336" y="65"/>
                    <a:pt x="336" y="65"/>
                    <a:pt x="336" y="65"/>
                  </a:cubicBezTo>
                  <a:cubicBezTo>
                    <a:pt x="340" y="65"/>
                    <a:pt x="344" y="61"/>
                    <a:pt x="344" y="56"/>
                  </a:cubicBezTo>
                  <a:close/>
                  <a:moveTo>
                    <a:pt x="336" y="56"/>
                  </a:moveTo>
                  <a:cubicBezTo>
                    <a:pt x="310" y="56"/>
                    <a:pt x="310" y="56"/>
                    <a:pt x="310" y="56"/>
                  </a:cubicBezTo>
                  <a:cubicBezTo>
                    <a:pt x="310" y="8"/>
                    <a:pt x="310" y="8"/>
                    <a:pt x="310" y="8"/>
                  </a:cubicBezTo>
                  <a:cubicBezTo>
                    <a:pt x="336" y="8"/>
                    <a:pt x="336" y="8"/>
                    <a:pt x="336" y="8"/>
                  </a:cubicBezTo>
                  <a:lnTo>
                    <a:pt x="336" y="56"/>
                  </a:lnTo>
                  <a:close/>
                  <a:moveTo>
                    <a:pt x="283" y="262"/>
                  </a:moveTo>
                  <a:cubicBezTo>
                    <a:pt x="283" y="240"/>
                    <a:pt x="283" y="240"/>
                    <a:pt x="283" y="240"/>
                  </a:cubicBezTo>
                  <a:cubicBezTo>
                    <a:pt x="283" y="239"/>
                    <a:pt x="283" y="237"/>
                    <a:pt x="279" y="237"/>
                  </a:cubicBezTo>
                  <a:cubicBezTo>
                    <a:pt x="276" y="237"/>
                    <a:pt x="275" y="239"/>
                    <a:pt x="275" y="240"/>
                  </a:cubicBezTo>
                  <a:cubicBezTo>
                    <a:pt x="275" y="258"/>
                    <a:pt x="275" y="258"/>
                    <a:pt x="275" y="258"/>
                  </a:cubicBezTo>
                  <a:cubicBezTo>
                    <a:pt x="267" y="258"/>
                    <a:pt x="267" y="258"/>
                    <a:pt x="267" y="258"/>
                  </a:cubicBezTo>
                  <a:cubicBezTo>
                    <a:pt x="267" y="201"/>
                    <a:pt x="267" y="201"/>
                    <a:pt x="267" y="201"/>
                  </a:cubicBezTo>
                  <a:cubicBezTo>
                    <a:pt x="246" y="201"/>
                    <a:pt x="246" y="201"/>
                    <a:pt x="246" y="201"/>
                  </a:cubicBezTo>
                  <a:cubicBezTo>
                    <a:pt x="244" y="201"/>
                    <a:pt x="242" y="202"/>
                    <a:pt x="242" y="205"/>
                  </a:cubicBezTo>
                  <a:cubicBezTo>
                    <a:pt x="242" y="208"/>
                    <a:pt x="244" y="209"/>
                    <a:pt x="246" y="209"/>
                  </a:cubicBezTo>
                  <a:cubicBezTo>
                    <a:pt x="258" y="209"/>
                    <a:pt x="258" y="209"/>
                    <a:pt x="258" y="209"/>
                  </a:cubicBezTo>
                  <a:cubicBezTo>
                    <a:pt x="258" y="258"/>
                    <a:pt x="258" y="258"/>
                    <a:pt x="258" y="258"/>
                  </a:cubicBezTo>
                  <a:cubicBezTo>
                    <a:pt x="246" y="258"/>
                    <a:pt x="246" y="258"/>
                    <a:pt x="246" y="258"/>
                  </a:cubicBezTo>
                  <a:cubicBezTo>
                    <a:pt x="244" y="258"/>
                    <a:pt x="242" y="259"/>
                    <a:pt x="242" y="262"/>
                  </a:cubicBezTo>
                  <a:cubicBezTo>
                    <a:pt x="242" y="265"/>
                    <a:pt x="244" y="266"/>
                    <a:pt x="246" y="266"/>
                  </a:cubicBezTo>
                  <a:cubicBezTo>
                    <a:pt x="279" y="266"/>
                    <a:pt x="279" y="266"/>
                    <a:pt x="279" y="266"/>
                  </a:cubicBezTo>
                  <a:cubicBezTo>
                    <a:pt x="281" y="266"/>
                    <a:pt x="283" y="265"/>
                    <a:pt x="283" y="262"/>
                  </a:cubicBezTo>
                  <a:close/>
                  <a:moveTo>
                    <a:pt x="283" y="161"/>
                  </a:moveTo>
                  <a:cubicBezTo>
                    <a:pt x="283" y="140"/>
                    <a:pt x="283" y="140"/>
                    <a:pt x="283" y="140"/>
                  </a:cubicBezTo>
                  <a:cubicBezTo>
                    <a:pt x="283" y="138"/>
                    <a:pt x="283" y="136"/>
                    <a:pt x="279" y="136"/>
                  </a:cubicBezTo>
                  <a:cubicBezTo>
                    <a:pt x="276" y="136"/>
                    <a:pt x="275" y="138"/>
                    <a:pt x="275" y="140"/>
                  </a:cubicBezTo>
                  <a:cubicBezTo>
                    <a:pt x="275" y="157"/>
                    <a:pt x="275" y="157"/>
                    <a:pt x="275" y="157"/>
                  </a:cubicBezTo>
                  <a:cubicBezTo>
                    <a:pt x="267" y="157"/>
                    <a:pt x="267" y="157"/>
                    <a:pt x="267" y="157"/>
                  </a:cubicBezTo>
                  <a:cubicBezTo>
                    <a:pt x="267" y="100"/>
                    <a:pt x="267" y="100"/>
                    <a:pt x="267" y="100"/>
                  </a:cubicBezTo>
                  <a:cubicBezTo>
                    <a:pt x="246" y="100"/>
                    <a:pt x="246" y="100"/>
                    <a:pt x="246" y="100"/>
                  </a:cubicBezTo>
                  <a:cubicBezTo>
                    <a:pt x="244" y="100"/>
                    <a:pt x="242" y="101"/>
                    <a:pt x="242" y="105"/>
                  </a:cubicBezTo>
                  <a:cubicBezTo>
                    <a:pt x="242" y="107"/>
                    <a:pt x="244" y="109"/>
                    <a:pt x="246" y="109"/>
                  </a:cubicBezTo>
                  <a:cubicBezTo>
                    <a:pt x="258" y="109"/>
                    <a:pt x="258" y="109"/>
                    <a:pt x="258" y="109"/>
                  </a:cubicBezTo>
                  <a:cubicBezTo>
                    <a:pt x="258" y="157"/>
                    <a:pt x="258" y="157"/>
                    <a:pt x="258" y="157"/>
                  </a:cubicBezTo>
                  <a:cubicBezTo>
                    <a:pt x="246" y="157"/>
                    <a:pt x="246" y="157"/>
                    <a:pt x="246" y="157"/>
                  </a:cubicBezTo>
                  <a:cubicBezTo>
                    <a:pt x="244" y="157"/>
                    <a:pt x="242" y="158"/>
                    <a:pt x="242" y="161"/>
                  </a:cubicBezTo>
                  <a:cubicBezTo>
                    <a:pt x="242" y="164"/>
                    <a:pt x="244" y="165"/>
                    <a:pt x="246" y="165"/>
                  </a:cubicBezTo>
                  <a:cubicBezTo>
                    <a:pt x="279" y="165"/>
                    <a:pt x="279" y="165"/>
                    <a:pt x="279" y="165"/>
                  </a:cubicBezTo>
                  <a:cubicBezTo>
                    <a:pt x="281" y="165"/>
                    <a:pt x="283" y="164"/>
                    <a:pt x="283" y="161"/>
                  </a:cubicBezTo>
                  <a:close/>
                  <a:moveTo>
                    <a:pt x="283" y="61"/>
                  </a:moveTo>
                  <a:cubicBezTo>
                    <a:pt x="283" y="40"/>
                    <a:pt x="283" y="40"/>
                    <a:pt x="283" y="40"/>
                  </a:cubicBezTo>
                  <a:cubicBezTo>
                    <a:pt x="283" y="37"/>
                    <a:pt x="283" y="36"/>
                    <a:pt x="279" y="36"/>
                  </a:cubicBezTo>
                  <a:cubicBezTo>
                    <a:pt x="276" y="36"/>
                    <a:pt x="275" y="37"/>
                    <a:pt x="275" y="40"/>
                  </a:cubicBezTo>
                  <a:cubicBezTo>
                    <a:pt x="275" y="56"/>
                    <a:pt x="275" y="56"/>
                    <a:pt x="275" y="56"/>
                  </a:cubicBezTo>
                  <a:cubicBezTo>
                    <a:pt x="267" y="56"/>
                    <a:pt x="267" y="56"/>
                    <a:pt x="267" y="56"/>
                  </a:cubicBezTo>
                  <a:cubicBezTo>
                    <a:pt x="267" y="0"/>
                    <a:pt x="267" y="0"/>
                    <a:pt x="267" y="0"/>
                  </a:cubicBezTo>
                  <a:cubicBezTo>
                    <a:pt x="246" y="0"/>
                    <a:pt x="246" y="0"/>
                    <a:pt x="246" y="0"/>
                  </a:cubicBezTo>
                  <a:cubicBezTo>
                    <a:pt x="244" y="0"/>
                    <a:pt x="242" y="1"/>
                    <a:pt x="242" y="4"/>
                  </a:cubicBezTo>
                  <a:cubicBezTo>
                    <a:pt x="242" y="7"/>
                    <a:pt x="244" y="8"/>
                    <a:pt x="246" y="8"/>
                  </a:cubicBezTo>
                  <a:cubicBezTo>
                    <a:pt x="258" y="8"/>
                    <a:pt x="258" y="8"/>
                    <a:pt x="258" y="8"/>
                  </a:cubicBezTo>
                  <a:cubicBezTo>
                    <a:pt x="258" y="56"/>
                    <a:pt x="258" y="56"/>
                    <a:pt x="258" y="56"/>
                  </a:cubicBezTo>
                  <a:cubicBezTo>
                    <a:pt x="246" y="56"/>
                    <a:pt x="246" y="56"/>
                    <a:pt x="246" y="56"/>
                  </a:cubicBezTo>
                  <a:cubicBezTo>
                    <a:pt x="244" y="56"/>
                    <a:pt x="242" y="58"/>
                    <a:pt x="242" y="61"/>
                  </a:cubicBezTo>
                  <a:cubicBezTo>
                    <a:pt x="242" y="64"/>
                    <a:pt x="244" y="65"/>
                    <a:pt x="246" y="65"/>
                  </a:cubicBezTo>
                  <a:cubicBezTo>
                    <a:pt x="279" y="65"/>
                    <a:pt x="279" y="65"/>
                    <a:pt x="279" y="65"/>
                  </a:cubicBezTo>
                  <a:cubicBezTo>
                    <a:pt x="281" y="65"/>
                    <a:pt x="283" y="64"/>
                    <a:pt x="283" y="61"/>
                  </a:cubicBezTo>
                  <a:close/>
                  <a:moveTo>
                    <a:pt x="223" y="258"/>
                  </a:moveTo>
                  <a:cubicBezTo>
                    <a:pt x="223" y="209"/>
                    <a:pt x="223" y="209"/>
                    <a:pt x="223" y="209"/>
                  </a:cubicBezTo>
                  <a:cubicBezTo>
                    <a:pt x="223" y="205"/>
                    <a:pt x="219" y="201"/>
                    <a:pt x="214" y="201"/>
                  </a:cubicBezTo>
                  <a:cubicBezTo>
                    <a:pt x="190" y="201"/>
                    <a:pt x="190" y="201"/>
                    <a:pt x="190" y="201"/>
                  </a:cubicBezTo>
                  <a:cubicBezTo>
                    <a:pt x="184" y="201"/>
                    <a:pt x="181" y="205"/>
                    <a:pt x="181" y="209"/>
                  </a:cubicBezTo>
                  <a:cubicBezTo>
                    <a:pt x="181" y="258"/>
                    <a:pt x="181" y="258"/>
                    <a:pt x="181" y="258"/>
                  </a:cubicBezTo>
                  <a:cubicBezTo>
                    <a:pt x="181" y="262"/>
                    <a:pt x="184" y="266"/>
                    <a:pt x="190" y="266"/>
                  </a:cubicBezTo>
                  <a:cubicBezTo>
                    <a:pt x="214" y="266"/>
                    <a:pt x="214" y="266"/>
                    <a:pt x="214" y="266"/>
                  </a:cubicBezTo>
                  <a:cubicBezTo>
                    <a:pt x="219" y="266"/>
                    <a:pt x="223" y="262"/>
                    <a:pt x="223" y="258"/>
                  </a:cubicBezTo>
                  <a:close/>
                  <a:moveTo>
                    <a:pt x="214" y="258"/>
                  </a:moveTo>
                  <a:cubicBezTo>
                    <a:pt x="190" y="258"/>
                    <a:pt x="190" y="258"/>
                    <a:pt x="190" y="258"/>
                  </a:cubicBezTo>
                  <a:cubicBezTo>
                    <a:pt x="190" y="209"/>
                    <a:pt x="190" y="209"/>
                    <a:pt x="190" y="209"/>
                  </a:cubicBezTo>
                  <a:cubicBezTo>
                    <a:pt x="214" y="209"/>
                    <a:pt x="214" y="209"/>
                    <a:pt x="214" y="209"/>
                  </a:cubicBezTo>
                  <a:lnTo>
                    <a:pt x="214" y="258"/>
                  </a:lnTo>
                  <a:close/>
                  <a:moveTo>
                    <a:pt x="223" y="157"/>
                  </a:moveTo>
                  <a:cubicBezTo>
                    <a:pt x="223" y="109"/>
                    <a:pt x="223" y="109"/>
                    <a:pt x="223" y="109"/>
                  </a:cubicBezTo>
                  <a:cubicBezTo>
                    <a:pt x="223" y="104"/>
                    <a:pt x="219" y="100"/>
                    <a:pt x="214" y="100"/>
                  </a:cubicBezTo>
                  <a:cubicBezTo>
                    <a:pt x="190" y="100"/>
                    <a:pt x="190" y="100"/>
                    <a:pt x="190" y="100"/>
                  </a:cubicBezTo>
                  <a:cubicBezTo>
                    <a:pt x="184" y="100"/>
                    <a:pt x="181" y="104"/>
                    <a:pt x="181" y="109"/>
                  </a:cubicBezTo>
                  <a:cubicBezTo>
                    <a:pt x="181" y="157"/>
                    <a:pt x="181" y="157"/>
                    <a:pt x="181" y="157"/>
                  </a:cubicBezTo>
                  <a:cubicBezTo>
                    <a:pt x="181" y="162"/>
                    <a:pt x="184" y="165"/>
                    <a:pt x="190" y="165"/>
                  </a:cubicBezTo>
                  <a:cubicBezTo>
                    <a:pt x="214" y="165"/>
                    <a:pt x="214" y="165"/>
                    <a:pt x="214" y="165"/>
                  </a:cubicBezTo>
                  <a:cubicBezTo>
                    <a:pt x="219" y="165"/>
                    <a:pt x="223" y="162"/>
                    <a:pt x="223" y="157"/>
                  </a:cubicBezTo>
                  <a:close/>
                  <a:moveTo>
                    <a:pt x="214" y="157"/>
                  </a:moveTo>
                  <a:cubicBezTo>
                    <a:pt x="190" y="157"/>
                    <a:pt x="190" y="157"/>
                    <a:pt x="190" y="157"/>
                  </a:cubicBezTo>
                  <a:cubicBezTo>
                    <a:pt x="190" y="109"/>
                    <a:pt x="190" y="109"/>
                    <a:pt x="190" y="109"/>
                  </a:cubicBezTo>
                  <a:cubicBezTo>
                    <a:pt x="214" y="109"/>
                    <a:pt x="214" y="109"/>
                    <a:pt x="214" y="109"/>
                  </a:cubicBezTo>
                  <a:lnTo>
                    <a:pt x="214" y="157"/>
                  </a:lnTo>
                  <a:close/>
                  <a:moveTo>
                    <a:pt x="223" y="56"/>
                  </a:moveTo>
                  <a:cubicBezTo>
                    <a:pt x="223" y="8"/>
                    <a:pt x="223" y="8"/>
                    <a:pt x="223" y="8"/>
                  </a:cubicBezTo>
                  <a:cubicBezTo>
                    <a:pt x="223" y="4"/>
                    <a:pt x="219" y="0"/>
                    <a:pt x="214" y="0"/>
                  </a:cubicBezTo>
                  <a:cubicBezTo>
                    <a:pt x="190" y="0"/>
                    <a:pt x="190" y="0"/>
                    <a:pt x="190" y="0"/>
                  </a:cubicBezTo>
                  <a:cubicBezTo>
                    <a:pt x="184" y="0"/>
                    <a:pt x="181" y="4"/>
                    <a:pt x="181" y="8"/>
                  </a:cubicBezTo>
                  <a:cubicBezTo>
                    <a:pt x="181" y="56"/>
                    <a:pt x="181" y="56"/>
                    <a:pt x="181" y="56"/>
                  </a:cubicBezTo>
                  <a:cubicBezTo>
                    <a:pt x="181" y="61"/>
                    <a:pt x="184" y="65"/>
                    <a:pt x="190" y="65"/>
                  </a:cubicBezTo>
                  <a:cubicBezTo>
                    <a:pt x="214" y="65"/>
                    <a:pt x="214" y="65"/>
                    <a:pt x="214" y="65"/>
                  </a:cubicBezTo>
                  <a:cubicBezTo>
                    <a:pt x="219" y="65"/>
                    <a:pt x="223" y="61"/>
                    <a:pt x="223" y="56"/>
                  </a:cubicBezTo>
                  <a:close/>
                  <a:moveTo>
                    <a:pt x="214" y="56"/>
                  </a:moveTo>
                  <a:cubicBezTo>
                    <a:pt x="190" y="56"/>
                    <a:pt x="190" y="56"/>
                    <a:pt x="190" y="56"/>
                  </a:cubicBezTo>
                  <a:cubicBezTo>
                    <a:pt x="190" y="8"/>
                    <a:pt x="190" y="8"/>
                    <a:pt x="190" y="8"/>
                  </a:cubicBezTo>
                  <a:cubicBezTo>
                    <a:pt x="214" y="8"/>
                    <a:pt x="214" y="8"/>
                    <a:pt x="214" y="8"/>
                  </a:cubicBezTo>
                  <a:lnTo>
                    <a:pt x="214" y="56"/>
                  </a:lnTo>
                  <a:close/>
                  <a:moveTo>
                    <a:pt x="162" y="262"/>
                  </a:moveTo>
                  <a:cubicBezTo>
                    <a:pt x="162" y="240"/>
                    <a:pt x="162" y="240"/>
                    <a:pt x="162" y="240"/>
                  </a:cubicBezTo>
                  <a:cubicBezTo>
                    <a:pt x="162" y="239"/>
                    <a:pt x="161" y="237"/>
                    <a:pt x="158" y="237"/>
                  </a:cubicBezTo>
                  <a:cubicBezTo>
                    <a:pt x="155" y="237"/>
                    <a:pt x="154" y="239"/>
                    <a:pt x="154" y="240"/>
                  </a:cubicBezTo>
                  <a:cubicBezTo>
                    <a:pt x="154" y="258"/>
                    <a:pt x="154" y="258"/>
                    <a:pt x="154" y="258"/>
                  </a:cubicBezTo>
                  <a:cubicBezTo>
                    <a:pt x="145" y="258"/>
                    <a:pt x="145" y="258"/>
                    <a:pt x="145" y="258"/>
                  </a:cubicBezTo>
                  <a:cubicBezTo>
                    <a:pt x="145" y="201"/>
                    <a:pt x="145" y="201"/>
                    <a:pt x="145" y="201"/>
                  </a:cubicBezTo>
                  <a:cubicBezTo>
                    <a:pt x="125" y="201"/>
                    <a:pt x="125" y="201"/>
                    <a:pt x="125" y="201"/>
                  </a:cubicBezTo>
                  <a:cubicBezTo>
                    <a:pt x="123" y="201"/>
                    <a:pt x="120" y="202"/>
                    <a:pt x="120" y="205"/>
                  </a:cubicBezTo>
                  <a:cubicBezTo>
                    <a:pt x="120" y="208"/>
                    <a:pt x="123" y="209"/>
                    <a:pt x="125" y="209"/>
                  </a:cubicBezTo>
                  <a:cubicBezTo>
                    <a:pt x="137" y="209"/>
                    <a:pt x="137" y="209"/>
                    <a:pt x="137" y="209"/>
                  </a:cubicBezTo>
                  <a:cubicBezTo>
                    <a:pt x="137" y="258"/>
                    <a:pt x="137" y="258"/>
                    <a:pt x="137" y="258"/>
                  </a:cubicBezTo>
                  <a:cubicBezTo>
                    <a:pt x="125" y="258"/>
                    <a:pt x="125" y="258"/>
                    <a:pt x="125" y="258"/>
                  </a:cubicBezTo>
                  <a:cubicBezTo>
                    <a:pt x="123" y="258"/>
                    <a:pt x="120" y="259"/>
                    <a:pt x="120" y="262"/>
                  </a:cubicBezTo>
                  <a:cubicBezTo>
                    <a:pt x="120" y="265"/>
                    <a:pt x="123" y="266"/>
                    <a:pt x="125" y="266"/>
                  </a:cubicBezTo>
                  <a:cubicBezTo>
                    <a:pt x="158" y="266"/>
                    <a:pt x="158" y="266"/>
                    <a:pt x="158" y="266"/>
                  </a:cubicBezTo>
                  <a:cubicBezTo>
                    <a:pt x="160" y="266"/>
                    <a:pt x="162" y="265"/>
                    <a:pt x="162" y="262"/>
                  </a:cubicBezTo>
                  <a:close/>
                  <a:moveTo>
                    <a:pt x="162" y="161"/>
                  </a:moveTo>
                  <a:cubicBezTo>
                    <a:pt x="162" y="140"/>
                    <a:pt x="162" y="140"/>
                    <a:pt x="162" y="140"/>
                  </a:cubicBezTo>
                  <a:cubicBezTo>
                    <a:pt x="162" y="138"/>
                    <a:pt x="161" y="136"/>
                    <a:pt x="158" y="136"/>
                  </a:cubicBezTo>
                  <a:cubicBezTo>
                    <a:pt x="155" y="136"/>
                    <a:pt x="154" y="138"/>
                    <a:pt x="154" y="140"/>
                  </a:cubicBezTo>
                  <a:cubicBezTo>
                    <a:pt x="154" y="157"/>
                    <a:pt x="154" y="157"/>
                    <a:pt x="154" y="157"/>
                  </a:cubicBezTo>
                  <a:cubicBezTo>
                    <a:pt x="145" y="157"/>
                    <a:pt x="145" y="157"/>
                    <a:pt x="145" y="157"/>
                  </a:cubicBezTo>
                  <a:cubicBezTo>
                    <a:pt x="145" y="100"/>
                    <a:pt x="145" y="100"/>
                    <a:pt x="145" y="100"/>
                  </a:cubicBezTo>
                  <a:cubicBezTo>
                    <a:pt x="125" y="100"/>
                    <a:pt x="125" y="100"/>
                    <a:pt x="125" y="100"/>
                  </a:cubicBezTo>
                  <a:cubicBezTo>
                    <a:pt x="123" y="100"/>
                    <a:pt x="120" y="101"/>
                    <a:pt x="120" y="105"/>
                  </a:cubicBezTo>
                  <a:cubicBezTo>
                    <a:pt x="120" y="107"/>
                    <a:pt x="123" y="109"/>
                    <a:pt x="125" y="109"/>
                  </a:cubicBezTo>
                  <a:cubicBezTo>
                    <a:pt x="137" y="109"/>
                    <a:pt x="137" y="109"/>
                    <a:pt x="137" y="109"/>
                  </a:cubicBezTo>
                  <a:cubicBezTo>
                    <a:pt x="137" y="157"/>
                    <a:pt x="137" y="157"/>
                    <a:pt x="137" y="157"/>
                  </a:cubicBezTo>
                  <a:cubicBezTo>
                    <a:pt x="125" y="157"/>
                    <a:pt x="125" y="157"/>
                    <a:pt x="125" y="157"/>
                  </a:cubicBezTo>
                  <a:cubicBezTo>
                    <a:pt x="123" y="157"/>
                    <a:pt x="120" y="158"/>
                    <a:pt x="120" y="161"/>
                  </a:cubicBezTo>
                  <a:cubicBezTo>
                    <a:pt x="120" y="164"/>
                    <a:pt x="123" y="165"/>
                    <a:pt x="125" y="165"/>
                  </a:cubicBezTo>
                  <a:cubicBezTo>
                    <a:pt x="158" y="165"/>
                    <a:pt x="158" y="165"/>
                    <a:pt x="158" y="165"/>
                  </a:cubicBezTo>
                  <a:cubicBezTo>
                    <a:pt x="160" y="165"/>
                    <a:pt x="162" y="164"/>
                    <a:pt x="162" y="161"/>
                  </a:cubicBezTo>
                  <a:close/>
                  <a:moveTo>
                    <a:pt x="162" y="61"/>
                  </a:moveTo>
                  <a:cubicBezTo>
                    <a:pt x="162" y="40"/>
                    <a:pt x="162" y="40"/>
                    <a:pt x="162" y="40"/>
                  </a:cubicBezTo>
                  <a:cubicBezTo>
                    <a:pt x="162" y="37"/>
                    <a:pt x="161" y="36"/>
                    <a:pt x="158" y="36"/>
                  </a:cubicBezTo>
                  <a:cubicBezTo>
                    <a:pt x="155" y="36"/>
                    <a:pt x="154" y="37"/>
                    <a:pt x="154" y="40"/>
                  </a:cubicBezTo>
                  <a:cubicBezTo>
                    <a:pt x="154" y="56"/>
                    <a:pt x="154" y="56"/>
                    <a:pt x="154" y="56"/>
                  </a:cubicBezTo>
                  <a:cubicBezTo>
                    <a:pt x="145" y="56"/>
                    <a:pt x="145" y="56"/>
                    <a:pt x="145" y="56"/>
                  </a:cubicBezTo>
                  <a:cubicBezTo>
                    <a:pt x="145" y="0"/>
                    <a:pt x="145" y="0"/>
                    <a:pt x="145" y="0"/>
                  </a:cubicBezTo>
                  <a:cubicBezTo>
                    <a:pt x="125" y="0"/>
                    <a:pt x="125" y="0"/>
                    <a:pt x="125" y="0"/>
                  </a:cubicBezTo>
                  <a:cubicBezTo>
                    <a:pt x="123" y="0"/>
                    <a:pt x="120" y="1"/>
                    <a:pt x="120" y="4"/>
                  </a:cubicBezTo>
                  <a:cubicBezTo>
                    <a:pt x="120" y="7"/>
                    <a:pt x="123" y="8"/>
                    <a:pt x="125" y="8"/>
                  </a:cubicBezTo>
                  <a:cubicBezTo>
                    <a:pt x="137" y="8"/>
                    <a:pt x="137" y="8"/>
                    <a:pt x="137" y="8"/>
                  </a:cubicBezTo>
                  <a:cubicBezTo>
                    <a:pt x="137" y="56"/>
                    <a:pt x="137" y="56"/>
                    <a:pt x="137" y="56"/>
                  </a:cubicBezTo>
                  <a:cubicBezTo>
                    <a:pt x="125" y="56"/>
                    <a:pt x="125" y="56"/>
                    <a:pt x="125" y="56"/>
                  </a:cubicBezTo>
                  <a:cubicBezTo>
                    <a:pt x="123" y="56"/>
                    <a:pt x="120" y="58"/>
                    <a:pt x="120" y="61"/>
                  </a:cubicBezTo>
                  <a:cubicBezTo>
                    <a:pt x="120" y="64"/>
                    <a:pt x="123" y="65"/>
                    <a:pt x="125" y="65"/>
                  </a:cubicBezTo>
                  <a:cubicBezTo>
                    <a:pt x="158" y="65"/>
                    <a:pt x="158" y="65"/>
                    <a:pt x="158" y="65"/>
                  </a:cubicBezTo>
                  <a:cubicBezTo>
                    <a:pt x="160" y="65"/>
                    <a:pt x="162" y="64"/>
                    <a:pt x="162" y="61"/>
                  </a:cubicBezTo>
                  <a:close/>
                  <a:moveTo>
                    <a:pt x="101" y="258"/>
                  </a:moveTo>
                  <a:cubicBezTo>
                    <a:pt x="101" y="209"/>
                    <a:pt x="101" y="209"/>
                    <a:pt x="101" y="209"/>
                  </a:cubicBezTo>
                  <a:cubicBezTo>
                    <a:pt x="101" y="205"/>
                    <a:pt x="98" y="201"/>
                    <a:pt x="93" y="201"/>
                  </a:cubicBezTo>
                  <a:cubicBezTo>
                    <a:pt x="68" y="201"/>
                    <a:pt x="68" y="201"/>
                    <a:pt x="68" y="201"/>
                  </a:cubicBezTo>
                  <a:cubicBezTo>
                    <a:pt x="64" y="201"/>
                    <a:pt x="60" y="205"/>
                    <a:pt x="60" y="209"/>
                  </a:cubicBezTo>
                  <a:cubicBezTo>
                    <a:pt x="60" y="258"/>
                    <a:pt x="60" y="258"/>
                    <a:pt x="60" y="258"/>
                  </a:cubicBezTo>
                  <a:cubicBezTo>
                    <a:pt x="60" y="262"/>
                    <a:pt x="64" y="266"/>
                    <a:pt x="68" y="266"/>
                  </a:cubicBezTo>
                  <a:cubicBezTo>
                    <a:pt x="93" y="266"/>
                    <a:pt x="93" y="266"/>
                    <a:pt x="93" y="266"/>
                  </a:cubicBezTo>
                  <a:cubicBezTo>
                    <a:pt x="98" y="266"/>
                    <a:pt x="101" y="262"/>
                    <a:pt x="101" y="258"/>
                  </a:cubicBezTo>
                  <a:close/>
                  <a:moveTo>
                    <a:pt x="93" y="258"/>
                  </a:moveTo>
                  <a:cubicBezTo>
                    <a:pt x="68" y="258"/>
                    <a:pt x="68" y="258"/>
                    <a:pt x="68" y="258"/>
                  </a:cubicBezTo>
                  <a:cubicBezTo>
                    <a:pt x="68" y="209"/>
                    <a:pt x="68" y="209"/>
                    <a:pt x="68" y="209"/>
                  </a:cubicBezTo>
                  <a:cubicBezTo>
                    <a:pt x="93" y="209"/>
                    <a:pt x="93" y="209"/>
                    <a:pt x="93" y="209"/>
                  </a:cubicBezTo>
                  <a:lnTo>
                    <a:pt x="93" y="258"/>
                  </a:lnTo>
                  <a:close/>
                  <a:moveTo>
                    <a:pt x="101" y="157"/>
                  </a:moveTo>
                  <a:cubicBezTo>
                    <a:pt x="101" y="109"/>
                    <a:pt x="101" y="109"/>
                    <a:pt x="101" y="109"/>
                  </a:cubicBezTo>
                  <a:cubicBezTo>
                    <a:pt x="101" y="104"/>
                    <a:pt x="98" y="100"/>
                    <a:pt x="93" y="100"/>
                  </a:cubicBezTo>
                  <a:cubicBezTo>
                    <a:pt x="68" y="100"/>
                    <a:pt x="68" y="100"/>
                    <a:pt x="68" y="100"/>
                  </a:cubicBezTo>
                  <a:cubicBezTo>
                    <a:pt x="64" y="100"/>
                    <a:pt x="60" y="104"/>
                    <a:pt x="60" y="109"/>
                  </a:cubicBezTo>
                  <a:cubicBezTo>
                    <a:pt x="60" y="157"/>
                    <a:pt x="60" y="157"/>
                    <a:pt x="60" y="157"/>
                  </a:cubicBezTo>
                  <a:cubicBezTo>
                    <a:pt x="60" y="162"/>
                    <a:pt x="64" y="165"/>
                    <a:pt x="68" y="165"/>
                  </a:cubicBezTo>
                  <a:cubicBezTo>
                    <a:pt x="93" y="165"/>
                    <a:pt x="93" y="165"/>
                    <a:pt x="93" y="165"/>
                  </a:cubicBezTo>
                  <a:cubicBezTo>
                    <a:pt x="98" y="165"/>
                    <a:pt x="101" y="162"/>
                    <a:pt x="101" y="157"/>
                  </a:cubicBezTo>
                  <a:close/>
                  <a:moveTo>
                    <a:pt x="93" y="157"/>
                  </a:moveTo>
                  <a:cubicBezTo>
                    <a:pt x="68" y="157"/>
                    <a:pt x="68" y="157"/>
                    <a:pt x="68" y="157"/>
                  </a:cubicBezTo>
                  <a:cubicBezTo>
                    <a:pt x="68" y="109"/>
                    <a:pt x="68" y="109"/>
                    <a:pt x="68" y="109"/>
                  </a:cubicBezTo>
                  <a:cubicBezTo>
                    <a:pt x="93" y="109"/>
                    <a:pt x="93" y="109"/>
                    <a:pt x="93" y="109"/>
                  </a:cubicBezTo>
                  <a:lnTo>
                    <a:pt x="93" y="157"/>
                  </a:lnTo>
                  <a:close/>
                  <a:moveTo>
                    <a:pt x="101" y="56"/>
                  </a:moveTo>
                  <a:cubicBezTo>
                    <a:pt x="101" y="8"/>
                    <a:pt x="101" y="8"/>
                    <a:pt x="101" y="8"/>
                  </a:cubicBezTo>
                  <a:cubicBezTo>
                    <a:pt x="101" y="4"/>
                    <a:pt x="98" y="0"/>
                    <a:pt x="93" y="0"/>
                  </a:cubicBezTo>
                  <a:cubicBezTo>
                    <a:pt x="68" y="0"/>
                    <a:pt x="68" y="0"/>
                    <a:pt x="68" y="0"/>
                  </a:cubicBezTo>
                  <a:cubicBezTo>
                    <a:pt x="64" y="0"/>
                    <a:pt x="60" y="4"/>
                    <a:pt x="60" y="8"/>
                  </a:cubicBezTo>
                  <a:cubicBezTo>
                    <a:pt x="60" y="56"/>
                    <a:pt x="60" y="56"/>
                    <a:pt x="60" y="56"/>
                  </a:cubicBezTo>
                  <a:cubicBezTo>
                    <a:pt x="60" y="61"/>
                    <a:pt x="64" y="65"/>
                    <a:pt x="68" y="65"/>
                  </a:cubicBezTo>
                  <a:cubicBezTo>
                    <a:pt x="93" y="65"/>
                    <a:pt x="93" y="65"/>
                    <a:pt x="93" y="65"/>
                  </a:cubicBezTo>
                  <a:cubicBezTo>
                    <a:pt x="98" y="65"/>
                    <a:pt x="101" y="61"/>
                    <a:pt x="101" y="56"/>
                  </a:cubicBezTo>
                  <a:close/>
                  <a:moveTo>
                    <a:pt x="93" y="56"/>
                  </a:moveTo>
                  <a:cubicBezTo>
                    <a:pt x="68" y="56"/>
                    <a:pt x="68" y="56"/>
                    <a:pt x="68" y="56"/>
                  </a:cubicBezTo>
                  <a:cubicBezTo>
                    <a:pt x="68" y="8"/>
                    <a:pt x="68" y="8"/>
                    <a:pt x="68" y="8"/>
                  </a:cubicBezTo>
                  <a:cubicBezTo>
                    <a:pt x="93" y="8"/>
                    <a:pt x="93" y="8"/>
                    <a:pt x="93" y="8"/>
                  </a:cubicBezTo>
                  <a:lnTo>
                    <a:pt x="93" y="56"/>
                  </a:lnTo>
                  <a:close/>
                  <a:moveTo>
                    <a:pt x="41" y="262"/>
                  </a:moveTo>
                  <a:cubicBezTo>
                    <a:pt x="41" y="240"/>
                    <a:pt x="41" y="240"/>
                    <a:pt x="41" y="240"/>
                  </a:cubicBezTo>
                  <a:cubicBezTo>
                    <a:pt x="41" y="239"/>
                    <a:pt x="40" y="237"/>
                    <a:pt x="37" y="237"/>
                  </a:cubicBezTo>
                  <a:cubicBezTo>
                    <a:pt x="33" y="237"/>
                    <a:pt x="33" y="239"/>
                    <a:pt x="33" y="240"/>
                  </a:cubicBezTo>
                  <a:cubicBezTo>
                    <a:pt x="33" y="258"/>
                    <a:pt x="33" y="258"/>
                    <a:pt x="33" y="258"/>
                  </a:cubicBezTo>
                  <a:cubicBezTo>
                    <a:pt x="25" y="258"/>
                    <a:pt x="25" y="258"/>
                    <a:pt x="25" y="258"/>
                  </a:cubicBezTo>
                  <a:cubicBezTo>
                    <a:pt x="25" y="201"/>
                    <a:pt x="25" y="201"/>
                    <a:pt x="25" y="201"/>
                  </a:cubicBezTo>
                  <a:cubicBezTo>
                    <a:pt x="4" y="201"/>
                    <a:pt x="4" y="201"/>
                    <a:pt x="4" y="201"/>
                  </a:cubicBezTo>
                  <a:cubicBezTo>
                    <a:pt x="1" y="201"/>
                    <a:pt x="0" y="202"/>
                    <a:pt x="0" y="205"/>
                  </a:cubicBezTo>
                  <a:cubicBezTo>
                    <a:pt x="0" y="208"/>
                    <a:pt x="1" y="209"/>
                    <a:pt x="4" y="209"/>
                  </a:cubicBezTo>
                  <a:cubicBezTo>
                    <a:pt x="16" y="209"/>
                    <a:pt x="16" y="209"/>
                    <a:pt x="16" y="209"/>
                  </a:cubicBezTo>
                  <a:cubicBezTo>
                    <a:pt x="16" y="258"/>
                    <a:pt x="16" y="258"/>
                    <a:pt x="16" y="258"/>
                  </a:cubicBezTo>
                  <a:cubicBezTo>
                    <a:pt x="4" y="258"/>
                    <a:pt x="4" y="258"/>
                    <a:pt x="4" y="258"/>
                  </a:cubicBezTo>
                  <a:cubicBezTo>
                    <a:pt x="1" y="258"/>
                    <a:pt x="0" y="259"/>
                    <a:pt x="0" y="262"/>
                  </a:cubicBezTo>
                  <a:cubicBezTo>
                    <a:pt x="0" y="265"/>
                    <a:pt x="1" y="266"/>
                    <a:pt x="4" y="266"/>
                  </a:cubicBezTo>
                  <a:cubicBezTo>
                    <a:pt x="37" y="266"/>
                    <a:pt x="37" y="266"/>
                    <a:pt x="37" y="266"/>
                  </a:cubicBezTo>
                  <a:cubicBezTo>
                    <a:pt x="39" y="266"/>
                    <a:pt x="41" y="265"/>
                    <a:pt x="41" y="262"/>
                  </a:cubicBezTo>
                  <a:close/>
                  <a:moveTo>
                    <a:pt x="41" y="157"/>
                  </a:moveTo>
                  <a:cubicBezTo>
                    <a:pt x="41" y="109"/>
                    <a:pt x="41" y="109"/>
                    <a:pt x="41" y="109"/>
                  </a:cubicBezTo>
                  <a:cubicBezTo>
                    <a:pt x="41" y="104"/>
                    <a:pt x="37" y="100"/>
                    <a:pt x="33" y="100"/>
                  </a:cubicBezTo>
                  <a:cubicBezTo>
                    <a:pt x="7" y="100"/>
                    <a:pt x="7" y="100"/>
                    <a:pt x="7" y="100"/>
                  </a:cubicBezTo>
                  <a:cubicBezTo>
                    <a:pt x="3" y="100"/>
                    <a:pt x="0" y="104"/>
                    <a:pt x="0" y="109"/>
                  </a:cubicBezTo>
                  <a:cubicBezTo>
                    <a:pt x="0" y="157"/>
                    <a:pt x="0" y="157"/>
                    <a:pt x="0" y="157"/>
                  </a:cubicBezTo>
                  <a:cubicBezTo>
                    <a:pt x="0" y="162"/>
                    <a:pt x="3" y="165"/>
                    <a:pt x="7" y="165"/>
                  </a:cubicBezTo>
                  <a:cubicBezTo>
                    <a:pt x="33" y="165"/>
                    <a:pt x="33" y="165"/>
                    <a:pt x="33" y="165"/>
                  </a:cubicBezTo>
                  <a:cubicBezTo>
                    <a:pt x="37" y="165"/>
                    <a:pt x="41" y="162"/>
                    <a:pt x="41" y="157"/>
                  </a:cubicBezTo>
                  <a:close/>
                  <a:moveTo>
                    <a:pt x="33" y="157"/>
                  </a:moveTo>
                  <a:cubicBezTo>
                    <a:pt x="7" y="157"/>
                    <a:pt x="7" y="157"/>
                    <a:pt x="7" y="157"/>
                  </a:cubicBezTo>
                  <a:cubicBezTo>
                    <a:pt x="7" y="109"/>
                    <a:pt x="7" y="109"/>
                    <a:pt x="7" y="109"/>
                  </a:cubicBezTo>
                  <a:cubicBezTo>
                    <a:pt x="33" y="109"/>
                    <a:pt x="33" y="109"/>
                    <a:pt x="33" y="109"/>
                  </a:cubicBezTo>
                  <a:lnTo>
                    <a:pt x="33" y="157"/>
                  </a:lnTo>
                  <a:close/>
                  <a:moveTo>
                    <a:pt x="41" y="61"/>
                  </a:moveTo>
                  <a:cubicBezTo>
                    <a:pt x="41" y="40"/>
                    <a:pt x="41" y="40"/>
                    <a:pt x="41" y="40"/>
                  </a:cubicBezTo>
                  <a:cubicBezTo>
                    <a:pt x="41" y="37"/>
                    <a:pt x="40" y="36"/>
                    <a:pt x="37" y="36"/>
                  </a:cubicBezTo>
                  <a:cubicBezTo>
                    <a:pt x="33" y="36"/>
                    <a:pt x="33" y="37"/>
                    <a:pt x="33" y="40"/>
                  </a:cubicBezTo>
                  <a:cubicBezTo>
                    <a:pt x="33" y="56"/>
                    <a:pt x="33" y="56"/>
                    <a:pt x="33" y="56"/>
                  </a:cubicBezTo>
                  <a:cubicBezTo>
                    <a:pt x="25" y="56"/>
                    <a:pt x="25" y="56"/>
                    <a:pt x="25" y="56"/>
                  </a:cubicBezTo>
                  <a:cubicBezTo>
                    <a:pt x="25" y="0"/>
                    <a:pt x="25" y="0"/>
                    <a:pt x="25" y="0"/>
                  </a:cubicBezTo>
                  <a:cubicBezTo>
                    <a:pt x="4" y="0"/>
                    <a:pt x="4" y="0"/>
                    <a:pt x="4" y="0"/>
                  </a:cubicBezTo>
                  <a:cubicBezTo>
                    <a:pt x="1" y="0"/>
                    <a:pt x="0" y="1"/>
                    <a:pt x="0" y="4"/>
                  </a:cubicBezTo>
                  <a:cubicBezTo>
                    <a:pt x="0" y="7"/>
                    <a:pt x="1" y="8"/>
                    <a:pt x="4" y="8"/>
                  </a:cubicBezTo>
                  <a:cubicBezTo>
                    <a:pt x="16" y="8"/>
                    <a:pt x="16" y="8"/>
                    <a:pt x="16" y="8"/>
                  </a:cubicBezTo>
                  <a:cubicBezTo>
                    <a:pt x="16" y="56"/>
                    <a:pt x="16" y="56"/>
                    <a:pt x="16" y="56"/>
                  </a:cubicBezTo>
                  <a:cubicBezTo>
                    <a:pt x="4" y="56"/>
                    <a:pt x="4" y="56"/>
                    <a:pt x="4" y="56"/>
                  </a:cubicBezTo>
                  <a:cubicBezTo>
                    <a:pt x="1" y="56"/>
                    <a:pt x="0" y="58"/>
                    <a:pt x="0" y="61"/>
                  </a:cubicBezTo>
                  <a:cubicBezTo>
                    <a:pt x="0" y="64"/>
                    <a:pt x="1" y="65"/>
                    <a:pt x="4" y="65"/>
                  </a:cubicBezTo>
                  <a:cubicBezTo>
                    <a:pt x="37" y="65"/>
                    <a:pt x="37" y="65"/>
                    <a:pt x="37" y="65"/>
                  </a:cubicBezTo>
                  <a:cubicBezTo>
                    <a:pt x="39" y="65"/>
                    <a:pt x="41" y="64"/>
                    <a:pt x="41"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pic>
        <p:nvPicPr>
          <p:cNvPr id="88" name="Picture 87"/>
          <p:cNvPicPr>
            <a:picLocks noChangeAspect="1"/>
          </p:cNvPicPr>
          <p:nvPr userDrawn="1"/>
        </p:nvPicPr>
        <p:blipFill>
          <a:blip r:embed="rId2"/>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23770329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7171399"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1" y="3878574"/>
            <a:ext cx="6274974"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dirty="0"/>
              <a:t>Speaker name</a:t>
            </a:r>
          </a:p>
        </p:txBody>
      </p:sp>
      <p:grpSp>
        <p:nvGrpSpPr>
          <p:cNvPr id="90" name="Group 89"/>
          <p:cNvGrpSpPr>
            <a:grpSpLocks noChangeAspect="1"/>
          </p:cNvGrpSpPr>
          <p:nvPr userDrawn="1"/>
        </p:nvGrpSpPr>
        <p:grpSpPr bwMode="gray">
          <a:xfrm>
            <a:off x="5675128" y="4141867"/>
            <a:ext cx="6516872" cy="2716134"/>
            <a:chOff x="5788926" y="4224320"/>
            <a:chExt cx="6647549" cy="2770205"/>
          </a:xfrm>
        </p:grpSpPr>
        <p:sp>
          <p:nvSpPr>
            <p:cNvPr id="91" name="Freeform: Shape 90"/>
            <p:cNvSpPr/>
            <p:nvPr userDrawn="1"/>
          </p:nvSpPr>
          <p:spPr bwMode="gray">
            <a:xfrm>
              <a:off x="5788926" y="5758835"/>
              <a:ext cx="2577047" cy="1235690"/>
            </a:xfrm>
            <a:custGeom>
              <a:avLst/>
              <a:gdLst>
                <a:gd name="connsiteX0" fmla="*/ 1214715 w 2577047"/>
                <a:gd name="connsiteY0" fmla="*/ 0 h 1235690"/>
                <a:gd name="connsiteX1" fmla="*/ 1914672 w 2577047"/>
                <a:gd name="connsiteY1" fmla="*/ 468064 h 1235690"/>
                <a:gd name="connsiteX2" fmla="*/ 2060300 w 2577047"/>
                <a:gd name="connsiteY2" fmla="*/ 446221 h 1235690"/>
                <a:gd name="connsiteX3" fmla="*/ 2577047 w 2577047"/>
                <a:gd name="connsiteY3" fmla="*/ 957972 h 1235690"/>
                <a:gd name="connsiteX4" fmla="*/ 2495620 w 2577047"/>
                <a:gd name="connsiteY4" fmla="*/ 1235690 h 1235690"/>
                <a:gd name="connsiteX5" fmla="*/ 1889591 w 2577047"/>
                <a:gd name="connsiteY5" fmla="*/ 1235690 h 1235690"/>
                <a:gd name="connsiteX6" fmla="*/ 1799319 w 2577047"/>
                <a:gd name="connsiteY6" fmla="*/ 1235690 h 1235690"/>
                <a:gd name="connsiteX7" fmla="*/ 31390 w 2577047"/>
                <a:gd name="connsiteY7" fmla="*/ 1235690 h 1235690"/>
                <a:gd name="connsiteX8" fmla="*/ 9264 w 2577047"/>
                <a:gd name="connsiteY8" fmla="*/ 1164413 h 1235690"/>
                <a:gd name="connsiteX9" fmla="*/ 0 w 2577047"/>
                <a:gd name="connsiteY9" fmla="*/ 1072517 h 1235690"/>
                <a:gd name="connsiteX10" fmla="*/ 455981 w 2577047"/>
                <a:gd name="connsiteY10" fmla="*/ 616536 h 1235690"/>
                <a:gd name="connsiteX11" fmla="*/ 459500 w 2577047"/>
                <a:gd name="connsiteY11" fmla="*/ 616891 h 1235690"/>
                <a:gd name="connsiteX12" fmla="*/ 459640 w 2577047"/>
                <a:gd name="connsiteY12" fmla="*/ 615506 h 1235690"/>
                <a:gd name="connsiteX13" fmla="*/ 720719 w 2577047"/>
                <a:gd name="connsiteY13" fmla="*/ 182302 h 1235690"/>
                <a:gd name="connsiteX14" fmla="*/ 739060 w 2577047"/>
                <a:gd name="connsiteY14" fmla="*/ 169592 h 1235690"/>
                <a:gd name="connsiteX15" fmla="*/ 747661 w 2577047"/>
                <a:gd name="connsiteY15" fmla="*/ 161263 h 1235690"/>
                <a:gd name="connsiteX16" fmla="*/ 1214715 w 2577047"/>
                <a:gd name="connsiteY16" fmla="*/ 0 h 123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7047" h="1235690">
                  <a:moveTo>
                    <a:pt x="1214715" y="0"/>
                  </a:moveTo>
                  <a:cubicBezTo>
                    <a:pt x="1532592" y="0"/>
                    <a:pt x="1803493" y="191906"/>
                    <a:pt x="1914672" y="468064"/>
                  </a:cubicBezTo>
                  <a:cubicBezTo>
                    <a:pt x="1961649" y="454022"/>
                    <a:pt x="2010192" y="446221"/>
                    <a:pt x="2060300" y="446221"/>
                  </a:cubicBezTo>
                  <a:cubicBezTo>
                    <a:pt x="2346860" y="446221"/>
                    <a:pt x="2577047" y="675573"/>
                    <a:pt x="2577047" y="957972"/>
                  </a:cubicBezTo>
                  <a:cubicBezTo>
                    <a:pt x="2577047" y="1060946"/>
                    <a:pt x="2547295" y="1156119"/>
                    <a:pt x="2495620" y="1235690"/>
                  </a:cubicBezTo>
                  <a:cubicBezTo>
                    <a:pt x="2495620" y="1235690"/>
                    <a:pt x="2495620" y="1235690"/>
                    <a:pt x="1889591" y="1235690"/>
                  </a:cubicBezTo>
                  <a:lnTo>
                    <a:pt x="1799319" y="1235690"/>
                  </a:lnTo>
                  <a:lnTo>
                    <a:pt x="31390" y="1235690"/>
                  </a:lnTo>
                  <a:lnTo>
                    <a:pt x="9264" y="1164413"/>
                  </a:lnTo>
                  <a:cubicBezTo>
                    <a:pt x="3190" y="1134730"/>
                    <a:pt x="0" y="1103996"/>
                    <a:pt x="0" y="1072517"/>
                  </a:cubicBezTo>
                  <a:cubicBezTo>
                    <a:pt x="0" y="820686"/>
                    <a:pt x="204150" y="616536"/>
                    <a:pt x="455981" y="616536"/>
                  </a:cubicBezTo>
                  <a:lnTo>
                    <a:pt x="459500" y="616891"/>
                  </a:lnTo>
                  <a:lnTo>
                    <a:pt x="459640" y="615506"/>
                  </a:lnTo>
                  <a:cubicBezTo>
                    <a:pt x="495067" y="442379"/>
                    <a:pt x="589371" y="290700"/>
                    <a:pt x="720719" y="182302"/>
                  </a:cubicBezTo>
                  <a:lnTo>
                    <a:pt x="739060" y="169592"/>
                  </a:lnTo>
                  <a:lnTo>
                    <a:pt x="747661" y="161263"/>
                  </a:lnTo>
                  <a:cubicBezTo>
                    <a:pt x="876480" y="60556"/>
                    <a:pt x="1038551" y="0"/>
                    <a:pt x="1214715" y="0"/>
                  </a:cubicBez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3" name="Rectangle 7"/>
            <p:cNvSpPr>
              <a:spLocks noChangeArrowheads="1"/>
            </p:cNvSpPr>
            <p:nvPr/>
          </p:nvSpPr>
          <p:spPr bwMode="gray">
            <a:xfrm>
              <a:off x="9601660" y="4515070"/>
              <a:ext cx="573425" cy="1445676"/>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4" name="Rectangle 8"/>
            <p:cNvSpPr>
              <a:spLocks noChangeArrowheads="1"/>
            </p:cNvSpPr>
            <p:nvPr/>
          </p:nvSpPr>
          <p:spPr bwMode="gray">
            <a:xfrm>
              <a:off x="8640568" y="4224320"/>
              <a:ext cx="576116" cy="1445676"/>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5" name="Rectangle 9"/>
            <p:cNvSpPr>
              <a:spLocks noChangeArrowheads="1"/>
            </p:cNvSpPr>
            <p:nvPr/>
          </p:nvSpPr>
          <p:spPr bwMode="gray">
            <a:xfrm>
              <a:off x="9771264" y="4698135"/>
              <a:ext cx="573425" cy="1445676"/>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6" name="Rectangle 10"/>
            <p:cNvSpPr>
              <a:spLocks noChangeArrowheads="1"/>
            </p:cNvSpPr>
            <p:nvPr/>
          </p:nvSpPr>
          <p:spPr bwMode="gray">
            <a:xfrm>
              <a:off x="9351291" y="4843510"/>
              <a:ext cx="320365" cy="1397218"/>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7" name="Rectangle 11"/>
            <p:cNvSpPr>
              <a:spLocks noChangeArrowheads="1"/>
            </p:cNvSpPr>
            <p:nvPr/>
          </p:nvSpPr>
          <p:spPr bwMode="gray">
            <a:xfrm>
              <a:off x="8505962" y="4708904"/>
              <a:ext cx="309596" cy="1292224"/>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8" name="Rectangle 12"/>
            <p:cNvSpPr>
              <a:spLocks noChangeArrowheads="1"/>
            </p:cNvSpPr>
            <p:nvPr/>
          </p:nvSpPr>
          <p:spPr bwMode="gray">
            <a:xfrm>
              <a:off x="8780559" y="4576988"/>
              <a:ext cx="570732" cy="1518363"/>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9" name="Freeform 13"/>
            <p:cNvSpPr>
              <a:spLocks/>
            </p:cNvSpPr>
            <p:nvPr/>
          </p:nvSpPr>
          <p:spPr bwMode="gray">
            <a:xfrm>
              <a:off x="8842479" y="4665830"/>
              <a:ext cx="446894" cy="78073"/>
            </a:xfrm>
            <a:custGeom>
              <a:avLst/>
              <a:gdLst>
                <a:gd name="T0" fmla="*/ 24 w 286"/>
                <a:gd name="T1" fmla="*/ 0 h 50"/>
                <a:gd name="T2" fmla="*/ 0 w 286"/>
                <a:gd name="T3" fmla="*/ 22 h 50"/>
                <a:gd name="T4" fmla="*/ 0 w 286"/>
                <a:gd name="T5" fmla="*/ 28 h 50"/>
                <a:gd name="T6" fmla="*/ 24 w 286"/>
                <a:gd name="T7" fmla="*/ 50 h 50"/>
                <a:gd name="T8" fmla="*/ 262 w 286"/>
                <a:gd name="T9" fmla="*/ 50 h 50"/>
                <a:gd name="T10" fmla="*/ 286 w 286"/>
                <a:gd name="T11" fmla="*/ 28 h 50"/>
                <a:gd name="T12" fmla="*/ 286 w 286"/>
                <a:gd name="T13" fmla="*/ 22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2"/>
                  </a:cubicBezTo>
                  <a:cubicBezTo>
                    <a:pt x="0" y="28"/>
                    <a:pt x="0" y="28"/>
                    <a:pt x="0" y="28"/>
                  </a:cubicBezTo>
                  <a:cubicBezTo>
                    <a:pt x="0" y="28"/>
                    <a:pt x="0" y="50"/>
                    <a:pt x="24" y="50"/>
                  </a:cubicBezTo>
                  <a:cubicBezTo>
                    <a:pt x="262" y="50"/>
                    <a:pt x="262" y="50"/>
                    <a:pt x="262" y="50"/>
                  </a:cubicBezTo>
                  <a:cubicBezTo>
                    <a:pt x="262" y="50"/>
                    <a:pt x="286" y="50"/>
                    <a:pt x="286" y="28"/>
                  </a:cubicBezTo>
                  <a:cubicBezTo>
                    <a:pt x="286" y="22"/>
                    <a:pt x="286" y="22"/>
                    <a:pt x="286" y="22"/>
                  </a:cubicBezTo>
                  <a:cubicBezTo>
                    <a:pt x="286" y="22"/>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0" name="Freeform 14"/>
            <p:cNvSpPr>
              <a:spLocks/>
            </p:cNvSpPr>
            <p:nvPr/>
          </p:nvSpPr>
          <p:spPr bwMode="gray">
            <a:xfrm>
              <a:off x="8842479" y="4805821"/>
              <a:ext cx="446894" cy="78073"/>
            </a:xfrm>
            <a:custGeom>
              <a:avLst/>
              <a:gdLst>
                <a:gd name="T0" fmla="*/ 24 w 286"/>
                <a:gd name="T1" fmla="*/ 0 h 50"/>
                <a:gd name="T2" fmla="*/ 0 w 286"/>
                <a:gd name="T3" fmla="*/ 23 h 50"/>
                <a:gd name="T4" fmla="*/ 0 w 286"/>
                <a:gd name="T5" fmla="*/ 27 h 50"/>
                <a:gd name="T6" fmla="*/ 24 w 286"/>
                <a:gd name="T7" fmla="*/ 50 h 50"/>
                <a:gd name="T8" fmla="*/ 262 w 286"/>
                <a:gd name="T9" fmla="*/ 50 h 50"/>
                <a:gd name="T10" fmla="*/ 286 w 286"/>
                <a:gd name="T11" fmla="*/ 27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7"/>
                    <a:pt x="0" y="27"/>
                    <a:pt x="0" y="27"/>
                  </a:cubicBezTo>
                  <a:cubicBezTo>
                    <a:pt x="0" y="27"/>
                    <a:pt x="0" y="50"/>
                    <a:pt x="24" y="50"/>
                  </a:cubicBezTo>
                  <a:cubicBezTo>
                    <a:pt x="262" y="50"/>
                    <a:pt x="262" y="50"/>
                    <a:pt x="262" y="50"/>
                  </a:cubicBezTo>
                  <a:cubicBezTo>
                    <a:pt x="262" y="50"/>
                    <a:pt x="286" y="50"/>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1" name="Freeform 15"/>
            <p:cNvSpPr>
              <a:spLocks/>
            </p:cNvSpPr>
            <p:nvPr/>
          </p:nvSpPr>
          <p:spPr bwMode="gray">
            <a:xfrm>
              <a:off x="8842479" y="4943118"/>
              <a:ext cx="446894" cy="78073"/>
            </a:xfrm>
            <a:custGeom>
              <a:avLst/>
              <a:gdLst>
                <a:gd name="T0" fmla="*/ 24 w 286"/>
                <a:gd name="T1" fmla="*/ 0 h 50"/>
                <a:gd name="T2" fmla="*/ 0 w 286"/>
                <a:gd name="T3" fmla="*/ 24 h 50"/>
                <a:gd name="T4" fmla="*/ 0 w 286"/>
                <a:gd name="T5" fmla="*/ 28 h 50"/>
                <a:gd name="T6" fmla="*/ 24 w 286"/>
                <a:gd name="T7" fmla="*/ 50 h 50"/>
                <a:gd name="T8" fmla="*/ 262 w 286"/>
                <a:gd name="T9" fmla="*/ 50 h 50"/>
                <a:gd name="T10" fmla="*/ 286 w 286"/>
                <a:gd name="T11" fmla="*/ 28 h 50"/>
                <a:gd name="T12" fmla="*/ 286 w 286"/>
                <a:gd name="T13" fmla="*/ 24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4"/>
                  </a:cubicBezTo>
                  <a:cubicBezTo>
                    <a:pt x="0" y="28"/>
                    <a:pt x="0" y="28"/>
                    <a:pt x="0" y="28"/>
                  </a:cubicBezTo>
                  <a:cubicBezTo>
                    <a:pt x="0" y="28"/>
                    <a:pt x="0" y="50"/>
                    <a:pt x="24" y="50"/>
                  </a:cubicBezTo>
                  <a:cubicBezTo>
                    <a:pt x="262" y="50"/>
                    <a:pt x="262" y="50"/>
                    <a:pt x="262" y="50"/>
                  </a:cubicBezTo>
                  <a:cubicBezTo>
                    <a:pt x="262" y="50"/>
                    <a:pt x="286" y="50"/>
                    <a:pt x="286" y="28"/>
                  </a:cubicBezTo>
                  <a:cubicBezTo>
                    <a:pt x="286" y="24"/>
                    <a:pt x="286" y="24"/>
                    <a:pt x="286" y="24"/>
                  </a:cubicBezTo>
                  <a:cubicBezTo>
                    <a:pt x="286" y="24"/>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2" name="Freeform 16"/>
            <p:cNvSpPr>
              <a:spLocks/>
            </p:cNvSpPr>
            <p:nvPr/>
          </p:nvSpPr>
          <p:spPr bwMode="gray">
            <a:xfrm>
              <a:off x="8842479" y="5080418"/>
              <a:ext cx="446894" cy="78073"/>
            </a:xfrm>
            <a:custGeom>
              <a:avLst/>
              <a:gdLst>
                <a:gd name="T0" fmla="*/ 24 w 286"/>
                <a:gd name="T1" fmla="*/ 0 h 50"/>
                <a:gd name="T2" fmla="*/ 0 w 286"/>
                <a:gd name="T3" fmla="*/ 23 h 50"/>
                <a:gd name="T4" fmla="*/ 0 w 286"/>
                <a:gd name="T5" fmla="*/ 28 h 50"/>
                <a:gd name="T6" fmla="*/ 24 w 286"/>
                <a:gd name="T7" fmla="*/ 50 h 50"/>
                <a:gd name="T8" fmla="*/ 262 w 286"/>
                <a:gd name="T9" fmla="*/ 50 h 50"/>
                <a:gd name="T10" fmla="*/ 286 w 286"/>
                <a:gd name="T11" fmla="*/ 28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8"/>
                    <a:pt x="0" y="28"/>
                    <a:pt x="0" y="28"/>
                  </a:cubicBezTo>
                  <a:cubicBezTo>
                    <a:pt x="0" y="28"/>
                    <a:pt x="0" y="50"/>
                    <a:pt x="24" y="50"/>
                  </a:cubicBezTo>
                  <a:cubicBezTo>
                    <a:pt x="262" y="50"/>
                    <a:pt x="262" y="50"/>
                    <a:pt x="262" y="50"/>
                  </a:cubicBezTo>
                  <a:cubicBezTo>
                    <a:pt x="262" y="50"/>
                    <a:pt x="286" y="50"/>
                    <a:pt x="286" y="28"/>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3" name="Freeform 17"/>
            <p:cNvSpPr>
              <a:spLocks/>
            </p:cNvSpPr>
            <p:nvPr/>
          </p:nvSpPr>
          <p:spPr bwMode="gray">
            <a:xfrm>
              <a:off x="8842479" y="5220409"/>
              <a:ext cx="446894" cy="78073"/>
            </a:xfrm>
            <a:custGeom>
              <a:avLst/>
              <a:gdLst>
                <a:gd name="T0" fmla="*/ 24 w 286"/>
                <a:gd name="T1" fmla="*/ 0 h 50"/>
                <a:gd name="T2" fmla="*/ 0 w 286"/>
                <a:gd name="T3" fmla="*/ 23 h 50"/>
                <a:gd name="T4" fmla="*/ 0 w 286"/>
                <a:gd name="T5" fmla="*/ 27 h 50"/>
                <a:gd name="T6" fmla="*/ 24 w 286"/>
                <a:gd name="T7" fmla="*/ 50 h 50"/>
                <a:gd name="T8" fmla="*/ 262 w 286"/>
                <a:gd name="T9" fmla="*/ 50 h 50"/>
                <a:gd name="T10" fmla="*/ 286 w 286"/>
                <a:gd name="T11" fmla="*/ 27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7"/>
                    <a:pt x="0" y="27"/>
                    <a:pt x="0" y="27"/>
                  </a:cubicBezTo>
                  <a:cubicBezTo>
                    <a:pt x="0" y="27"/>
                    <a:pt x="0" y="50"/>
                    <a:pt x="24" y="50"/>
                  </a:cubicBezTo>
                  <a:cubicBezTo>
                    <a:pt x="262" y="50"/>
                    <a:pt x="262" y="50"/>
                    <a:pt x="262" y="50"/>
                  </a:cubicBezTo>
                  <a:cubicBezTo>
                    <a:pt x="262" y="50"/>
                    <a:pt x="286" y="50"/>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4" name="Freeform 18"/>
            <p:cNvSpPr>
              <a:spLocks/>
            </p:cNvSpPr>
            <p:nvPr/>
          </p:nvSpPr>
          <p:spPr bwMode="gray">
            <a:xfrm>
              <a:off x="8842479" y="5357707"/>
              <a:ext cx="446894" cy="78073"/>
            </a:xfrm>
            <a:custGeom>
              <a:avLst/>
              <a:gdLst>
                <a:gd name="T0" fmla="*/ 24 w 286"/>
                <a:gd name="T1" fmla="*/ 0 h 51"/>
                <a:gd name="T2" fmla="*/ 0 w 286"/>
                <a:gd name="T3" fmla="*/ 24 h 51"/>
                <a:gd name="T4" fmla="*/ 0 w 286"/>
                <a:gd name="T5" fmla="*/ 28 h 51"/>
                <a:gd name="T6" fmla="*/ 24 w 286"/>
                <a:gd name="T7" fmla="*/ 51 h 51"/>
                <a:gd name="T8" fmla="*/ 262 w 286"/>
                <a:gd name="T9" fmla="*/ 51 h 51"/>
                <a:gd name="T10" fmla="*/ 286 w 286"/>
                <a:gd name="T11" fmla="*/ 28 h 51"/>
                <a:gd name="T12" fmla="*/ 286 w 286"/>
                <a:gd name="T13" fmla="*/ 24 h 51"/>
                <a:gd name="T14" fmla="*/ 262 w 286"/>
                <a:gd name="T15" fmla="*/ 0 h 51"/>
                <a:gd name="T16" fmla="*/ 152 w 286"/>
                <a:gd name="T17" fmla="*/ 0 h 51"/>
                <a:gd name="T18" fmla="*/ 24 w 286"/>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1">
                  <a:moveTo>
                    <a:pt x="24" y="0"/>
                  </a:moveTo>
                  <a:cubicBezTo>
                    <a:pt x="24" y="0"/>
                    <a:pt x="0" y="0"/>
                    <a:pt x="0" y="24"/>
                  </a:cubicBezTo>
                  <a:cubicBezTo>
                    <a:pt x="0" y="28"/>
                    <a:pt x="0" y="28"/>
                    <a:pt x="0" y="28"/>
                  </a:cubicBezTo>
                  <a:cubicBezTo>
                    <a:pt x="0" y="28"/>
                    <a:pt x="0" y="51"/>
                    <a:pt x="24" y="51"/>
                  </a:cubicBezTo>
                  <a:cubicBezTo>
                    <a:pt x="262" y="51"/>
                    <a:pt x="262" y="51"/>
                    <a:pt x="262" y="51"/>
                  </a:cubicBezTo>
                  <a:cubicBezTo>
                    <a:pt x="262" y="51"/>
                    <a:pt x="286" y="51"/>
                    <a:pt x="286" y="28"/>
                  </a:cubicBezTo>
                  <a:cubicBezTo>
                    <a:pt x="286" y="24"/>
                    <a:pt x="286" y="24"/>
                    <a:pt x="286" y="24"/>
                  </a:cubicBezTo>
                  <a:cubicBezTo>
                    <a:pt x="286" y="24"/>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5" name="Freeform 19"/>
            <p:cNvSpPr>
              <a:spLocks/>
            </p:cNvSpPr>
            <p:nvPr/>
          </p:nvSpPr>
          <p:spPr bwMode="gray">
            <a:xfrm>
              <a:off x="8842479" y="5495006"/>
              <a:ext cx="446894" cy="78073"/>
            </a:xfrm>
            <a:custGeom>
              <a:avLst/>
              <a:gdLst>
                <a:gd name="T0" fmla="*/ 24 w 286"/>
                <a:gd name="T1" fmla="*/ 0 h 50"/>
                <a:gd name="T2" fmla="*/ 0 w 286"/>
                <a:gd name="T3" fmla="*/ 23 h 50"/>
                <a:gd name="T4" fmla="*/ 0 w 286"/>
                <a:gd name="T5" fmla="*/ 28 h 50"/>
                <a:gd name="T6" fmla="*/ 24 w 286"/>
                <a:gd name="T7" fmla="*/ 50 h 50"/>
                <a:gd name="T8" fmla="*/ 262 w 286"/>
                <a:gd name="T9" fmla="*/ 50 h 50"/>
                <a:gd name="T10" fmla="*/ 286 w 286"/>
                <a:gd name="T11" fmla="*/ 28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8"/>
                    <a:pt x="0" y="28"/>
                    <a:pt x="0" y="28"/>
                  </a:cubicBezTo>
                  <a:cubicBezTo>
                    <a:pt x="0" y="28"/>
                    <a:pt x="0" y="50"/>
                    <a:pt x="24" y="50"/>
                  </a:cubicBezTo>
                  <a:cubicBezTo>
                    <a:pt x="262" y="50"/>
                    <a:pt x="262" y="50"/>
                    <a:pt x="262" y="50"/>
                  </a:cubicBezTo>
                  <a:cubicBezTo>
                    <a:pt x="262" y="50"/>
                    <a:pt x="286" y="50"/>
                    <a:pt x="286" y="28"/>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6" name="Freeform 20"/>
            <p:cNvSpPr>
              <a:spLocks/>
            </p:cNvSpPr>
            <p:nvPr/>
          </p:nvSpPr>
          <p:spPr bwMode="gray">
            <a:xfrm>
              <a:off x="8842479" y="5634997"/>
              <a:ext cx="446894" cy="78073"/>
            </a:xfrm>
            <a:custGeom>
              <a:avLst/>
              <a:gdLst>
                <a:gd name="T0" fmla="*/ 24 w 286"/>
                <a:gd name="T1" fmla="*/ 0 h 51"/>
                <a:gd name="T2" fmla="*/ 0 w 286"/>
                <a:gd name="T3" fmla="*/ 23 h 51"/>
                <a:gd name="T4" fmla="*/ 0 w 286"/>
                <a:gd name="T5" fmla="*/ 27 h 51"/>
                <a:gd name="T6" fmla="*/ 24 w 286"/>
                <a:gd name="T7" fmla="*/ 51 h 51"/>
                <a:gd name="T8" fmla="*/ 262 w 286"/>
                <a:gd name="T9" fmla="*/ 51 h 51"/>
                <a:gd name="T10" fmla="*/ 286 w 286"/>
                <a:gd name="T11" fmla="*/ 27 h 51"/>
                <a:gd name="T12" fmla="*/ 286 w 286"/>
                <a:gd name="T13" fmla="*/ 23 h 51"/>
                <a:gd name="T14" fmla="*/ 262 w 286"/>
                <a:gd name="T15" fmla="*/ 0 h 51"/>
                <a:gd name="T16" fmla="*/ 152 w 286"/>
                <a:gd name="T17" fmla="*/ 0 h 51"/>
                <a:gd name="T18" fmla="*/ 24 w 286"/>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1">
                  <a:moveTo>
                    <a:pt x="24" y="0"/>
                  </a:moveTo>
                  <a:cubicBezTo>
                    <a:pt x="24" y="0"/>
                    <a:pt x="0" y="0"/>
                    <a:pt x="0" y="23"/>
                  </a:cubicBezTo>
                  <a:cubicBezTo>
                    <a:pt x="0" y="27"/>
                    <a:pt x="0" y="27"/>
                    <a:pt x="0" y="27"/>
                  </a:cubicBezTo>
                  <a:cubicBezTo>
                    <a:pt x="0" y="27"/>
                    <a:pt x="0" y="51"/>
                    <a:pt x="24" y="51"/>
                  </a:cubicBezTo>
                  <a:cubicBezTo>
                    <a:pt x="262" y="51"/>
                    <a:pt x="262" y="51"/>
                    <a:pt x="262" y="51"/>
                  </a:cubicBezTo>
                  <a:cubicBezTo>
                    <a:pt x="262" y="51"/>
                    <a:pt x="286" y="51"/>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7" name="Oval 21"/>
            <p:cNvSpPr>
              <a:spLocks noChangeArrowheads="1"/>
            </p:cNvSpPr>
            <p:nvPr/>
          </p:nvSpPr>
          <p:spPr bwMode="gray">
            <a:xfrm>
              <a:off x="9203225" y="4681982"/>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08" name="Oval 22"/>
            <p:cNvSpPr>
              <a:spLocks noChangeArrowheads="1"/>
            </p:cNvSpPr>
            <p:nvPr/>
          </p:nvSpPr>
          <p:spPr bwMode="gray">
            <a:xfrm>
              <a:off x="9203225" y="4821973"/>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09" name="Oval 23"/>
            <p:cNvSpPr>
              <a:spLocks noChangeArrowheads="1"/>
            </p:cNvSpPr>
            <p:nvPr/>
          </p:nvSpPr>
          <p:spPr bwMode="gray">
            <a:xfrm>
              <a:off x="9203225" y="4959271"/>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0" name="Oval 24"/>
            <p:cNvSpPr>
              <a:spLocks noChangeArrowheads="1"/>
            </p:cNvSpPr>
            <p:nvPr/>
          </p:nvSpPr>
          <p:spPr bwMode="gray">
            <a:xfrm>
              <a:off x="9203225" y="5099262"/>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1" name="Freeform 25"/>
            <p:cNvSpPr>
              <a:spLocks/>
            </p:cNvSpPr>
            <p:nvPr/>
          </p:nvSpPr>
          <p:spPr bwMode="gray">
            <a:xfrm>
              <a:off x="9203225" y="5236562"/>
              <a:ext cx="45767" cy="43074"/>
            </a:xfrm>
            <a:custGeom>
              <a:avLst/>
              <a:gdLst>
                <a:gd name="T0" fmla="*/ 14 w 28"/>
                <a:gd name="T1" fmla="*/ 28 h 28"/>
                <a:gd name="T2" fmla="*/ 28 w 28"/>
                <a:gd name="T3" fmla="*/ 13 h 28"/>
                <a:gd name="T4" fmla="*/ 14 w 28"/>
                <a:gd name="T5" fmla="*/ 0 h 28"/>
                <a:gd name="T6" fmla="*/ 0 w 28"/>
                <a:gd name="T7" fmla="*/ 13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cubicBezTo>
                    <a:pt x="22" y="28"/>
                    <a:pt x="28" y="21"/>
                    <a:pt x="28" y="13"/>
                  </a:cubicBezTo>
                  <a:cubicBezTo>
                    <a:pt x="28" y="7"/>
                    <a:pt x="22" y="0"/>
                    <a:pt x="14" y="0"/>
                  </a:cubicBezTo>
                  <a:cubicBezTo>
                    <a:pt x="7" y="0"/>
                    <a:pt x="0" y="7"/>
                    <a:pt x="0" y="13"/>
                  </a:cubicBezTo>
                  <a:cubicBezTo>
                    <a:pt x="0" y="21"/>
                    <a:pt x="7" y="28"/>
                    <a:pt x="14" y="28"/>
                  </a:cubicBez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2" name="Oval 26"/>
            <p:cNvSpPr>
              <a:spLocks noChangeArrowheads="1"/>
            </p:cNvSpPr>
            <p:nvPr/>
          </p:nvSpPr>
          <p:spPr bwMode="gray">
            <a:xfrm>
              <a:off x="9203225" y="5376553"/>
              <a:ext cx="45767" cy="40383"/>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3" name="Oval 27"/>
            <p:cNvSpPr>
              <a:spLocks noChangeArrowheads="1"/>
            </p:cNvSpPr>
            <p:nvPr/>
          </p:nvSpPr>
          <p:spPr bwMode="gray">
            <a:xfrm>
              <a:off x="9203225" y="5513851"/>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4" name="Oval 28"/>
            <p:cNvSpPr>
              <a:spLocks noChangeArrowheads="1"/>
            </p:cNvSpPr>
            <p:nvPr/>
          </p:nvSpPr>
          <p:spPr bwMode="gray">
            <a:xfrm>
              <a:off x="9203225" y="5653841"/>
              <a:ext cx="45767" cy="40383"/>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5" name="Freeform 29"/>
            <p:cNvSpPr>
              <a:spLocks/>
            </p:cNvSpPr>
            <p:nvPr/>
          </p:nvSpPr>
          <p:spPr bwMode="gray">
            <a:xfrm>
              <a:off x="8842479" y="5772295"/>
              <a:ext cx="446894" cy="78073"/>
            </a:xfrm>
            <a:custGeom>
              <a:avLst/>
              <a:gdLst>
                <a:gd name="T0" fmla="*/ 24 w 286"/>
                <a:gd name="T1" fmla="*/ 0 h 50"/>
                <a:gd name="T2" fmla="*/ 0 w 286"/>
                <a:gd name="T3" fmla="*/ 22 h 50"/>
                <a:gd name="T4" fmla="*/ 0 w 286"/>
                <a:gd name="T5" fmla="*/ 27 h 50"/>
                <a:gd name="T6" fmla="*/ 24 w 286"/>
                <a:gd name="T7" fmla="*/ 50 h 50"/>
                <a:gd name="T8" fmla="*/ 262 w 286"/>
                <a:gd name="T9" fmla="*/ 50 h 50"/>
                <a:gd name="T10" fmla="*/ 286 w 286"/>
                <a:gd name="T11" fmla="*/ 27 h 50"/>
                <a:gd name="T12" fmla="*/ 286 w 286"/>
                <a:gd name="T13" fmla="*/ 22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2"/>
                  </a:cubicBezTo>
                  <a:cubicBezTo>
                    <a:pt x="0" y="27"/>
                    <a:pt x="0" y="27"/>
                    <a:pt x="0" y="27"/>
                  </a:cubicBezTo>
                  <a:cubicBezTo>
                    <a:pt x="0" y="27"/>
                    <a:pt x="0" y="50"/>
                    <a:pt x="24" y="50"/>
                  </a:cubicBezTo>
                  <a:cubicBezTo>
                    <a:pt x="262" y="50"/>
                    <a:pt x="262" y="50"/>
                    <a:pt x="262" y="50"/>
                  </a:cubicBezTo>
                  <a:cubicBezTo>
                    <a:pt x="262" y="50"/>
                    <a:pt x="286" y="50"/>
                    <a:pt x="286" y="27"/>
                  </a:cubicBezTo>
                  <a:cubicBezTo>
                    <a:pt x="286" y="22"/>
                    <a:pt x="286" y="22"/>
                    <a:pt x="286" y="22"/>
                  </a:cubicBezTo>
                  <a:cubicBezTo>
                    <a:pt x="286" y="22"/>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6" name="Oval 30"/>
            <p:cNvSpPr>
              <a:spLocks noChangeArrowheads="1"/>
            </p:cNvSpPr>
            <p:nvPr/>
          </p:nvSpPr>
          <p:spPr bwMode="gray">
            <a:xfrm>
              <a:off x="9203225" y="5791141"/>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7" name="Rectangle 31"/>
            <p:cNvSpPr>
              <a:spLocks noChangeArrowheads="1"/>
            </p:cNvSpPr>
            <p:nvPr/>
          </p:nvSpPr>
          <p:spPr bwMode="gray">
            <a:xfrm>
              <a:off x="9467054" y="4883892"/>
              <a:ext cx="570732" cy="1337991"/>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8" name="Freeform 32"/>
            <p:cNvSpPr>
              <a:spLocks/>
            </p:cNvSpPr>
            <p:nvPr/>
          </p:nvSpPr>
          <p:spPr bwMode="gray">
            <a:xfrm>
              <a:off x="9526281" y="4975424"/>
              <a:ext cx="449587" cy="78073"/>
            </a:xfrm>
            <a:custGeom>
              <a:avLst/>
              <a:gdLst>
                <a:gd name="T0" fmla="*/ 25 w 287"/>
                <a:gd name="T1" fmla="*/ 0 h 50"/>
                <a:gd name="T2" fmla="*/ 0 w 287"/>
                <a:gd name="T3" fmla="*/ 22 h 50"/>
                <a:gd name="T4" fmla="*/ 0 w 287"/>
                <a:gd name="T5" fmla="*/ 27 h 50"/>
                <a:gd name="T6" fmla="*/ 25 w 287"/>
                <a:gd name="T7" fmla="*/ 50 h 50"/>
                <a:gd name="T8" fmla="*/ 262 w 287"/>
                <a:gd name="T9" fmla="*/ 50 h 50"/>
                <a:gd name="T10" fmla="*/ 287 w 287"/>
                <a:gd name="T11" fmla="*/ 27 h 50"/>
                <a:gd name="T12" fmla="*/ 287 w 287"/>
                <a:gd name="T13" fmla="*/ 22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2"/>
                  </a:cubicBezTo>
                  <a:cubicBezTo>
                    <a:pt x="0" y="27"/>
                    <a:pt x="0" y="27"/>
                    <a:pt x="0" y="27"/>
                  </a:cubicBezTo>
                  <a:cubicBezTo>
                    <a:pt x="0" y="27"/>
                    <a:pt x="0" y="50"/>
                    <a:pt x="25" y="50"/>
                  </a:cubicBezTo>
                  <a:cubicBezTo>
                    <a:pt x="262" y="50"/>
                    <a:pt x="262" y="50"/>
                    <a:pt x="262" y="50"/>
                  </a:cubicBezTo>
                  <a:cubicBezTo>
                    <a:pt x="262" y="50"/>
                    <a:pt x="287" y="50"/>
                    <a:pt x="287" y="27"/>
                  </a:cubicBezTo>
                  <a:cubicBezTo>
                    <a:pt x="287" y="22"/>
                    <a:pt x="287" y="22"/>
                    <a:pt x="287" y="22"/>
                  </a:cubicBezTo>
                  <a:cubicBezTo>
                    <a:pt x="287" y="22"/>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9" name="Freeform 33"/>
            <p:cNvSpPr>
              <a:spLocks/>
            </p:cNvSpPr>
            <p:nvPr/>
          </p:nvSpPr>
          <p:spPr bwMode="gray">
            <a:xfrm>
              <a:off x="9526281" y="5112724"/>
              <a:ext cx="449587" cy="78073"/>
            </a:xfrm>
            <a:custGeom>
              <a:avLst/>
              <a:gdLst>
                <a:gd name="T0" fmla="*/ 25 w 287"/>
                <a:gd name="T1" fmla="*/ 0 h 50"/>
                <a:gd name="T2" fmla="*/ 0 w 287"/>
                <a:gd name="T3" fmla="*/ 23 h 50"/>
                <a:gd name="T4" fmla="*/ 0 w 287"/>
                <a:gd name="T5" fmla="*/ 28 h 50"/>
                <a:gd name="T6" fmla="*/ 25 w 287"/>
                <a:gd name="T7" fmla="*/ 50 h 50"/>
                <a:gd name="T8" fmla="*/ 262 w 287"/>
                <a:gd name="T9" fmla="*/ 50 h 50"/>
                <a:gd name="T10" fmla="*/ 287 w 287"/>
                <a:gd name="T11" fmla="*/ 28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8"/>
                    <a:pt x="0" y="28"/>
                    <a:pt x="0" y="28"/>
                  </a:cubicBezTo>
                  <a:cubicBezTo>
                    <a:pt x="0" y="28"/>
                    <a:pt x="0" y="50"/>
                    <a:pt x="25" y="50"/>
                  </a:cubicBezTo>
                  <a:cubicBezTo>
                    <a:pt x="262" y="50"/>
                    <a:pt x="262" y="50"/>
                    <a:pt x="262" y="50"/>
                  </a:cubicBezTo>
                  <a:cubicBezTo>
                    <a:pt x="262" y="50"/>
                    <a:pt x="287" y="50"/>
                    <a:pt x="287" y="28"/>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0" name="Freeform 34"/>
            <p:cNvSpPr>
              <a:spLocks/>
            </p:cNvSpPr>
            <p:nvPr/>
          </p:nvSpPr>
          <p:spPr bwMode="gray">
            <a:xfrm>
              <a:off x="9526281" y="5252715"/>
              <a:ext cx="449587" cy="78073"/>
            </a:xfrm>
            <a:custGeom>
              <a:avLst/>
              <a:gdLst>
                <a:gd name="T0" fmla="*/ 25 w 287"/>
                <a:gd name="T1" fmla="*/ 0 h 50"/>
                <a:gd name="T2" fmla="*/ 0 w 287"/>
                <a:gd name="T3" fmla="*/ 22 h 50"/>
                <a:gd name="T4" fmla="*/ 0 w 287"/>
                <a:gd name="T5" fmla="*/ 28 h 50"/>
                <a:gd name="T6" fmla="*/ 25 w 287"/>
                <a:gd name="T7" fmla="*/ 50 h 50"/>
                <a:gd name="T8" fmla="*/ 262 w 287"/>
                <a:gd name="T9" fmla="*/ 50 h 50"/>
                <a:gd name="T10" fmla="*/ 287 w 287"/>
                <a:gd name="T11" fmla="*/ 28 h 50"/>
                <a:gd name="T12" fmla="*/ 287 w 287"/>
                <a:gd name="T13" fmla="*/ 22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2"/>
                  </a:cubicBezTo>
                  <a:cubicBezTo>
                    <a:pt x="0" y="28"/>
                    <a:pt x="0" y="28"/>
                    <a:pt x="0" y="28"/>
                  </a:cubicBezTo>
                  <a:cubicBezTo>
                    <a:pt x="0" y="28"/>
                    <a:pt x="0" y="50"/>
                    <a:pt x="25" y="50"/>
                  </a:cubicBezTo>
                  <a:cubicBezTo>
                    <a:pt x="262" y="50"/>
                    <a:pt x="262" y="50"/>
                    <a:pt x="262" y="50"/>
                  </a:cubicBezTo>
                  <a:cubicBezTo>
                    <a:pt x="262" y="50"/>
                    <a:pt x="287" y="50"/>
                    <a:pt x="287" y="28"/>
                  </a:cubicBezTo>
                  <a:cubicBezTo>
                    <a:pt x="287" y="22"/>
                    <a:pt x="287" y="22"/>
                    <a:pt x="287" y="22"/>
                  </a:cubicBezTo>
                  <a:cubicBezTo>
                    <a:pt x="287" y="22"/>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1" name="Freeform 35"/>
            <p:cNvSpPr>
              <a:spLocks/>
            </p:cNvSpPr>
            <p:nvPr/>
          </p:nvSpPr>
          <p:spPr bwMode="gray">
            <a:xfrm>
              <a:off x="9526281" y="5390012"/>
              <a:ext cx="449587" cy="78073"/>
            </a:xfrm>
            <a:custGeom>
              <a:avLst/>
              <a:gdLst>
                <a:gd name="T0" fmla="*/ 25 w 287"/>
                <a:gd name="T1" fmla="*/ 0 h 50"/>
                <a:gd name="T2" fmla="*/ 0 w 287"/>
                <a:gd name="T3" fmla="*/ 22 h 50"/>
                <a:gd name="T4" fmla="*/ 0 w 287"/>
                <a:gd name="T5" fmla="*/ 27 h 50"/>
                <a:gd name="T6" fmla="*/ 25 w 287"/>
                <a:gd name="T7" fmla="*/ 50 h 50"/>
                <a:gd name="T8" fmla="*/ 262 w 287"/>
                <a:gd name="T9" fmla="*/ 50 h 50"/>
                <a:gd name="T10" fmla="*/ 287 w 287"/>
                <a:gd name="T11" fmla="*/ 27 h 50"/>
                <a:gd name="T12" fmla="*/ 287 w 287"/>
                <a:gd name="T13" fmla="*/ 22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2"/>
                  </a:cubicBezTo>
                  <a:cubicBezTo>
                    <a:pt x="0" y="27"/>
                    <a:pt x="0" y="27"/>
                    <a:pt x="0" y="27"/>
                  </a:cubicBezTo>
                  <a:cubicBezTo>
                    <a:pt x="0" y="27"/>
                    <a:pt x="0" y="50"/>
                    <a:pt x="25" y="50"/>
                  </a:cubicBezTo>
                  <a:cubicBezTo>
                    <a:pt x="262" y="50"/>
                    <a:pt x="262" y="50"/>
                    <a:pt x="262" y="50"/>
                  </a:cubicBezTo>
                  <a:cubicBezTo>
                    <a:pt x="262" y="50"/>
                    <a:pt x="287" y="50"/>
                    <a:pt x="287" y="27"/>
                  </a:cubicBezTo>
                  <a:cubicBezTo>
                    <a:pt x="287" y="22"/>
                    <a:pt x="287" y="22"/>
                    <a:pt x="287" y="22"/>
                  </a:cubicBezTo>
                  <a:cubicBezTo>
                    <a:pt x="287" y="22"/>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2" name="Freeform 36"/>
            <p:cNvSpPr>
              <a:spLocks/>
            </p:cNvSpPr>
            <p:nvPr/>
          </p:nvSpPr>
          <p:spPr bwMode="gray">
            <a:xfrm>
              <a:off x="9526281" y="5527312"/>
              <a:ext cx="449587" cy="78073"/>
            </a:xfrm>
            <a:custGeom>
              <a:avLst/>
              <a:gdLst>
                <a:gd name="T0" fmla="*/ 25 w 287"/>
                <a:gd name="T1" fmla="*/ 0 h 50"/>
                <a:gd name="T2" fmla="*/ 0 w 287"/>
                <a:gd name="T3" fmla="*/ 23 h 50"/>
                <a:gd name="T4" fmla="*/ 0 w 287"/>
                <a:gd name="T5" fmla="*/ 28 h 50"/>
                <a:gd name="T6" fmla="*/ 25 w 287"/>
                <a:gd name="T7" fmla="*/ 50 h 50"/>
                <a:gd name="T8" fmla="*/ 262 w 287"/>
                <a:gd name="T9" fmla="*/ 50 h 50"/>
                <a:gd name="T10" fmla="*/ 287 w 287"/>
                <a:gd name="T11" fmla="*/ 28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8"/>
                    <a:pt x="0" y="28"/>
                    <a:pt x="0" y="28"/>
                  </a:cubicBezTo>
                  <a:cubicBezTo>
                    <a:pt x="0" y="28"/>
                    <a:pt x="0" y="50"/>
                    <a:pt x="25" y="50"/>
                  </a:cubicBezTo>
                  <a:cubicBezTo>
                    <a:pt x="262" y="50"/>
                    <a:pt x="262" y="50"/>
                    <a:pt x="262" y="50"/>
                  </a:cubicBezTo>
                  <a:cubicBezTo>
                    <a:pt x="262" y="50"/>
                    <a:pt x="287" y="50"/>
                    <a:pt x="287" y="28"/>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3" name="Freeform 37"/>
            <p:cNvSpPr>
              <a:spLocks/>
            </p:cNvSpPr>
            <p:nvPr/>
          </p:nvSpPr>
          <p:spPr bwMode="gray">
            <a:xfrm>
              <a:off x="9526281" y="5667303"/>
              <a:ext cx="449587" cy="78073"/>
            </a:xfrm>
            <a:custGeom>
              <a:avLst/>
              <a:gdLst>
                <a:gd name="T0" fmla="*/ 25 w 287"/>
                <a:gd name="T1" fmla="*/ 0 h 50"/>
                <a:gd name="T2" fmla="*/ 0 w 287"/>
                <a:gd name="T3" fmla="*/ 23 h 50"/>
                <a:gd name="T4" fmla="*/ 0 w 287"/>
                <a:gd name="T5" fmla="*/ 28 h 50"/>
                <a:gd name="T6" fmla="*/ 25 w 287"/>
                <a:gd name="T7" fmla="*/ 50 h 50"/>
                <a:gd name="T8" fmla="*/ 262 w 287"/>
                <a:gd name="T9" fmla="*/ 50 h 50"/>
                <a:gd name="T10" fmla="*/ 287 w 287"/>
                <a:gd name="T11" fmla="*/ 28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8"/>
                    <a:pt x="0" y="28"/>
                    <a:pt x="0" y="28"/>
                  </a:cubicBezTo>
                  <a:cubicBezTo>
                    <a:pt x="0" y="28"/>
                    <a:pt x="0" y="50"/>
                    <a:pt x="25" y="50"/>
                  </a:cubicBezTo>
                  <a:cubicBezTo>
                    <a:pt x="262" y="50"/>
                    <a:pt x="262" y="50"/>
                    <a:pt x="262" y="50"/>
                  </a:cubicBezTo>
                  <a:cubicBezTo>
                    <a:pt x="262" y="50"/>
                    <a:pt x="287" y="50"/>
                    <a:pt x="287" y="28"/>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4" name="Freeform 38"/>
            <p:cNvSpPr>
              <a:spLocks/>
            </p:cNvSpPr>
            <p:nvPr/>
          </p:nvSpPr>
          <p:spPr bwMode="gray">
            <a:xfrm>
              <a:off x="9526281" y="5807294"/>
              <a:ext cx="449587" cy="75380"/>
            </a:xfrm>
            <a:custGeom>
              <a:avLst/>
              <a:gdLst>
                <a:gd name="T0" fmla="*/ 25 w 287"/>
                <a:gd name="T1" fmla="*/ 0 h 49"/>
                <a:gd name="T2" fmla="*/ 0 w 287"/>
                <a:gd name="T3" fmla="*/ 23 h 49"/>
                <a:gd name="T4" fmla="*/ 0 w 287"/>
                <a:gd name="T5" fmla="*/ 27 h 49"/>
                <a:gd name="T6" fmla="*/ 25 w 287"/>
                <a:gd name="T7" fmla="*/ 49 h 49"/>
                <a:gd name="T8" fmla="*/ 262 w 287"/>
                <a:gd name="T9" fmla="*/ 49 h 49"/>
                <a:gd name="T10" fmla="*/ 287 w 287"/>
                <a:gd name="T11" fmla="*/ 27 h 49"/>
                <a:gd name="T12" fmla="*/ 287 w 287"/>
                <a:gd name="T13" fmla="*/ 23 h 49"/>
                <a:gd name="T14" fmla="*/ 262 w 287"/>
                <a:gd name="T15" fmla="*/ 0 h 49"/>
                <a:gd name="T16" fmla="*/ 153 w 287"/>
                <a:gd name="T17" fmla="*/ 0 h 49"/>
                <a:gd name="T18" fmla="*/ 25 w 287"/>
                <a:gd name="T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49">
                  <a:moveTo>
                    <a:pt x="25" y="0"/>
                  </a:moveTo>
                  <a:cubicBezTo>
                    <a:pt x="25" y="0"/>
                    <a:pt x="0" y="0"/>
                    <a:pt x="0" y="23"/>
                  </a:cubicBezTo>
                  <a:cubicBezTo>
                    <a:pt x="0" y="27"/>
                    <a:pt x="0" y="27"/>
                    <a:pt x="0" y="27"/>
                  </a:cubicBezTo>
                  <a:cubicBezTo>
                    <a:pt x="0" y="27"/>
                    <a:pt x="0" y="49"/>
                    <a:pt x="25" y="49"/>
                  </a:cubicBezTo>
                  <a:cubicBezTo>
                    <a:pt x="262" y="49"/>
                    <a:pt x="262" y="49"/>
                    <a:pt x="262" y="49"/>
                  </a:cubicBezTo>
                  <a:cubicBezTo>
                    <a:pt x="262" y="49"/>
                    <a:pt x="287" y="49"/>
                    <a:pt x="287" y="27"/>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5" name="Freeform 39"/>
            <p:cNvSpPr>
              <a:spLocks/>
            </p:cNvSpPr>
            <p:nvPr/>
          </p:nvSpPr>
          <p:spPr bwMode="gray">
            <a:xfrm>
              <a:off x="9526281" y="5941900"/>
              <a:ext cx="449587" cy="78073"/>
            </a:xfrm>
            <a:custGeom>
              <a:avLst/>
              <a:gdLst>
                <a:gd name="T0" fmla="*/ 25 w 287"/>
                <a:gd name="T1" fmla="*/ 0 h 50"/>
                <a:gd name="T2" fmla="*/ 0 w 287"/>
                <a:gd name="T3" fmla="*/ 24 h 50"/>
                <a:gd name="T4" fmla="*/ 0 w 287"/>
                <a:gd name="T5" fmla="*/ 28 h 50"/>
                <a:gd name="T6" fmla="*/ 25 w 287"/>
                <a:gd name="T7" fmla="*/ 50 h 50"/>
                <a:gd name="T8" fmla="*/ 262 w 287"/>
                <a:gd name="T9" fmla="*/ 50 h 50"/>
                <a:gd name="T10" fmla="*/ 287 w 287"/>
                <a:gd name="T11" fmla="*/ 28 h 50"/>
                <a:gd name="T12" fmla="*/ 287 w 287"/>
                <a:gd name="T13" fmla="*/ 24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4"/>
                  </a:cubicBezTo>
                  <a:cubicBezTo>
                    <a:pt x="0" y="28"/>
                    <a:pt x="0" y="28"/>
                    <a:pt x="0" y="28"/>
                  </a:cubicBezTo>
                  <a:cubicBezTo>
                    <a:pt x="0" y="28"/>
                    <a:pt x="0" y="50"/>
                    <a:pt x="25" y="50"/>
                  </a:cubicBezTo>
                  <a:cubicBezTo>
                    <a:pt x="262" y="50"/>
                    <a:pt x="262" y="50"/>
                    <a:pt x="262" y="50"/>
                  </a:cubicBezTo>
                  <a:cubicBezTo>
                    <a:pt x="262" y="50"/>
                    <a:pt x="287" y="50"/>
                    <a:pt x="287" y="28"/>
                  </a:cubicBezTo>
                  <a:cubicBezTo>
                    <a:pt x="287" y="24"/>
                    <a:pt x="287" y="24"/>
                    <a:pt x="287" y="24"/>
                  </a:cubicBezTo>
                  <a:cubicBezTo>
                    <a:pt x="287" y="24"/>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6" name="Oval 40"/>
            <p:cNvSpPr>
              <a:spLocks noChangeArrowheads="1"/>
            </p:cNvSpPr>
            <p:nvPr/>
          </p:nvSpPr>
          <p:spPr bwMode="gray">
            <a:xfrm>
              <a:off x="9889718" y="4991577"/>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27" name="Oval 41"/>
            <p:cNvSpPr>
              <a:spLocks noChangeArrowheads="1"/>
            </p:cNvSpPr>
            <p:nvPr/>
          </p:nvSpPr>
          <p:spPr bwMode="gray">
            <a:xfrm>
              <a:off x="9889718" y="5131568"/>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28" name="Oval 42"/>
            <p:cNvSpPr>
              <a:spLocks noChangeArrowheads="1"/>
            </p:cNvSpPr>
            <p:nvPr/>
          </p:nvSpPr>
          <p:spPr bwMode="gray">
            <a:xfrm>
              <a:off x="9889718" y="5268867"/>
              <a:ext cx="45767" cy="45767"/>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29" name="Oval 43"/>
            <p:cNvSpPr>
              <a:spLocks noChangeArrowheads="1"/>
            </p:cNvSpPr>
            <p:nvPr/>
          </p:nvSpPr>
          <p:spPr bwMode="gray">
            <a:xfrm>
              <a:off x="9889718" y="5406165"/>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0" name="Oval 44"/>
            <p:cNvSpPr>
              <a:spLocks noChangeArrowheads="1"/>
            </p:cNvSpPr>
            <p:nvPr/>
          </p:nvSpPr>
          <p:spPr bwMode="gray">
            <a:xfrm>
              <a:off x="9889718" y="5546156"/>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1" name="Oval 45"/>
            <p:cNvSpPr>
              <a:spLocks noChangeArrowheads="1"/>
            </p:cNvSpPr>
            <p:nvPr/>
          </p:nvSpPr>
          <p:spPr bwMode="gray">
            <a:xfrm>
              <a:off x="9889718" y="5683456"/>
              <a:ext cx="45767" cy="45767"/>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2" name="Oval 46"/>
            <p:cNvSpPr>
              <a:spLocks noChangeArrowheads="1"/>
            </p:cNvSpPr>
            <p:nvPr/>
          </p:nvSpPr>
          <p:spPr bwMode="gray">
            <a:xfrm>
              <a:off x="9889718" y="5823447"/>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3" name="Oval 47"/>
            <p:cNvSpPr>
              <a:spLocks noChangeArrowheads="1"/>
            </p:cNvSpPr>
            <p:nvPr/>
          </p:nvSpPr>
          <p:spPr bwMode="gray">
            <a:xfrm>
              <a:off x="9889718" y="5960744"/>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4" name="Freeform 48"/>
            <p:cNvSpPr>
              <a:spLocks/>
            </p:cNvSpPr>
            <p:nvPr/>
          </p:nvSpPr>
          <p:spPr bwMode="gray">
            <a:xfrm>
              <a:off x="9526281" y="6081891"/>
              <a:ext cx="449587" cy="78073"/>
            </a:xfrm>
            <a:custGeom>
              <a:avLst/>
              <a:gdLst>
                <a:gd name="T0" fmla="*/ 25 w 287"/>
                <a:gd name="T1" fmla="*/ 0 h 50"/>
                <a:gd name="T2" fmla="*/ 0 w 287"/>
                <a:gd name="T3" fmla="*/ 23 h 50"/>
                <a:gd name="T4" fmla="*/ 0 w 287"/>
                <a:gd name="T5" fmla="*/ 27 h 50"/>
                <a:gd name="T6" fmla="*/ 25 w 287"/>
                <a:gd name="T7" fmla="*/ 50 h 50"/>
                <a:gd name="T8" fmla="*/ 262 w 287"/>
                <a:gd name="T9" fmla="*/ 50 h 50"/>
                <a:gd name="T10" fmla="*/ 287 w 287"/>
                <a:gd name="T11" fmla="*/ 27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7"/>
                    <a:pt x="0" y="27"/>
                    <a:pt x="0" y="27"/>
                  </a:cubicBezTo>
                  <a:cubicBezTo>
                    <a:pt x="0" y="27"/>
                    <a:pt x="0" y="50"/>
                    <a:pt x="25" y="50"/>
                  </a:cubicBezTo>
                  <a:cubicBezTo>
                    <a:pt x="262" y="50"/>
                    <a:pt x="262" y="50"/>
                    <a:pt x="262" y="50"/>
                  </a:cubicBezTo>
                  <a:cubicBezTo>
                    <a:pt x="262" y="50"/>
                    <a:pt x="287" y="50"/>
                    <a:pt x="287" y="27"/>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5" name="Oval 49"/>
            <p:cNvSpPr>
              <a:spLocks noChangeArrowheads="1"/>
            </p:cNvSpPr>
            <p:nvPr/>
          </p:nvSpPr>
          <p:spPr bwMode="gray">
            <a:xfrm>
              <a:off x="9889718" y="6100735"/>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6" name="Freeform 50"/>
            <p:cNvSpPr>
              <a:spLocks/>
            </p:cNvSpPr>
            <p:nvPr/>
          </p:nvSpPr>
          <p:spPr bwMode="gray">
            <a:xfrm>
              <a:off x="8842479" y="5909595"/>
              <a:ext cx="446894" cy="78073"/>
            </a:xfrm>
            <a:custGeom>
              <a:avLst/>
              <a:gdLst>
                <a:gd name="T0" fmla="*/ 24 w 286"/>
                <a:gd name="T1" fmla="*/ 0 h 50"/>
                <a:gd name="T2" fmla="*/ 0 w 286"/>
                <a:gd name="T3" fmla="*/ 23 h 50"/>
                <a:gd name="T4" fmla="*/ 0 w 286"/>
                <a:gd name="T5" fmla="*/ 27 h 50"/>
                <a:gd name="T6" fmla="*/ 24 w 286"/>
                <a:gd name="T7" fmla="*/ 50 h 50"/>
                <a:gd name="T8" fmla="*/ 262 w 286"/>
                <a:gd name="T9" fmla="*/ 50 h 50"/>
                <a:gd name="T10" fmla="*/ 286 w 286"/>
                <a:gd name="T11" fmla="*/ 27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7"/>
                    <a:pt x="0" y="27"/>
                    <a:pt x="0" y="27"/>
                  </a:cubicBezTo>
                  <a:cubicBezTo>
                    <a:pt x="0" y="27"/>
                    <a:pt x="0" y="50"/>
                    <a:pt x="24" y="50"/>
                  </a:cubicBezTo>
                  <a:cubicBezTo>
                    <a:pt x="262" y="50"/>
                    <a:pt x="262" y="50"/>
                    <a:pt x="262" y="50"/>
                  </a:cubicBezTo>
                  <a:cubicBezTo>
                    <a:pt x="262" y="50"/>
                    <a:pt x="286" y="50"/>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7" name="Oval 51"/>
            <p:cNvSpPr>
              <a:spLocks noChangeArrowheads="1"/>
            </p:cNvSpPr>
            <p:nvPr/>
          </p:nvSpPr>
          <p:spPr bwMode="gray">
            <a:xfrm>
              <a:off x="9203225" y="5928439"/>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8" name="Rectangle 52"/>
            <p:cNvSpPr>
              <a:spLocks noChangeArrowheads="1"/>
            </p:cNvSpPr>
            <p:nvPr/>
          </p:nvSpPr>
          <p:spPr bwMode="gray">
            <a:xfrm>
              <a:off x="8643261" y="4245857"/>
              <a:ext cx="573425" cy="255753"/>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9" name="Freeform 53"/>
            <p:cNvSpPr>
              <a:spLocks/>
            </p:cNvSpPr>
            <p:nvPr/>
          </p:nvSpPr>
          <p:spPr bwMode="gray">
            <a:xfrm>
              <a:off x="10780814" y="5917670"/>
              <a:ext cx="1235690" cy="611115"/>
            </a:xfrm>
            <a:custGeom>
              <a:avLst/>
              <a:gdLst>
                <a:gd name="T0" fmla="*/ 763 w 788"/>
                <a:gd name="T1" fmla="*/ 392 h 392"/>
                <a:gd name="T2" fmla="*/ 788 w 788"/>
                <a:gd name="T3" fmla="*/ 304 h 392"/>
                <a:gd name="T4" fmla="*/ 625 w 788"/>
                <a:gd name="T5" fmla="*/ 142 h 392"/>
                <a:gd name="T6" fmla="*/ 580 w 788"/>
                <a:gd name="T7" fmla="*/ 149 h 392"/>
                <a:gd name="T8" fmla="*/ 358 w 788"/>
                <a:gd name="T9" fmla="*/ 0 h 392"/>
                <a:gd name="T10" fmla="*/ 120 w 788"/>
                <a:gd name="T11" fmla="*/ 224 h 392"/>
                <a:gd name="T12" fmla="*/ 0 w 788"/>
                <a:gd name="T13" fmla="*/ 347 h 392"/>
                <a:gd name="T14" fmla="*/ 8 w 788"/>
                <a:gd name="T15" fmla="*/ 392 h 392"/>
                <a:gd name="T16" fmla="*/ 763 w 788"/>
                <a:gd name="T17"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8" h="392">
                  <a:moveTo>
                    <a:pt x="763" y="392"/>
                  </a:moveTo>
                  <a:cubicBezTo>
                    <a:pt x="779" y="366"/>
                    <a:pt x="788" y="337"/>
                    <a:pt x="788" y="304"/>
                  </a:cubicBezTo>
                  <a:cubicBezTo>
                    <a:pt x="788" y="214"/>
                    <a:pt x="715" y="142"/>
                    <a:pt x="625" y="142"/>
                  </a:cubicBezTo>
                  <a:cubicBezTo>
                    <a:pt x="609" y="142"/>
                    <a:pt x="594" y="144"/>
                    <a:pt x="580" y="149"/>
                  </a:cubicBezTo>
                  <a:cubicBezTo>
                    <a:pt x="544" y="61"/>
                    <a:pt x="458" y="0"/>
                    <a:pt x="358" y="0"/>
                  </a:cubicBezTo>
                  <a:cubicBezTo>
                    <a:pt x="231" y="0"/>
                    <a:pt x="127" y="99"/>
                    <a:pt x="120" y="224"/>
                  </a:cubicBezTo>
                  <a:cubicBezTo>
                    <a:pt x="53" y="226"/>
                    <a:pt x="0" y="280"/>
                    <a:pt x="0" y="347"/>
                  </a:cubicBezTo>
                  <a:cubicBezTo>
                    <a:pt x="0" y="363"/>
                    <a:pt x="2" y="378"/>
                    <a:pt x="8" y="392"/>
                  </a:cubicBezTo>
                  <a:lnTo>
                    <a:pt x="763" y="392"/>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0" name="Freeform 55"/>
            <p:cNvSpPr>
              <a:spLocks/>
            </p:cNvSpPr>
            <p:nvPr/>
          </p:nvSpPr>
          <p:spPr bwMode="gray">
            <a:xfrm>
              <a:off x="11198094" y="5990359"/>
              <a:ext cx="1238381" cy="646112"/>
            </a:xfrm>
            <a:custGeom>
              <a:avLst/>
              <a:gdLst>
                <a:gd name="T0" fmla="*/ 790 w 790"/>
                <a:gd name="T1" fmla="*/ 206 h 414"/>
                <a:gd name="T2" fmla="*/ 661 w 790"/>
                <a:gd name="T3" fmla="*/ 149 h 414"/>
                <a:gd name="T4" fmla="*/ 613 w 790"/>
                <a:gd name="T5" fmla="*/ 156 h 414"/>
                <a:gd name="T6" fmla="*/ 379 w 790"/>
                <a:gd name="T7" fmla="*/ 0 h 414"/>
                <a:gd name="T8" fmla="*/ 127 w 790"/>
                <a:gd name="T9" fmla="*/ 236 h 414"/>
                <a:gd name="T10" fmla="*/ 0 w 790"/>
                <a:gd name="T11" fmla="*/ 366 h 414"/>
                <a:gd name="T12" fmla="*/ 9 w 790"/>
                <a:gd name="T13" fmla="*/ 414 h 414"/>
                <a:gd name="T14" fmla="*/ 790 w 790"/>
                <a:gd name="T15" fmla="*/ 414 h 414"/>
                <a:gd name="T16" fmla="*/ 790 w 790"/>
                <a:gd name="T17" fmla="*/ 20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0" h="414">
                  <a:moveTo>
                    <a:pt x="790" y="206"/>
                  </a:moveTo>
                  <a:cubicBezTo>
                    <a:pt x="758" y="172"/>
                    <a:pt x="713" y="149"/>
                    <a:pt x="661" y="149"/>
                  </a:cubicBezTo>
                  <a:cubicBezTo>
                    <a:pt x="644" y="149"/>
                    <a:pt x="628" y="152"/>
                    <a:pt x="613" y="156"/>
                  </a:cubicBezTo>
                  <a:cubicBezTo>
                    <a:pt x="576" y="64"/>
                    <a:pt x="484" y="0"/>
                    <a:pt x="379" y="0"/>
                  </a:cubicBezTo>
                  <a:cubicBezTo>
                    <a:pt x="245" y="0"/>
                    <a:pt x="135" y="104"/>
                    <a:pt x="127" y="236"/>
                  </a:cubicBezTo>
                  <a:cubicBezTo>
                    <a:pt x="56" y="238"/>
                    <a:pt x="0" y="295"/>
                    <a:pt x="0" y="366"/>
                  </a:cubicBezTo>
                  <a:cubicBezTo>
                    <a:pt x="0" y="383"/>
                    <a:pt x="3" y="399"/>
                    <a:pt x="9" y="414"/>
                  </a:cubicBezTo>
                  <a:cubicBezTo>
                    <a:pt x="790" y="414"/>
                    <a:pt x="790" y="414"/>
                    <a:pt x="790" y="414"/>
                  </a:cubicBezTo>
                  <a:lnTo>
                    <a:pt x="790" y="2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1" name="Freeform 59"/>
            <p:cNvSpPr>
              <a:spLocks/>
            </p:cNvSpPr>
            <p:nvPr/>
          </p:nvSpPr>
          <p:spPr bwMode="gray">
            <a:xfrm>
              <a:off x="11682678" y="5328094"/>
              <a:ext cx="309596" cy="441510"/>
            </a:xfrm>
            <a:custGeom>
              <a:avLst/>
              <a:gdLst>
                <a:gd name="T0" fmla="*/ 198 w 198"/>
                <a:gd name="T1" fmla="*/ 202 h 283"/>
                <a:gd name="T2" fmla="*/ 198 w 198"/>
                <a:gd name="T3" fmla="*/ 0 h 283"/>
                <a:gd name="T4" fmla="*/ 177 w 198"/>
                <a:gd name="T5" fmla="*/ 6 h 283"/>
                <a:gd name="T6" fmla="*/ 177 w 198"/>
                <a:gd name="T7" fmla="*/ 230 h 283"/>
                <a:gd name="T8" fmla="*/ 0 w 198"/>
                <a:gd name="T9" fmla="*/ 230 h 283"/>
                <a:gd name="T10" fmla="*/ 26 w 198"/>
                <a:gd name="T11" fmla="*/ 246 h 283"/>
                <a:gd name="T12" fmla="*/ 26 w 198"/>
                <a:gd name="T13" fmla="*/ 283 h 283"/>
                <a:gd name="T14" fmla="*/ 171 w 198"/>
                <a:gd name="T15" fmla="*/ 283 h 283"/>
                <a:gd name="T16" fmla="*/ 171 w 198"/>
                <a:gd name="T17" fmla="*/ 246 h 283"/>
                <a:gd name="T18" fmla="*/ 198 w 198"/>
                <a:gd name="T19" fmla="*/ 20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83">
                  <a:moveTo>
                    <a:pt x="198" y="202"/>
                  </a:moveTo>
                  <a:cubicBezTo>
                    <a:pt x="198" y="0"/>
                    <a:pt x="198" y="0"/>
                    <a:pt x="198" y="0"/>
                  </a:cubicBezTo>
                  <a:cubicBezTo>
                    <a:pt x="190" y="0"/>
                    <a:pt x="183" y="3"/>
                    <a:pt x="177" y="6"/>
                  </a:cubicBezTo>
                  <a:cubicBezTo>
                    <a:pt x="177" y="230"/>
                    <a:pt x="177" y="230"/>
                    <a:pt x="177" y="230"/>
                  </a:cubicBezTo>
                  <a:cubicBezTo>
                    <a:pt x="0" y="230"/>
                    <a:pt x="0" y="230"/>
                    <a:pt x="0" y="230"/>
                  </a:cubicBezTo>
                  <a:cubicBezTo>
                    <a:pt x="6" y="239"/>
                    <a:pt x="15" y="244"/>
                    <a:pt x="26" y="246"/>
                  </a:cubicBezTo>
                  <a:cubicBezTo>
                    <a:pt x="26" y="283"/>
                    <a:pt x="26" y="283"/>
                    <a:pt x="26" y="283"/>
                  </a:cubicBezTo>
                  <a:cubicBezTo>
                    <a:pt x="171" y="283"/>
                    <a:pt x="171" y="283"/>
                    <a:pt x="171" y="283"/>
                  </a:cubicBezTo>
                  <a:cubicBezTo>
                    <a:pt x="171" y="246"/>
                    <a:pt x="171" y="246"/>
                    <a:pt x="171" y="246"/>
                  </a:cubicBezTo>
                  <a:lnTo>
                    <a:pt x="198" y="202"/>
                  </a:lnTo>
                  <a:close/>
                </a:path>
              </a:pathLst>
            </a:custGeom>
            <a:solidFill>
              <a:srgbClr val="613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2" name="Freeform 60"/>
            <p:cNvSpPr>
              <a:spLocks/>
            </p:cNvSpPr>
            <p:nvPr/>
          </p:nvSpPr>
          <p:spPr bwMode="gray">
            <a:xfrm>
              <a:off x="11704215" y="5815369"/>
              <a:ext cx="263829" cy="419973"/>
            </a:xfrm>
            <a:custGeom>
              <a:avLst/>
              <a:gdLst>
                <a:gd name="T0" fmla="*/ 167 w 167"/>
                <a:gd name="T1" fmla="*/ 270 h 270"/>
                <a:gd name="T2" fmla="*/ 167 w 167"/>
                <a:gd name="T3" fmla="*/ 0 h 270"/>
                <a:gd name="T4" fmla="*/ 0 w 167"/>
                <a:gd name="T5" fmla="*/ 0 h 270"/>
                <a:gd name="T6" fmla="*/ 0 w 167"/>
                <a:gd name="T7" fmla="*/ 203 h 270"/>
                <a:gd name="T8" fmla="*/ 18 w 167"/>
                <a:gd name="T9" fmla="*/ 202 h 270"/>
                <a:gd name="T10" fmla="*/ 167 w 167"/>
                <a:gd name="T11" fmla="*/ 270 h 270"/>
              </a:gdLst>
              <a:ahLst/>
              <a:cxnLst>
                <a:cxn ang="0">
                  <a:pos x="T0" y="T1"/>
                </a:cxn>
                <a:cxn ang="0">
                  <a:pos x="T2" y="T3"/>
                </a:cxn>
                <a:cxn ang="0">
                  <a:pos x="T4" y="T5"/>
                </a:cxn>
                <a:cxn ang="0">
                  <a:pos x="T6" y="T7"/>
                </a:cxn>
                <a:cxn ang="0">
                  <a:pos x="T8" y="T9"/>
                </a:cxn>
                <a:cxn ang="0">
                  <a:pos x="T10" y="T11"/>
                </a:cxn>
              </a:cxnLst>
              <a:rect l="0" t="0" r="r" b="b"/>
              <a:pathLst>
                <a:path w="167" h="270">
                  <a:moveTo>
                    <a:pt x="167" y="270"/>
                  </a:moveTo>
                  <a:cubicBezTo>
                    <a:pt x="167" y="0"/>
                    <a:pt x="167" y="0"/>
                    <a:pt x="167" y="0"/>
                  </a:cubicBezTo>
                  <a:cubicBezTo>
                    <a:pt x="0" y="0"/>
                    <a:pt x="0" y="0"/>
                    <a:pt x="0" y="0"/>
                  </a:cubicBezTo>
                  <a:cubicBezTo>
                    <a:pt x="0" y="203"/>
                    <a:pt x="0" y="203"/>
                    <a:pt x="0" y="203"/>
                  </a:cubicBezTo>
                  <a:cubicBezTo>
                    <a:pt x="6" y="203"/>
                    <a:pt x="12" y="202"/>
                    <a:pt x="18" y="202"/>
                  </a:cubicBezTo>
                  <a:cubicBezTo>
                    <a:pt x="77" y="202"/>
                    <a:pt x="131" y="229"/>
                    <a:pt x="167" y="270"/>
                  </a:cubicBezTo>
                  <a:close/>
                </a:path>
              </a:pathLst>
            </a:custGeom>
            <a:solidFill>
              <a:srgbClr val="001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3" name="Rectangle 61"/>
            <p:cNvSpPr>
              <a:spLocks noChangeArrowheads="1"/>
            </p:cNvSpPr>
            <p:nvPr/>
          </p:nvSpPr>
          <p:spPr bwMode="gray">
            <a:xfrm>
              <a:off x="11712292" y="5769604"/>
              <a:ext cx="247676" cy="45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4" name="Freeform 62"/>
            <p:cNvSpPr>
              <a:spLocks/>
            </p:cNvSpPr>
            <p:nvPr/>
          </p:nvSpPr>
          <p:spPr bwMode="gray">
            <a:xfrm>
              <a:off x="9698577" y="6491095"/>
              <a:ext cx="1017626" cy="503430"/>
            </a:xfrm>
            <a:custGeom>
              <a:avLst/>
              <a:gdLst>
                <a:gd name="T0" fmla="*/ 628 w 650"/>
                <a:gd name="T1" fmla="*/ 323 h 323"/>
                <a:gd name="T2" fmla="*/ 650 w 650"/>
                <a:gd name="T3" fmla="*/ 251 h 323"/>
                <a:gd name="T4" fmla="*/ 515 w 650"/>
                <a:gd name="T5" fmla="*/ 117 h 323"/>
                <a:gd name="T6" fmla="*/ 477 w 650"/>
                <a:gd name="T7" fmla="*/ 122 h 323"/>
                <a:gd name="T8" fmla="*/ 295 w 650"/>
                <a:gd name="T9" fmla="*/ 0 h 323"/>
                <a:gd name="T10" fmla="*/ 99 w 650"/>
                <a:gd name="T11" fmla="*/ 184 h 323"/>
                <a:gd name="T12" fmla="*/ 0 w 650"/>
                <a:gd name="T13" fmla="*/ 285 h 323"/>
                <a:gd name="T14" fmla="*/ 7 w 650"/>
                <a:gd name="T15" fmla="*/ 323 h 323"/>
                <a:gd name="T16" fmla="*/ 628 w 650"/>
                <a:gd name="T17"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0" h="323">
                  <a:moveTo>
                    <a:pt x="628" y="323"/>
                  </a:moveTo>
                  <a:cubicBezTo>
                    <a:pt x="642" y="302"/>
                    <a:pt x="650" y="277"/>
                    <a:pt x="650" y="251"/>
                  </a:cubicBezTo>
                  <a:cubicBezTo>
                    <a:pt x="650" y="176"/>
                    <a:pt x="589" y="117"/>
                    <a:pt x="515" y="117"/>
                  </a:cubicBezTo>
                  <a:cubicBezTo>
                    <a:pt x="502" y="117"/>
                    <a:pt x="489" y="119"/>
                    <a:pt x="477" y="122"/>
                  </a:cubicBezTo>
                  <a:cubicBezTo>
                    <a:pt x="448" y="50"/>
                    <a:pt x="377" y="0"/>
                    <a:pt x="295" y="0"/>
                  </a:cubicBezTo>
                  <a:cubicBezTo>
                    <a:pt x="191" y="0"/>
                    <a:pt x="105" y="81"/>
                    <a:pt x="99" y="184"/>
                  </a:cubicBezTo>
                  <a:cubicBezTo>
                    <a:pt x="44" y="185"/>
                    <a:pt x="0" y="230"/>
                    <a:pt x="0" y="285"/>
                  </a:cubicBezTo>
                  <a:cubicBezTo>
                    <a:pt x="0" y="298"/>
                    <a:pt x="1" y="311"/>
                    <a:pt x="7" y="323"/>
                  </a:cubicBezTo>
                  <a:lnTo>
                    <a:pt x="628" y="3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5" name="Rectangle 63"/>
            <p:cNvSpPr>
              <a:spLocks noChangeArrowheads="1"/>
            </p:cNvSpPr>
            <p:nvPr/>
          </p:nvSpPr>
          <p:spPr bwMode="gray">
            <a:xfrm>
              <a:off x="10840041" y="5481545"/>
              <a:ext cx="43074" cy="91532"/>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46" name="Freeform 64"/>
            <p:cNvSpPr>
              <a:spLocks/>
            </p:cNvSpPr>
            <p:nvPr/>
          </p:nvSpPr>
          <p:spPr bwMode="gray">
            <a:xfrm>
              <a:off x="6852992" y="5328094"/>
              <a:ext cx="729569" cy="231523"/>
            </a:xfrm>
            <a:custGeom>
              <a:avLst/>
              <a:gdLst>
                <a:gd name="T0" fmla="*/ 271 w 271"/>
                <a:gd name="T1" fmla="*/ 0 h 86"/>
                <a:gd name="T2" fmla="*/ 0 w 271"/>
                <a:gd name="T3" fmla="*/ 0 h 86"/>
                <a:gd name="T4" fmla="*/ 17 w 271"/>
                <a:gd name="T5" fmla="*/ 11 h 86"/>
                <a:gd name="T6" fmla="*/ 132 w 271"/>
                <a:gd name="T7" fmla="*/ 48 h 86"/>
                <a:gd name="T8" fmla="*/ 133 w 271"/>
                <a:gd name="T9" fmla="*/ 86 h 86"/>
                <a:gd name="T10" fmla="*/ 240 w 271"/>
                <a:gd name="T11" fmla="*/ 86 h 86"/>
                <a:gd name="T12" fmla="*/ 240 w 271"/>
                <a:gd name="T13" fmla="*/ 21 h 86"/>
                <a:gd name="T14" fmla="*/ 271 w 271"/>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86">
                  <a:moveTo>
                    <a:pt x="271" y="0"/>
                  </a:moveTo>
                  <a:lnTo>
                    <a:pt x="0" y="0"/>
                  </a:lnTo>
                  <a:lnTo>
                    <a:pt x="17" y="11"/>
                  </a:lnTo>
                  <a:lnTo>
                    <a:pt x="132" y="48"/>
                  </a:lnTo>
                  <a:lnTo>
                    <a:pt x="133" y="86"/>
                  </a:lnTo>
                  <a:lnTo>
                    <a:pt x="240" y="86"/>
                  </a:lnTo>
                  <a:lnTo>
                    <a:pt x="240" y="21"/>
                  </a:lnTo>
                  <a:lnTo>
                    <a:pt x="271" y="0"/>
                  </a:lnTo>
                  <a:close/>
                </a:path>
              </a:pathLst>
            </a:custGeom>
            <a:solidFill>
              <a:srgbClr val="BB91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7" name="Freeform 65"/>
            <p:cNvSpPr>
              <a:spLocks/>
            </p:cNvSpPr>
            <p:nvPr/>
          </p:nvSpPr>
          <p:spPr bwMode="gray">
            <a:xfrm>
              <a:off x="7192201" y="5621536"/>
              <a:ext cx="328440" cy="508814"/>
            </a:xfrm>
            <a:custGeom>
              <a:avLst/>
              <a:gdLst>
                <a:gd name="T0" fmla="*/ 209 w 209"/>
                <a:gd name="T1" fmla="*/ 327 h 327"/>
                <a:gd name="T2" fmla="*/ 209 w 209"/>
                <a:gd name="T3" fmla="*/ 0 h 327"/>
                <a:gd name="T4" fmla="*/ 0 w 209"/>
                <a:gd name="T5" fmla="*/ 0 h 327"/>
                <a:gd name="T6" fmla="*/ 0 w 209"/>
                <a:gd name="T7" fmla="*/ 242 h 327"/>
                <a:gd name="T8" fmla="*/ 209 w 209"/>
                <a:gd name="T9" fmla="*/ 327 h 327"/>
              </a:gdLst>
              <a:ahLst/>
              <a:cxnLst>
                <a:cxn ang="0">
                  <a:pos x="T0" y="T1"/>
                </a:cxn>
                <a:cxn ang="0">
                  <a:pos x="T2" y="T3"/>
                </a:cxn>
                <a:cxn ang="0">
                  <a:pos x="T4" y="T5"/>
                </a:cxn>
                <a:cxn ang="0">
                  <a:pos x="T6" y="T7"/>
                </a:cxn>
                <a:cxn ang="0">
                  <a:pos x="T8" y="T9"/>
                </a:cxn>
              </a:cxnLst>
              <a:rect l="0" t="0" r="r" b="b"/>
              <a:pathLst>
                <a:path w="209" h="327">
                  <a:moveTo>
                    <a:pt x="209" y="327"/>
                  </a:moveTo>
                  <a:cubicBezTo>
                    <a:pt x="209" y="0"/>
                    <a:pt x="209" y="0"/>
                    <a:pt x="209" y="0"/>
                  </a:cubicBezTo>
                  <a:cubicBezTo>
                    <a:pt x="0" y="0"/>
                    <a:pt x="0" y="0"/>
                    <a:pt x="0" y="0"/>
                  </a:cubicBezTo>
                  <a:cubicBezTo>
                    <a:pt x="0" y="242"/>
                    <a:pt x="0" y="242"/>
                    <a:pt x="0" y="242"/>
                  </a:cubicBezTo>
                  <a:cubicBezTo>
                    <a:pt x="81" y="245"/>
                    <a:pt x="153" y="277"/>
                    <a:pt x="209" y="327"/>
                  </a:cubicBezTo>
                  <a:close/>
                </a:path>
              </a:pathLst>
            </a:custGeom>
            <a:solidFill>
              <a:srgbClr val="001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8" name="Rectangle 66"/>
            <p:cNvSpPr>
              <a:spLocks noChangeArrowheads="1"/>
            </p:cNvSpPr>
            <p:nvPr/>
          </p:nvSpPr>
          <p:spPr bwMode="gray">
            <a:xfrm>
              <a:off x="7202970" y="5559618"/>
              <a:ext cx="306903" cy="619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9" name="Rectangle 67"/>
            <p:cNvSpPr>
              <a:spLocks noChangeArrowheads="1"/>
            </p:cNvSpPr>
            <p:nvPr/>
          </p:nvSpPr>
          <p:spPr bwMode="gray">
            <a:xfrm>
              <a:off x="7943307" y="5048112"/>
              <a:ext cx="43074" cy="91532"/>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50" name="Freeform 68"/>
            <p:cNvSpPr>
              <a:spLocks/>
            </p:cNvSpPr>
            <p:nvPr/>
          </p:nvSpPr>
          <p:spPr bwMode="gray">
            <a:xfrm>
              <a:off x="7940614" y="5088494"/>
              <a:ext cx="1289532" cy="454971"/>
            </a:xfrm>
            <a:custGeom>
              <a:avLst/>
              <a:gdLst>
                <a:gd name="T0" fmla="*/ 479 w 479"/>
                <a:gd name="T1" fmla="*/ 169 h 169"/>
                <a:gd name="T2" fmla="*/ 163 w 479"/>
                <a:gd name="T3" fmla="*/ 169 h 169"/>
                <a:gd name="T4" fmla="*/ 163 w 479"/>
                <a:gd name="T5" fmla="*/ 5 h 169"/>
                <a:gd name="T6" fmla="*/ 0 w 479"/>
                <a:gd name="T7" fmla="*/ 5 h 169"/>
                <a:gd name="T8" fmla="*/ 0 w 479"/>
                <a:gd name="T9" fmla="*/ 0 h 169"/>
                <a:gd name="T10" fmla="*/ 169 w 479"/>
                <a:gd name="T11" fmla="*/ 0 h 169"/>
                <a:gd name="T12" fmla="*/ 169 w 479"/>
                <a:gd name="T13" fmla="*/ 165 h 169"/>
                <a:gd name="T14" fmla="*/ 479 w 479"/>
                <a:gd name="T15" fmla="*/ 165 h 169"/>
                <a:gd name="T16" fmla="*/ 479 w 479"/>
                <a:gd name="T1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9" h="169">
                  <a:moveTo>
                    <a:pt x="479" y="169"/>
                  </a:moveTo>
                  <a:lnTo>
                    <a:pt x="163" y="169"/>
                  </a:lnTo>
                  <a:lnTo>
                    <a:pt x="163" y="5"/>
                  </a:lnTo>
                  <a:lnTo>
                    <a:pt x="0" y="5"/>
                  </a:lnTo>
                  <a:lnTo>
                    <a:pt x="0" y="0"/>
                  </a:lnTo>
                  <a:lnTo>
                    <a:pt x="169" y="0"/>
                  </a:lnTo>
                  <a:lnTo>
                    <a:pt x="169" y="165"/>
                  </a:lnTo>
                  <a:lnTo>
                    <a:pt x="479" y="165"/>
                  </a:lnTo>
                  <a:lnTo>
                    <a:pt x="479" y="169"/>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51" name="Freeform 69"/>
            <p:cNvSpPr>
              <a:spLocks/>
            </p:cNvSpPr>
            <p:nvPr/>
          </p:nvSpPr>
          <p:spPr bwMode="gray">
            <a:xfrm>
              <a:off x="10215467" y="6227266"/>
              <a:ext cx="134607" cy="188449"/>
            </a:xfrm>
            <a:custGeom>
              <a:avLst/>
              <a:gdLst>
                <a:gd name="T0" fmla="*/ 85 w 85"/>
                <a:gd name="T1" fmla="*/ 86 h 121"/>
                <a:gd name="T2" fmla="*/ 85 w 85"/>
                <a:gd name="T3" fmla="*/ 0 h 121"/>
                <a:gd name="T4" fmla="*/ 77 w 85"/>
                <a:gd name="T5" fmla="*/ 2 h 121"/>
                <a:gd name="T6" fmla="*/ 77 w 85"/>
                <a:gd name="T7" fmla="*/ 98 h 121"/>
                <a:gd name="T8" fmla="*/ 0 w 85"/>
                <a:gd name="T9" fmla="*/ 98 h 121"/>
                <a:gd name="T10" fmla="*/ 11 w 85"/>
                <a:gd name="T11" fmla="*/ 105 h 121"/>
                <a:gd name="T12" fmla="*/ 11 w 85"/>
                <a:gd name="T13" fmla="*/ 121 h 121"/>
                <a:gd name="T14" fmla="*/ 73 w 85"/>
                <a:gd name="T15" fmla="*/ 121 h 121"/>
                <a:gd name="T16" fmla="*/ 73 w 85"/>
                <a:gd name="T17" fmla="*/ 105 h 121"/>
                <a:gd name="T18" fmla="*/ 85 w 85"/>
                <a:gd name="T19" fmla="*/ 8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21">
                  <a:moveTo>
                    <a:pt x="85" y="86"/>
                  </a:moveTo>
                  <a:cubicBezTo>
                    <a:pt x="85" y="0"/>
                    <a:pt x="85" y="0"/>
                    <a:pt x="85" y="0"/>
                  </a:cubicBezTo>
                  <a:cubicBezTo>
                    <a:pt x="82" y="0"/>
                    <a:pt x="79" y="1"/>
                    <a:pt x="77" y="2"/>
                  </a:cubicBezTo>
                  <a:cubicBezTo>
                    <a:pt x="77" y="98"/>
                    <a:pt x="77" y="98"/>
                    <a:pt x="77" y="98"/>
                  </a:cubicBezTo>
                  <a:cubicBezTo>
                    <a:pt x="0" y="98"/>
                    <a:pt x="0" y="98"/>
                    <a:pt x="0" y="98"/>
                  </a:cubicBezTo>
                  <a:cubicBezTo>
                    <a:pt x="3" y="102"/>
                    <a:pt x="7" y="104"/>
                    <a:pt x="11" y="105"/>
                  </a:cubicBezTo>
                  <a:cubicBezTo>
                    <a:pt x="11" y="121"/>
                    <a:pt x="11" y="121"/>
                    <a:pt x="11" y="121"/>
                  </a:cubicBezTo>
                  <a:cubicBezTo>
                    <a:pt x="73" y="121"/>
                    <a:pt x="73" y="121"/>
                    <a:pt x="73" y="121"/>
                  </a:cubicBezTo>
                  <a:cubicBezTo>
                    <a:pt x="73" y="105"/>
                    <a:pt x="73" y="105"/>
                    <a:pt x="73" y="105"/>
                  </a:cubicBezTo>
                  <a:lnTo>
                    <a:pt x="85" y="86"/>
                  </a:lnTo>
                  <a:close/>
                </a:path>
              </a:pathLst>
            </a:custGeom>
            <a:solidFill>
              <a:srgbClr val="CE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2" name="Freeform 70"/>
            <p:cNvSpPr>
              <a:spLocks/>
            </p:cNvSpPr>
            <p:nvPr/>
          </p:nvSpPr>
          <p:spPr bwMode="gray">
            <a:xfrm>
              <a:off x="10228926" y="6437253"/>
              <a:ext cx="110378" cy="250369"/>
            </a:xfrm>
            <a:custGeom>
              <a:avLst/>
              <a:gdLst>
                <a:gd name="T0" fmla="*/ 72 w 72"/>
                <a:gd name="T1" fmla="*/ 160 h 160"/>
                <a:gd name="T2" fmla="*/ 72 w 72"/>
                <a:gd name="T3" fmla="*/ 0 h 160"/>
                <a:gd name="T4" fmla="*/ 0 w 72"/>
                <a:gd name="T5" fmla="*/ 0 h 160"/>
                <a:gd name="T6" fmla="*/ 0 w 72"/>
                <a:gd name="T7" fmla="*/ 119 h 160"/>
                <a:gd name="T8" fmla="*/ 72 w 72"/>
                <a:gd name="T9" fmla="*/ 160 h 160"/>
              </a:gdLst>
              <a:ahLst/>
              <a:cxnLst>
                <a:cxn ang="0">
                  <a:pos x="T0" y="T1"/>
                </a:cxn>
                <a:cxn ang="0">
                  <a:pos x="T2" y="T3"/>
                </a:cxn>
                <a:cxn ang="0">
                  <a:pos x="T4" y="T5"/>
                </a:cxn>
                <a:cxn ang="0">
                  <a:pos x="T6" y="T7"/>
                </a:cxn>
                <a:cxn ang="0">
                  <a:pos x="T8" y="T9"/>
                </a:cxn>
              </a:cxnLst>
              <a:rect l="0" t="0" r="r" b="b"/>
              <a:pathLst>
                <a:path w="72" h="160">
                  <a:moveTo>
                    <a:pt x="72" y="160"/>
                  </a:moveTo>
                  <a:cubicBezTo>
                    <a:pt x="72" y="0"/>
                    <a:pt x="72" y="0"/>
                    <a:pt x="72" y="0"/>
                  </a:cubicBezTo>
                  <a:cubicBezTo>
                    <a:pt x="0" y="0"/>
                    <a:pt x="0" y="0"/>
                    <a:pt x="0" y="0"/>
                  </a:cubicBezTo>
                  <a:cubicBezTo>
                    <a:pt x="0" y="119"/>
                    <a:pt x="0" y="119"/>
                    <a:pt x="0" y="119"/>
                  </a:cubicBezTo>
                  <a:cubicBezTo>
                    <a:pt x="27" y="126"/>
                    <a:pt x="52" y="140"/>
                    <a:pt x="72" y="160"/>
                  </a:cubicBezTo>
                  <a:close/>
                </a:path>
              </a:pathLst>
            </a:custGeom>
            <a:solidFill>
              <a:srgbClr val="001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3" name="Rectangle 71"/>
            <p:cNvSpPr>
              <a:spLocks noChangeArrowheads="1"/>
            </p:cNvSpPr>
            <p:nvPr/>
          </p:nvSpPr>
          <p:spPr bwMode="gray">
            <a:xfrm>
              <a:off x="10231619" y="6415716"/>
              <a:ext cx="104994" cy="21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4" name="Freeform 72"/>
            <p:cNvSpPr>
              <a:spLocks/>
            </p:cNvSpPr>
            <p:nvPr/>
          </p:nvSpPr>
          <p:spPr bwMode="gray">
            <a:xfrm>
              <a:off x="9916639" y="5287711"/>
              <a:ext cx="923402" cy="247676"/>
            </a:xfrm>
            <a:custGeom>
              <a:avLst/>
              <a:gdLst>
                <a:gd name="T0" fmla="*/ 343 w 343"/>
                <a:gd name="T1" fmla="*/ 92 h 92"/>
                <a:gd name="T2" fmla="*/ 196 w 343"/>
                <a:gd name="T3" fmla="*/ 92 h 92"/>
                <a:gd name="T4" fmla="*/ 196 w 343"/>
                <a:gd name="T5" fmla="*/ 5 h 92"/>
                <a:gd name="T6" fmla="*/ 0 w 343"/>
                <a:gd name="T7" fmla="*/ 5 h 92"/>
                <a:gd name="T8" fmla="*/ 0 w 343"/>
                <a:gd name="T9" fmla="*/ 0 h 92"/>
                <a:gd name="T10" fmla="*/ 201 w 343"/>
                <a:gd name="T11" fmla="*/ 0 h 92"/>
                <a:gd name="T12" fmla="*/ 201 w 343"/>
                <a:gd name="T13" fmla="*/ 87 h 92"/>
                <a:gd name="T14" fmla="*/ 343 w 343"/>
                <a:gd name="T15" fmla="*/ 87 h 92"/>
                <a:gd name="T16" fmla="*/ 343 w 343"/>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 h="92">
                  <a:moveTo>
                    <a:pt x="343" y="92"/>
                  </a:moveTo>
                  <a:lnTo>
                    <a:pt x="196" y="92"/>
                  </a:lnTo>
                  <a:lnTo>
                    <a:pt x="196" y="5"/>
                  </a:lnTo>
                  <a:lnTo>
                    <a:pt x="0" y="5"/>
                  </a:lnTo>
                  <a:lnTo>
                    <a:pt x="0" y="0"/>
                  </a:lnTo>
                  <a:lnTo>
                    <a:pt x="201" y="0"/>
                  </a:lnTo>
                  <a:lnTo>
                    <a:pt x="201" y="87"/>
                  </a:lnTo>
                  <a:lnTo>
                    <a:pt x="343" y="87"/>
                  </a:lnTo>
                  <a:lnTo>
                    <a:pt x="343" y="92"/>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55" name="Freeform 73"/>
            <p:cNvSpPr>
              <a:spLocks/>
            </p:cNvSpPr>
            <p:nvPr/>
          </p:nvSpPr>
          <p:spPr bwMode="gray">
            <a:xfrm>
              <a:off x="9623198" y="5565002"/>
              <a:ext cx="282675" cy="743029"/>
            </a:xfrm>
            <a:custGeom>
              <a:avLst/>
              <a:gdLst>
                <a:gd name="T0" fmla="*/ 93 w 105"/>
                <a:gd name="T1" fmla="*/ 276 h 276"/>
                <a:gd name="T2" fmla="*/ 0 w 105"/>
                <a:gd name="T3" fmla="*/ 276 h 276"/>
                <a:gd name="T4" fmla="*/ 0 w 105"/>
                <a:gd name="T5" fmla="*/ 0 h 276"/>
                <a:gd name="T6" fmla="*/ 105 w 105"/>
                <a:gd name="T7" fmla="*/ 0 h 276"/>
                <a:gd name="T8" fmla="*/ 105 w 105"/>
                <a:gd name="T9" fmla="*/ 6 h 276"/>
                <a:gd name="T10" fmla="*/ 6 w 105"/>
                <a:gd name="T11" fmla="*/ 6 h 276"/>
                <a:gd name="T12" fmla="*/ 6 w 105"/>
                <a:gd name="T13" fmla="*/ 271 h 276"/>
                <a:gd name="T14" fmla="*/ 93 w 105"/>
                <a:gd name="T15" fmla="*/ 271 h 276"/>
                <a:gd name="T16" fmla="*/ 93 w 105"/>
                <a:gd name="T17"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76">
                  <a:moveTo>
                    <a:pt x="93" y="276"/>
                  </a:moveTo>
                  <a:lnTo>
                    <a:pt x="0" y="276"/>
                  </a:lnTo>
                  <a:lnTo>
                    <a:pt x="0" y="0"/>
                  </a:lnTo>
                  <a:lnTo>
                    <a:pt x="105" y="0"/>
                  </a:lnTo>
                  <a:lnTo>
                    <a:pt x="105" y="6"/>
                  </a:lnTo>
                  <a:lnTo>
                    <a:pt x="6" y="6"/>
                  </a:lnTo>
                  <a:lnTo>
                    <a:pt x="6" y="271"/>
                  </a:lnTo>
                  <a:lnTo>
                    <a:pt x="93" y="271"/>
                  </a:lnTo>
                  <a:lnTo>
                    <a:pt x="93" y="276"/>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56" name="Rectangle 74"/>
            <p:cNvSpPr>
              <a:spLocks noChangeArrowheads="1"/>
            </p:cNvSpPr>
            <p:nvPr/>
          </p:nvSpPr>
          <p:spPr bwMode="gray">
            <a:xfrm>
              <a:off x="9846644" y="6273032"/>
              <a:ext cx="26921" cy="56536"/>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57" name="Freeform 75"/>
            <p:cNvSpPr>
              <a:spLocks/>
            </p:cNvSpPr>
            <p:nvPr/>
          </p:nvSpPr>
          <p:spPr bwMode="gray">
            <a:xfrm>
              <a:off x="10883115" y="4951196"/>
              <a:ext cx="1076853" cy="734953"/>
            </a:xfrm>
            <a:custGeom>
              <a:avLst/>
              <a:gdLst>
                <a:gd name="T0" fmla="*/ 400 w 400"/>
                <a:gd name="T1" fmla="*/ 273 h 273"/>
                <a:gd name="T2" fmla="*/ 400 w 400"/>
                <a:gd name="T3" fmla="*/ 0 h 273"/>
                <a:gd name="T4" fmla="*/ 201 w 400"/>
                <a:gd name="T5" fmla="*/ 0 h 273"/>
                <a:gd name="T6" fmla="*/ 0 w 400"/>
                <a:gd name="T7" fmla="*/ 0 h 273"/>
                <a:gd name="T8" fmla="*/ 0 w 400"/>
                <a:gd name="T9" fmla="*/ 273 h 273"/>
                <a:gd name="T10" fmla="*/ 201 w 400"/>
                <a:gd name="T11" fmla="*/ 273 h 273"/>
                <a:gd name="T12" fmla="*/ 400 w 400"/>
                <a:gd name="T13" fmla="*/ 273 h 273"/>
              </a:gdLst>
              <a:ahLst/>
              <a:cxnLst>
                <a:cxn ang="0">
                  <a:pos x="T0" y="T1"/>
                </a:cxn>
                <a:cxn ang="0">
                  <a:pos x="T2" y="T3"/>
                </a:cxn>
                <a:cxn ang="0">
                  <a:pos x="T4" y="T5"/>
                </a:cxn>
                <a:cxn ang="0">
                  <a:pos x="T6" y="T7"/>
                </a:cxn>
                <a:cxn ang="0">
                  <a:pos x="T8" y="T9"/>
                </a:cxn>
                <a:cxn ang="0">
                  <a:pos x="T10" y="T11"/>
                </a:cxn>
                <a:cxn ang="0">
                  <a:pos x="T12" y="T13"/>
                </a:cxn>
              </a:cxnLst>
              <a:rect l="0" t="0" r="r" b="b"/>
              <a:pathLst>
                <a:path w="400" h="273">
                  <a:moveTo>
                    <a:pt x="400" y="273"/>
                  </a:moveTo>
                  <a:lnTo>
                    <a:pt x="400" y="0"/>
                  </a:lnTo>
                  <a:lnTo>
                    <a:pt x="201" y="0"/>
                  </a:lnTo>
                  <a:lnTo>
                    <a:pt x="0" y="0"/>
                  </a:lnTo>
                  <a:lnTo>
                    <a:pt x="0" y="273"/>
                  </a:lnTo>
                  <a:lnTo>
                    <a:pt x="201" y="273"/>
                  </a:lnTo>
                  <a:lnTo>
                    <a:pt x="400" y="273"/>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8" name="Rectangle 76"/>
            <p:cNvSpPr>
              <a:spLocks noChangeArrowheads="1"/>
            </p:cNvSpPr>
            <p:nvPr/>
          </p:nvSpPr>
          <p:spPr bwMode="gray">
            <a:xfrm>
              <a:off x="10939649" y="4991577"/>
              <a:ext cx="966476" cy="573425"/>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dirty="0"/>
            </a:p>
          </p:txBody>
        </p:sp>
        <p:sp>
          <p:nvSpPr>
            <p:cNvPr id="159" name="Freeform 77"/>
            <p:cNvSpPr>
              <a:spLocks noEditPoints="1"/>
            </p:cNvSpPr>
            <p:nvPr/>
          </p:nvSpPr>
          <p:spPr bwMode="gray">
            <a:xfrm>
              <a:off x="11009645" y="5384628"/>
              <a:ext cx="826485" cy="99610"/>
            </a:xfrm>
            <a:custGeom>
              <a:avLst/>
              <a:gdLst>
                <a:gd name="T0" fmla="*/ 0 w 527"/>
                <a:gd name="T1" fmla="*/ 57 h 64"/>
                <a:gd name="T2" fmla="*/ 41 w 527"/>
                <a:gd name="T3" fmla="*/ 57 h 64"/>
                <a:gd name="T4" fmla="*/ 8 w 527"/>
                <a:gd name="T5" fmla="*/ 0 h 64"/>
                <a:gd name="T6" fmla="*/ 34 w 527"/>
                <a:gd name="T7" fmla="*/ 57 h 64"/>
                <a:gd name="T8" fmla="*/ 86 w 527"/>
                <a:gd name="T9" fmla="*/ 57 h 64"/>
                <a:gd name="T10" fmla="*/ 60 w 527"/>
                <a:gd name="T11" fmla="*/ 4 h 64"/>
                <a:gd name="T12" fmla="*/ 77 w 527"/>
                <a:gd name="T13" fmla="*/ 57 h 64"/>
                <a:gd name="T14" fmla="*/ 65 w 527"/>
                <a:gd name="T15" fmla="*/ 64 h 64"/>
                <a:gd name="T16" fmla="*/ 102 w 527"/>
                <a:gd name="T17" fmla="*/ 39 h 64"/>
                <a:gd name="T18" fmla="*/ 93 w 527"/>
                <a:gd name="T19" fmla="*/ 57 h 64"/>
                <a:gd name="T20" fmla="*/ 121 w 527"/>
                <a:gd name="T21" fmla="*/ 8 h 64"/>
                <a:gd name="T22" fmla="*/ 154 w 527"/>
                <a:gd name="T23" fmla="*/ 64 h 64"/>
                <a:gd name="T24" fmla="*/ 154 w 527"/>
                <a:gd name="T25" fmla="*/ 0 h 64"/>
                <a:gd name="T26" fmla="*/ 154 w 527"/>
                <a:gd name="T27" fmla="*/ 8 h 64"/>
                <a:gd name="T28" fmla="*/ 130 w 527"/>
                <a:gd name="T29" fmla="*/ 8 h 64"/>
                <a:gd name="T30" fmla="*/ 182 w 527"/>
                <a:gd name="T31" fmla="*/ 57 h 64"/>
                <a:gd name="T32" fmla="*/ 224 w 527"/>
                <a:gd name="T33" fmla="*/ 57 h 64"/>
                <a:gd name="T34" fmla="*/ 191 w 527"/>
                <a:gd name="T35" fmla="*/ 0 h 64"/>
                <a:gd name="T36" fmla="*/ 215 w 527"/>
                <a:gd name="T37" fmla="*/ 57 h 64"/>
                <a:gd name="T38" fmla="*/ 251 w 527"/>
                <a:gd name="T39" fmla="*/ 0 h 64"/>
                <a:gd name="T40" fmla="*/ 251 w 527"/>
                <a:gd name="T41" fmla="*/ 64 h 64"/>
                <a:gd name="T42" fmla="*/ 284 w 527"/>
                <a:gd name="T43" fmla="*/ 8 h 64"/>
                <a:gd name="T44" fmla="*/ 251 w 527"/>
                <a:gd name="T45" fmla="*/ 8 h 64"/>
                <a:gd name="T46" fmla="*/ 251 w 527"/>
                <a:gd name="T47" fmla="*/ 57 h 64"/>
                <a:gd name="T48" fmla="*/ 328 w 527"/>
                <a:gd name="T49" fmla="*/ 0 h 64"/>
                <a:gd name="T50" fmla="*/ 307 w 527"/>
                <a:gd name="T51" fmla="*/ 8 h 64"/>
                <a:gd name="T52" fmla="*/ 307 w 527"/>
                <a:gd name="T53" fmla="*/ 57 h 64"/>
                <a:gd name="T54" fmla="*/ 340 w 527"/>
                <a:gd name="T55" fmla="*/ 64 h 64"/>
                <a:gd name="T56" fmla="*/ 340 w 527"/>
                <a:gd name="T57" fmla="*/ 35 h 64"/>
                <a:gd name="T58" fmla="*/ 328 w 527"/>
                <a:gd name="T59" fmla="*/ 57 h 64"/>
                <a:gd name="T60" fmla="*/ 368 w 527"/>
                <a:gd name="T61" fmla="*/ 0 h 64"/>
                <a:gd name="T62" fmla="*/ 380 w 527"/>
                <a:gd name="T63" fmla="*/ 8 h 64"/>
                <a:gd name="T64" fmla="*/ 364 w 527"/>
                <a:gd name="T65" fmla="*/ 60 h 64"/>
                <a:gd name="T66" fmla="*/ 405 w 527"/>
                <a:gd name="T67" fmla="*/ 60 h 64"/>
                <a:gd name="T68" fmla="*/ 396 w 527"/>
                <a:gd name="T69" fmla="*/ 39 h 64"/>
                <a:gd name="T70" fmla="*/ 433 w 527"/>
                <a:gd name="T71" fmla="*/ 0 h 64"/>
                <a:gd name="T72" fmla="*/ 433 w 527"/>
                <a:gd name="T73" fmla="*/ 64 h 64"/>
                <a:gd name="T74" fmla="*/ 466 w 527"/>
                <a:gd name="T75" fmla="*/ 8 h 64"/>
                <a:gd name="T76" fmla="*/ 433 w 527"/>
                <a:gd name="T77" fmla="*/ 8 h 64"/>
                <a:gd name="T78" fmla="*/ 433 w 527"/>
                <a:gd name="T79" fmla="*/ 57 h 64"/>
                <a:gd name="T80" fmla="*/ 510 w 527"/>
                <a:gd name="T81" fmla="*/ 0 h 64"/>
                <a:gd name="T82" fmla="*/ 489 w 527"/>
                <a:gd name="T83" fmla="*/ 8 h 64"/>
                <a:gd name="T84" fmla="*/ 489 w 527"/>
                <a:gd name="T85" fmla="*/ 57 h 64"/>
                <a:gd name="T86" fmla="*/ 522 w 527"/>
                <a:gd name="T87" fmla="*/ 64 h 64"/>
                <a:gd name="T88" fmla="*/ 522 w 527"/>
                <a:gd name="T89" fmla="*/ 35 h 64"/>
                <a:gd name="T90" fmla="*/ 510 w 527"/>
                <a:gd name="T91"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7" h="64">
                  <a:moveTo>
                    <a:pt x="8" y="0"/>
                  </a:moveTo>
                  <a:cubicBezTo>
                    <a:pt x="4" y="0"/>
                    <a:pt x="0" y="3"/>
                    <a:pt x="0" y="8"/>
                  </a:cubicBezTo>
                  <a:cubicBezTo>
                    <a:pt x="0" y="57"/>
                    <a:pt x="0" y="57"/>
                    <a:pt x="0" y="57"/>
                  </a:cubicBezTo>
                  <a:cubicBezTo>
                    <a:pt x="0" y="61"/>
                    <a:pt x="4" y="64"/>
                    <a:pt x="8" y="64"/>
                  </a:cubicBezTo>
                  <a:cubicBezTo>
                    <a:pt x="34" y="64"/>
                    <a:pt x="34" y="64"/>
                    <a:pt x="34" y="64"/>
                  </a:cubicBezTo>
                  <a:cubicBezTo>
                    <a:pt x="38" y="64"/>
                    <a:pt x="41" y="61"/>
                    <a:pt x="41" y="57"/>
                  </a:cubicBezTo>
                  <a:cubicBezTo>
                    <a:pt x="41" y="8"/>
                    <a:pt x="41" y="8"/>
                    <a:pt x="41" y="8"/>
                  </a:cubicBezTo>
                  <a:cubicBezTo>
                    <a:pt x="41" y="3"/>
                    <a:pt x="38" y="0"/>
                    <a:pt x="34" y="0"/>
                  </a:cubicBezTo>
                  <a:lnTo>
                    <a:pt x="8" y="0"/>
                  </a:lnTo>
                  <a:close/>
                  <a:moveTo>
                    <a:pt x="8" y="8"/>
                  </a:moveTo>
                  <a:cubicBezTo>
                    <a:pt x="34" y="8"/>
                    <a:pt x="34" y="8"/>
                    <a:pt x="34" y="8"/>
                  </a:cubicBezTo>
                  <a:cubicBezTo>
                    <a:pt x="34" y="57"/>
                    <a:pt x="34" y="57"/>
                    <a:pt x="34" y="57"/>
                  </a:cubicBezTo>
                  <a:cubicBezTo>
                    <a:pt x="8" y="57"/>
                    <a:pt x="8" y="57"/>
                    <a:pt x="8" y="57"/>
                  </a:cubicBezTo>
                  <a:lnTo>
                    <a:pt x="8" y="8"/>
                  </a:lnTo>
                  <a:close/>
                  <a:moveTo>
                    <a:pt x="86" y="57"/>
                  </a:moveTo>
                  <a:cubicBezTo>
                    <a:pt x="86" y="0"/>
                    <a:pt x="86" y="0"/>
                    <a:pt x="86" y="0"/>
                  </a:cubicBezTo>
                  <a:cubicBezTo>
                    <a:pt x="65" y="0"/>
                    <a:pt x="65" y="0"/>
                    <a:pt x="65" y="0"/>
                  </a:cubicBezTo>
                  <a:cubicBezTo>
                    <a:pt x="63" y="0"/>
                    <a:pt x="60" y="0"/>
                    <a:pt x="60" y="4"/>
                  </a:cubicBezTo>
                  <a:cubicBezTo>
                    <a:pt x="60" y="7"/>
                    <a:pt x="63" y="8"/>
                    <a:pt x="65" y="8"/>
                  </a:cubicBezTo>
                  <a:cubicBezTo>
                    <a:pt x="77" y="8"/>
                    <a:pt x="77" y="8"/>
                    <a:pt x="77" y="8"/>
                  </a:cubicBezTo>
                  <a:cubicBezTo>
                    <a:pt x="77" y="57"/>
                    <a:pt x="77" y="57"/>
                    <a:pt x="77" y="57"/>
                  </a:cubicBezTo>
                  <a:cubicBezTo>
                    <a:pt x="65" y="57"/>
                    <a:pt x="65" y="57"/>
                    <a:pt x="65" y="57"/>
                  </a:cubicBezTo>
                  <a:cubicBezTo>
                    <a:pt x="63" y="57"/>
                    <a:pt x="60" y="58"/>
                    <a:pt x="60" y="60"/>
                  </a:cubicBezTo>
                  <a:cubicBezTo>
                    <a:pt x="60" y="64"/>
                    <a:pt x="63" y="64"/>
                    <a:pt x="65" y="64"/>
                  </a:cubicBezTo>
                  <a:cubicBezTo>
                    <a:pt x="98" y="64"/>
                    <a:pt x="98" y="64"/>
                    <a:pt x="98" y="64"/>
                  </a:cubicBezTo>
                  <a:cubicBezTo>
                    <a:pt x="100" y="64"/>
                    <a:pt x="102" y="64"/>
                    <a:pt x="102" y="60"/>
                  </a:cubicBezTo>
                  <a:cubicBezTo>
                    <a:pt x="102" y="39"/>
                    <a:pt x="102" y="39"/>
                    <a:pt x="102" y="39"/>
                  </a:cubicBezTo>
                  <a:cubicBezTo>
                    <a:pt x="102" y="37"/>
                    <a:pt x="101" y="35"/>
                    <a:pt x="98" y="35"/>
                  </a:cubicBezTo>
                  <a:cubicBezTo>
                    <a:pt x="95" y="35"/>
                    <a:pt x="93" y="37"/>
                    <a:pt x="93" y="39"/>
                  </a:cubicBezTo>
                  <a:cubicBezTo>
                    <a:pt x="93" y="57"/>
                    <a:pt x="93" y="57"/>
                    <a:pt x="93" y="57"/>
                  </a:cubicBezTo>
                  <a:lnTo>
                    <a:pt x="86" y="57"/>
                  </a:lnTo>
                  <a:close/>
                  <a:moveTo>
                    <a:pt x="130" y="0"/>
                  </a:moveTo>
                  <a:cubicBezTo>
                    <a:pt x="125" y="0"/>
                    <a:pt x="121" y="3"/>
                    <a:pt x="121" y="8"/>
                  </a:cubicBezTo>
                  <a:cubicBezTo>
                    <a:pt x="121" y="57"/>
                    <a:pt x="121" y="57"/>
                    <a:pt x="121" y="57"/>
                  </a:cubicBezTo>
                  <a:cubicBezTo>
                    <a:pt x="121" y="61"/>
                    <a:pt x="125" y="64"/>
                    <a:pt x="130" y="64"/>
                  </a:cubicBezTo>
                  <a:cubicBezTo>
                    <a:pt x="154" y="64"/>
                    <a:pt x="154" y="64"/>
                    <a:pt x="154" y="64"/>
                  </a:cubicBezTo>
                  <a:cubicBezTo>
                    <a:pt x="159" y="64"/>
                    <a:pt x="163" y="61"/>
                    <a:pt x="163" y="57"/>
                  </a:cubicBezTo>
                  <a:cubicBezTo>
                    <a:pt x="163" y="8"/>
                    <a:pt x="163" y="8"/>
                    <a:pt x="163" y="8"/>
                  </a:cubicBezTo>
                  <a:cubicBezTo>
                    <a:pt x="163" y="3"/>
                    <a:pt x="159" y="0"/>
                    <a:pt x="154" y="0"/>
                  </a:cubicBezTo>
                  <a:lnTo>
                    <a:pt x="130" y="0"/>
                  </a:lnTo>
                  <a:close/>
                  <a:moveTo>
                    <a:pt x="130" y="8"/>
                  </a:moveTo>
                  <a:cubicBezTo>
                    <a:pt x="154" y="8"/>
                    <a:pt x="154" y="8"/>
                    <a:pt x="154" y="8"/>
                  </a:cubicBezTo>
                  <a:cubicBezTo>
                    <a:pt x="154" y="57"/>
                    <a:pt x="154" y="57"/>
                    <a:pt x="154" y="57"/>
                  </a:cubicBezTo>
                  <a:cubicBezTo>
                    <a:pt x="130" y="57"/>
                    <a:pt x="130" y="57"/>
                    <a:pt x="130" y="57"/>
                  </a:cubicBezTo>
                  <a:lnTo>
                    <a:pt x="130" y="8"/>
                  </a:lnTo>
                  <a:close/>
                  <a:moveTo>
                    <a:pt x="191" y="0"/>
                  </a:moveTo>
                  <a:cubicBezTo>
                    <a:pt x="185" y="0"/>
                    <a:pt x="182" y="3"/>
                    <a:pt x="182" y="8"/>
                  </a:cubicBezTo>
                  <a:cubicBezTo>
                    <a:pt x="182" y="57"/>
                    <a:pt x="182" y="57"/>
                    <a:pt x="182" y="57"/>
                  </a:cubicBezTo>
                  <a:cubicBezTo>
                    <a:pt x="182" y="61"/>
                    <a:pt x="185" y="64"/>
                    <a:pt x="191" y="64"/>
                  </a:cubicBezTo>
                  <a:cubicBezTo>
                    <a:pt x="215" y="64"/>
                    <a:pt x="215" y="64"/>
                    <a:pt x="215" y="64"/>
                  </a:cubicBezTo>
                  <a:cubicBezTo>
                    <a:pt x="220" y="64"/>
                    <a:pt x="224" y="61"/>
                    <a:pt x="224" y="57"/>
                  </a:cubicBezTo>
                  <a:cubicBezTo>
                    <a:pt x="224" y="8"/>
                    <a:pt x="224" y="8"/>
                    <a:pt x="224" y="8"/>
                  </a:cubicBezTo>
                  <a:cubicBezTo>
                    <a:pt x="224" y="3"/>
                    <a:pt x="219" y="0"/>
                    <a:pt x="215" y="0"/>
                  </a:cubicBezTo>
                  <a:lnTo>
                    <a:pt x="191" y="0"/>
                  </a:lnTo>
                  <a:close/>
                  <a:moveTo>
                    <a:pt x="191" y="8"/>
                  </a:moveTo>
                  <a:cubicBezTo>
                    <a:pt x="215" y="8"/>
                    <a:pt x="215" y="8"/>
                    <a:pt x="215" y="8"/>
                  </a:cubicBezTo>
                  <a:cubicBezTo>
                    <a:pt x="215" y="57"/>
                    <a:pt x="215" y="57"/>
                    <a:pt x="215" y="57"/>
                  </a:cubicBezTo>
                  <a:cubicBezTo>
                    <a:pt x="191" y="57"/>
                    <a:pt x="191" y="57"/>
                    <a:pt x="191" y="57"/>
                  </a:cubicBezTo>
                  <a:lnTo>
                    <a:pt x="191" y="8"/>
                  </a:lnTo>
                  <a:close/>
                  <a:moveTo>
                    <a:pt x="251" y="0"/>
                  </a:moveTo>
                  <a:cubicBezTo>
                    <a:pt x="246" y="0"/>
                    <a:pt x="243" y="3"/>
                    <a:pt x="243" y="8"/>
                  </a:cubicBezTo>
                  <a:cubicBezTo>
                    <a:pt x="243" y="57"/>
                    <a:pt x="243" y="57"/>
                    <a:pt x="243" y="57"/>
                  </a:cubicBezTo>
                  <a:cubicBezTo>
                    <a:pt x="243" y="61"/>
                    <a:pt x="246" y="64"/>
                    <a:pt x="251" y="64"/>
                  </a:cubicBezTo>
                  <a:cubicBezTo>
                    <a:pt x="276" y="64"/>
                    <a:pt x="276" y="64"/>
                    <a:pt x="276" y="64"/>
                  </a:cubicBezTo>
                  <a:cubicBezTo>
                    <a:pt x="280" y="64"/>
                    <a:pt x="284" y="61"/>
                    <a:pt x="284" y="57"/>
                  </a:cubicBezTo>
                  <a:cubicBezTo>
                    <a:pt x="284" y="8"/>
                    <a:pt x="284" y="8"/>
                    <a:pt x="284" y="8"/>
                  </a:cubicBezTo>
                  <a:cubicBezTo>
                    <a:pt x="284" y="3"/>
                    <a:pt x="280" y="0"/>
                    <a:pt x="276" y="0"/>
                  </a:cubicBezTo>
                  <a:lnTo>
                    <a:pt x="251" y="0"/>
                  </a:lnTo>
                  <a:close/>
                  <a:moveTo>
                    <a:pt x="251" y="8"/>
                  </a:moveTo>
                  <a:cubicBezTo>
                    <a:pt x="276" y="8"/>
                    <a:pt x="276" y="8"/>
                    <a:pt x="276" y="8"/>
                  </a:cubicBezTo>
                  <a:cubicBezTo>
                    <a:pt x="276" y="57"/>
                    <a:pt x="276" y="57"/>
                    <a:pt x="276" y="57"/>
                  </a:cubicBezTo>
                  <a:cubicBezTo>
                    <a:pt x="251" y="57"/>
                    <a:pt x="251" y="57"/>
                    <a:pt x="251" y="57"/>
                  </a:cubicBezTo>
                  <a:lnTo>
                    <a:pt x="251" y="8"/>
                  </a:lnTo>
                  <a:close/>
                  <a:moveTo>
                    <a:pt x="328" y="57"/>
                  </a:moveTo>
                  <a:cubicBezTo>
                    <a:pt x="328" y="0"/>
                    <a:pt x="328" y="0"/>
                    <a:pt x="328" y="0"/>
                  </a:cubicBezTo>
                  <a:cubicBezTo>
                    <a:pt x="307" y="0"/>
                    <a:pt x="307" y="0"/>
                    <a:pt x="307" y="0"/>
                  </a:cubicBezTo>
                  <a:cubicBezTo>
                    <a:pt x="305" y="0"/>
                    <a:pt x="303" y="0"/>
                    <a:pt x="303" y="4"/>
                  </a:cubicBezTo>
                  <a:cubicBezTo>
                    <a:pt x="303" y="7"/>
                    <a:pt x="305" y="8"/>
                    <a:pt x="307" y="8"/>
                  </a:cubicBezTo>
                  <a:cubicBezTo>
                    <a:pt x="320" y="8"/>
                    <a:pt x="320" y="8"/>
                    <a:pt x="320" y="8"/>
                  </a:cubicBezTo>
                  <a:cubicBezTo>
                    <a:pt x="320" y="57"/>
                    <a:pt x="320" y="57"/>
                    <a:pt x="320" y="57"/>
                  </a:cubicBezTo>
                  <a:cubicBezTo>
                    <a:pt x="307" y="57"/>
                    <a:pt x="307" y="57"/>
                    <a:pt x="307" y="57"/>
                  </a:cubicBezTo>
                  <a:cubicBezTo>
                    <a:pt x="305" y="57"/>
                    <a:pt x="303" y="58"/>
                    <a:pt x="303" y="60"/>
                  </a:cubicBezTo>
                  <a:cubicBezTo>
                    <a:pt x="303" y="64"/>
                    <a:pt x="305" y="64"/>
                    <a:pt x="307" y="64"/>
                  </a:cubicBezTo>
                  <a:cubicBezTo>
                    <a:pt x="340" y="64"/>
                    <a:pt x="340" y="64"/>
                    <a:pt x="340" y="64"/>
                  </a:cubicBezTo>
                  <a:cubicBezTo>
                    <a:pt x="343" y="64"/>
                    <a:pt x="344" y="64"/>
                    <a:pt x="344" y="60"/>
                  </a:cubicBezTo>
                  <a:cubicBezTo>
                    <a:pt x="344" y="39"/>
                    <a:pt x="344" y="39"/>
                    <a:pt x="344" y="39"/>
                  </a:cubicBezTo>
                  <a:cubicBezTo>
                    <a:pt x="344" y="37"/>
                    <a:pt x="344" y="35"/>
                    <a:pt x="340" y="35"/>
                  </a:cubicBezTo>
                  <a:cubicBezTo>
                    <a:pt x="337" y="35"/>
                    <a:pt x="337" y="37"/>
                    <a:pt x="337" y="39"/>
                  </a:cubicBezTo>
                  <a:cubicBezTo>
                    <a:pt x="337" y="57"/>
                    <a:pt x="337" y="57"/>
                    <a:pt x="337" y="57"/>
                  </a:cubicBezTo>
                  <a:lnTo>
                    <a:pt x="328" y="57"/>
                  </a:lnTo>
                  <a:close/>
                  <a:moveTo>
                    <a:pt x="389" y="57"/>
                  </a:moveTo>
                  <a:cubicBezTo>
                    <a:pt x="389" y="0"/>
                    <a:pt x="389" y="0"/>
                    <a:pt x="389" y="0"/>
                  </a:cubicBezTo>
                  <a:cubicBezTo>
                    <a:pt x="368" y="0"/>
                    <a:pt x="368" y="0"/>
                    <a:pt x="368" y="0"/>
                  </a:cubicBezTo>
                  <a:cubicBezTo>
                    <a:pt x="366" y="0"/>
                    <a:pt x="364" y="0"/>
                    <a:pt x="364" y="4"/>
                  </a:cubicBezTo>
                  <a:cubicBezTo>
                    <a:pt x="364" y="7"/>
                    <a:pt x="366" y="8"/>
                    <a:pt x="368" y="8"/>
                  </a:cubicBezTo>
                  <a:cubicBezTo>
                    <a:pt x="380" y="8"/>
                    <a:pt x="380" y="8"/>
                    <a:pt x="380" y="8"/>
                  </a:cubicBezTo>
                  <a:cubicBezTo>
                    <a:pt x="380" y="57"/>
                    <a:pt x="380" y="57"/>
                    <a:pt x="380" y="57"/>
                  </a:cubicBezTo>
                  <a:cubicBezTo>
                    <a:pt x="368" y="57"/>
                    <a:pt x="368" y="57"/>
                    <a:pt x="368" y="57"/>
                  </a:cubicBezTo>
                  <a:cubicBezTo>
                    <a:pt x="366" y="57"/>
                    <a:pt x="364" y="58"/>
                    <a:pt x="364" y="60"/>
                  </a:cubicBezTo>
                  <a:cubicBezTo>
                    <a:pt x="364" y="64"/>
                    <a:pt x="366" y="64"/>
                    <a:pt x="368" y="64"/>
                  </a:cubicBezTo>
                  <a:cubicBezTo>
                    <a:pt x="401" y="64"/>
                    <a:pt x="401" y="64"/>
                    <a:pt x="401" y="64"/>
                  </a:cubicBezTo>
                  <a:cubicBezTo>
                    <a:pt x="403" y="64"/>
                    <a:pt x="405" y="64"/>
                    <a:pt x="405" y="60"/>
                  </a:cubicBezTo>
                  <a:cubicBezTo>
                    <a:pt x="405" y="39"/>
                    <a:pt x="405" y="39"/>
                    <a:pt x="405" y="39"/>
                  </a:cubicBezTo>
                  <a:cubicBezTo>
                    <a:pt x="405" y="37"/>
                    <a:pt x="404" y="35"/>
                    <a:pt x="401" y="35"/>
                  </a:cubicBezTo>
                  <a:cubicBezTo>
                    <a:pt x="398" y="35"/>
                    <a:pt x="396" y="37"/>
                    <a:pt x="396" y="39"/>
                  </a:cubicBezTo>
                  <a:cubicBezTo>
                    <a:pt x="396" y="57"/>
                    <a:pt x="396" y="57"/>
                    <a:pt x="396" y="57"/>
                  </a:cubicBezTo>
                  <a:lnTo>
                    <a:pt x="389" y="57"/>
                  </a:lnTo>
                  <a:close/>
                  <a:moveTo>
                    <a:pt x="433" y="0"/>
                  </a:moveTo>
                  <a:cubicBezTo>
                    <a:pt x="428" y="0"/>
                    <a:pt x="424" y="3"/>
                    <a:pt x="424" y="8"/>
                  </a:cubicBezTo>
                  <a:cubicBezTo>
                    <a:pt x="424" y="57"/>
                    <a:pt x="424" y="57"/>
                    <a:pt x="424" y="57"/>
                  </a:cubicBezTo>
                  <a:cubicBezTo>
                    <a:pt x="424" y="61"/>
                    <a:pt x="428" y="64"/>
                    <a:pt x="433" y="64"/>
                  </a:cubicBezTo>
                  <a:cubicBezTo>
                    <a:pt x="457" y="64"/>
                    <a:pt x="457" y="64"/>
                    <a:pt x="457" y="64"/>
                  </a:cubicBezTo>
                  <a:cubicBezTo>
                    <a:pt x="462" y="64"/>
                    <a:pt x="466" y="61"/>
                    <a:pt x="466" y="57"/>
                  </a:cubicBezTo>
                  <a:cubicBezTo>
                    <a:pt x="466" y="8"/>
                    <a:pt x="466" y="8"/>
                    <a:pt x="466" y="8"/>
                  </a:cubicBezTo>
                  <a:cubicBezTo>
                    <a:pt x="466" y="3"/>
                    <a:pt x="462" y="0"/>
                    <a:pt x="457" y="0"/>
                  </a:cubicBezTo>
                  <a:lnTo>
                    <a:pt x="433" y="0"/>
                  </a:lnTo>
                  <a:close/>
                  <a:moveTo>
                    <a:pt x="433" y="8"/>
                  </a:moveTo>
                  <a:cubicBezTo>
                    <a:pt x="457" y="8"/>
                    <a:pt x="457" y="8"/>
                    <a:pt x="457" y="8"/>
                  </a:cubicBezTo>
                  <a:cubicBezTo>
                    <a:pt x="457" y="57"/>
                    <a:pt x="457" y="57"/>
                    <a:pt x="457" y="57"/>
                  </a:cubicBezTo>
                  <a:cubicBezTo>
                    <a:pt x="433" y="57"/>
                    <a:pt x="433" y="57"/>
                    <a:pt x="433" y="57"/>
                  </a:cubicBezTo>
                  <a:lnTo>
                    <a:pt x="433" y="8"/>
                  </a:lnTo>
                  <a:close/>
                  <a:moveTo>
                    <a:pt x="510" y="57"/>
                  </a:moveTo>
                  <a:cubicBezTo>
                    <a:pt x="510" y="0"/>
                    <a:pt x="510" y="0"/>
                    <a:pt x="510" y="0"/>
                  </a:cubicBezTo>
                  <a:cubicBezTo>
                    <a:pt x="489" y="0"/>
                    <a:pt x="489" y="0"/>
                    <a:pt x="489" y="0"/>
                  </a:cubicBezTo>
                  <a:cubicBezTo>
                    <a:pt x="487" y="0"/>
                    <a:pt x="485" y="0"/>
                    <a:pt x="485" y="4"/>
                  </a:cubicBezTo>
                  <a:cubicBezTo>
                    <a:pt x="485" y="7"/>
                    <a:pt x="487" y="8"/>
                    <a:pt x="489" y="8"/>
                  </a:cubicBezTo>
                  <a:cubicBezTo>
                    <a:pt x="502" y="8"/>
                    <a:pt x="502" y="8"/>
                    <a:pt x="502" y="8"/>
                  </a:cubicBezTo>
                  <a:cubicBezTo>
                    <a:pt x="502" y="57"/>
                    <a:pt x="502" y="57"/>
                    <a:pt x="502" y="57"/>
                  </a:cubicBezTo>
                  <a:cubicBezTo>
                    <a:pt x="489" y="57"/>
                    <a:pt x="489" y="57"/>
                    <a:pt x="489" y="57"/>
                  </a:cubicBezTo>
                  <a:cubicBezTo>
                    <a:pt x="487" y="57"/>
                    <a:pt x="485" y="58"/>
                    <a:pt x="485" y="60"/>
                  </a:cubicBezTo>
                  <a:cubicBezTo>
                    <a:pt x="485" y="64"/>
                    <a:pt x="487" y="64"/>
                    <a:pt x="489" y="64"/>
                  </a:cubicBezTo>
                  <a:cubicBezTo>
                    <a:pt x="522" y="64"/>
                    <a:pt x="522" y="64"/>
                    <a:pt x="522" y="64"/>
                  </a:cubicBezTo>
                  <a:cubicBezTo>
                    <a:pt x="524" y="64"/>
                    <a:pt x="527" y="64"/>
                    <a:pt x="527" y="60"/>
                  </a:cubicBezTo>
                  <a:cubicBezTo>
                    <a:pt x="527" y="39"/>
                    <a:pt x="527" y="39"/>
                    <a:pt x="527" y="39"/>
                  </a:cubicBezTo>
                  <a:cubicBezTo>
                    <a:pt x="527" y="37"/>
                    <a:pt x="525" y="35"/>
                    <a:pt x="522" y="35"/>
                  </a:cubicBezTo>
                  <a:cubicBezTo>
                    <a:pt x="519" y="35"/>
                    <a:pt x="518" y="37"/>
                    <a:pt x="518" y="39"/>
                  </a:cubicBezTo>
                  <a:cubicBezTo>
                    <a:pt x="518" y="57"/>
                    <a:pt x="518" y="57"/>
                    <a:pt x="518" y="57"/>
                  </a:cubicBezTo>
                  <a:lnTo>
                    <a:pt x="51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0" name="Freeform 78"/>
            <p:cNvSpPr>
              <a:spLocks noEditPoints="1"/>
            </p:cNvSpPr>
            <p:nvPr/>
          </p:nvSpPr>
          <p:spPr bwMode="gray">
            <a:xfrm>
              <a:off x="11009645" y="5228485"/>
              <a:ext cx="826485" cy="99610"/>
            </a:xfrm>
            <a:custGeom>
              <a:avLst/>
              <a:gdLst>
                <a:gd name="T0" fmla="*/ 4 w 527"/>
                <a:gd name="T1" fmla="*/ 0 h 65"/>
                <a:gd name="T2" fmla="*/ 17 w 527"/>
                <a:gd name="T3" fmla="*/ 8 h 65"/>
                <a:gd name="T4" fmla="*/ 0 w 527"/>
                <a:gd name="T5" fmla="*/ 61 h 65"/>
                <a:gd name="T6" fmla="*/ 41 w 527"/>
                <a:gd name="T7" fmla="*/ 61 h 65"/>
                <a:gd name="T8" fmla="*/ 34 w 527"/>
                <a:gd name="T9" fmla="*/ 40 h 65"/>
                <a:gd name="T10" fmla="*/ 86 w 527"/>
                <a:gd name="T11" fmla="*/ 57 h 65"/>
                <a:gd name="T12" fmla="*/ 60 w 527"/>
                <a:gd name="T13" fmla="*/ 4 h 65"/>
                <a:gd name="T14" fmla="*/ 77 w 527"/>
                <a:gd name="T15" fmla="*/ 57 h 65"/>
                <a:gd name="T16" fmla="*/ 65 w 527"/>
                <a:gd name="T17" fmla="*/ 65 h 65"/>
                <a:gd name="T18" fmla="*/ 102 w 527"/>
                <a:gd name="T19" fmla="*/ 40 h 65"/>
                <a:gd name="T20" fmla="*/ 93 w 527"/>
                <a:gd name="T21" fmla="*/ 57 h 65"/>
                <a:gd name="T22" fmla="*/ 146 w 527"/>
                <a:gd name="T23" fmla="*/ 0 h 65"/>
                <a:gd name="T24" fmla="*/ 126 w 527"/>
                <a:gd name="T25" fmla="*/ 8 h 65"/>
                <a:gd name="T26" fmla="*/ 126 w 527"/>
                <a:gd name="T27" fmla="*/ 57 h 65"/>
                <a:gd name="T28" fmla="*/ 159 w 527"/>
                <a:gd name="T29" fmla="*/ 65 h 65"/>
                <a:gd name="T30" fmla="*/ 159 w 527"/>
                <a:gd name="T31" fmla="*/ 36 h 65"/>
                <a:gd name="T32" fmla="*/ 146 w 527"/>
                <a:gd name="T33" fmla="*/ 57 h 65"/>
                <a:gd name="T34" fmla="*/ 182 w 527"/>
                <a:gd name="T35" fmla="*/ 57 h 65"/>
                <a:gd name="T36" fmla="*/ 224 w 527"/>
                <a:gd name="T37" fmla="*/ 57 h 65"/>
                <a:gd name="T38" fmla="*/ 191 w 527"/>
                <a:gd name="T39" fmla="*/ 0 h 65"/>
                <a:gd name="T40" fmla="*/ 215 w 527"/>
                <a:gd name="T41" fmla="*/ 57 h 65"/>
                <a:gd name="T42" fmla="*/ 267 w 527"/>
                <a:gd name="T43" fmla="*/ 57 h 65"/>
                <a:gd name="T44" fmla="*/ 243 w 527"/>
                <a:gd name="T45" fmla="*/ 4 h 65"/>
                <a:gd name="T46" fmla="*/ 259 w 527"/>
                <a:gd name="T47" fmla="*/ 57 h 65"/>
                <a:gd name="T48" fmla="*/ 246 w 527"/>
                <a:gd name="T49" fmla="*/ 65 h 65"/>
                <a:gd name="T50" fmla="*/ 284 w 527"/>
                <a:gd name="T51" fmla="*/ 40 h 65"/>
                <a:gd name="T52" fmla="*/ 276 w 527"/>
                <a:gd name="T53" fmla="*/ 57 h 65"/>
                <a:gd name="T54" fmla="*/ 303 w 527"/>
                <a:gd name="T55" fmla="*/ 8 h 65"/>
                <a:gd name="T56" fmla="*/ 337 w 527"/>
                <a:gd name="T57" fmla="*/ 65 h 65"/>
                <a:gd name="T58" fmla="*/ 337 w 527"/>
                <a:gd name="T59" fmla="*/ 0 h 65"/>
                <a:gd name="T60" fmla="*/ 337 w 527"/>
                <a:gd name="T61" fmla="*/ 8 h 65"/>
                <a:gd name="T62" fmla="*/ 311 w 527"/>
                <a:gd name="T63" fmla="*/ 8 h 65"/>
                <a:gd name="T64" fmla="*/ 364 w 527"/>
                <a:gd name="T65" fmla="*/ 57 h 65"/>
                <a:gd name="T66" fmla="*/ 405 w 527"/>
                <a:gd name="T67" fmla="*/ 57 h 65"/>
                <a:gd name="T68" fmla="*/ 372 w 527"/>
                <a:gd name="T69" fmla="*/ 0 h 65"/>
                <a:gd name="T70" fmla="*/ 396 w 527"/>
                <a:gd name="T71" fmla="*/ 57 h 65"/>
                <a:gd name="T72" fmla="*/ 449 w 527"/>
                <a:gd name="T73" fmla="*/ 57 h 65"/>
                <a:gd name="T74" fmla="*/ 424 w 527"/>
                <a:gd name="T75" fmla="*/ 4 h 65"/>
                <a:gd name="T76" fmla="*/ 441 w 527"/>
                <a:gd name="T77" fmla="*/ 57 h 65"/>
                <a:gd name="T78" fmla="*/ 429 w 527"/>
                <a:gd name="T79" fmla="*/ 65 h 65"/>
                <a:gd name="T80" fmla="*/ 466 w 527"/>
                <a:gd name="T81" fmla="*/ 40 h 65"/>
                <a:gd name="T82" fmla="*/ 457 w 527"/>
                <a:gd name="T83" fmla="*/ 57 h 65"/>
                <a:gd name="T84" fmla="*/ 485 w 527"/>
                <a:gd name="T85" fmla="*/ 8 h 65"/>
                <a:gd name="T86" fmla="*/ 518 w 527"/>
                <a:gd name="T87" fmla="*/ 65 h 65"/>
                <a:gd name="T88" fmla="*/ 518 w 527"/>
                <a:gd name="T89" fmla="*/ 0 h 65"/>
                <a:gd name="T90" fmla="*/ 518 w 527"/>
                <a:gd name="T91" fmla="*/ 8 h 65"/>
                <a:gd name="T92" fmla="*/ 494 w 527"/>
                <a:gd name="T93"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7" h="65">
                  <a:moveTo>
                    <a:pt x="25" y="57"/>
                  </a:moveTo>
                  <a:cubicBezTo>
                    <a:pt x="25" y="0"/>
                    <a:pt x="25" y="0"/>
                    <a:pt x="25" y="0"/>
                  </a:cubicBezTo>
                  <a:cubicBezTo>
                    <a:pt x="4" y="0"/>
                    <a:pt x="4" y="0"/>
                    <a:pt x="4" y="0"/>
                  </a:cubicBezTo>
                  <a:cubicBezTo>
                    <a:pt x="2" y="0"/>
                    <a:pt x="0" y="1"/>
                    <a:pt x="0" y="4"/>
                  </a:cubicBezTo>
                  <a:cubicBezTo>
                    <a:pt x="0" y="7"/>
                    <a:pt x="2" y="8"/>
                    <a:pt x="4" y="8"/>
                  </a:cubicBezTo>
                  <a:cubicBezTo>
                    <a:pt x="17" y="8"/>
                    <a:pt x="17" y="8"/>
                    <a:pt x="17" y="8"/>
                  </a:cubicBezTo>
                  <a:cubicBezTo>
                    <a:pt x="17" y="57"/>
                    <a:pt x="17" y="57"/>
                    <a:pt x="17" y="57"/>
                  </a:cubicBezTo>
                  <a:cubicBezTo>
                    <a:pt x="4" y="57"/>
                    <a:pt x="4" y="57"/>
                    <a:pt x="4" y="57"/>
                  </a:cubicBezTo>
                  <a:cubicBezTo>
                    <a:pt x="2" y="57"/>
                    <a:pt x="0" y="58"/>
                    <a:pt x="0" y="61"/>
                  </a:cubicBezTo>
                  <a:cubicBezTo>
                    <a:pt x="0" y="64"/>
                    <a:pt x="2" y="65"/>
                    <a:pt x="4" y="65"/>
                  </a:cubicBezTo>
                  <a:cubicBezTo>
                    <a:pt x="38" y="65"/>
                    <a:pt x="38" y="65"/>
                    <a:pt x="38" y="65"/>
                  </a:cubicBezTo>
                  <a:cubicBezTo>
                    <a:pt x="40" y="65"/>
                    <a:pt x="41" y="64"/>
                    <a:pt x="41" y="61"/>
                  </a:cubicBezTo>
                  <a:cubicBezTo>
                    <a:pt x="41" y="40"/>
                    <a:pt x="41" y="40"/>
                    <a:pt x="41" y="40"/>
                  </a:cubicBezTo>
                  <a:cubicBezTo>
                    <a:pt x="41" y="38"/>
                    <a:pt x="41" y="36"/>
                    <a:pt x="38" y="36"/>
                  </a:cubicBezTo>
                  <a:cubicBezTo>
                    <a:pt x="34" y="36"/>
                    <a:pt x="34" y="38"/>
                    <a:pt x="34" y="40"/>
                  </a:cubicBezTo>
                  <a:cubicBezTo>
                    <a:pt x="34" y="57"/>
                    <a:pt x="34" y="57"/>
                    <a:pt x="34" y="57"/>
                  </a:cubicBezTo>
                  <a:lnTo>
                    <a:pt x="25" y="57"/>
                  </a:lnTo>
                  <a:close/>
                  <a:moveTo>
                    <a:pt x="86" y="57"/>
                  </a:moveTo>
                  <a:cubicBezTo>
                    <a:pt x="86" y="0"/>
                    <a:pt x="86" y="0"/>
                    <a:pt x="86" y="0"/>
                  </a:cubicBezTo>
                  <a:cubicBezTo>
                    <a:pt x="65" y="0"/>
                    <a:pt x="65" y="0"/>
                    <a:pt x="65" y="0"/>
                  </a:cubicBezTo>
                  <a:cubicBezTo>
                    <a:pt x="63" y="0"/>
                    <a:pt x="60" y="1"/>
                    <a:pt x="60" y="4"/>
                  </a:cubicBezTo>
                  <a:cubicBezTo>
                    <a:pt x="60" y="7"/>
                    <a:pt x="63" y="8"/>
                    <a:pt x="65" y="8"/>
                  </a:cubicBezTo>
                  <a:cubicBezTo>
                    <a:pt x="77" y="8"/>
                    <a:pt x="77" y="8"/>
                    <a:pt x="77" y="8"/>
                  </a:cubicBezTo>
                  <a:cubicBezTo>
                    <a:pt x="77" y="57"/>
                    <a:pt x="77" y="57"/>
                    <a:pt x="77" y="57"/>
                  </a:cubicBezTo>
                  <a:cubicBezTo>
                    <a:pt x="65" y="57"/>
                    <a:pt x="65" y="57"/>
                    <a:pt x="65" y="57"/>
                  </a:cubicBezTo>
                  <a:cubicBezTo>
                    <a:pt x="63" y="57"/>
                    <a:pt x="60" y="58"/>
                    <a:pt x="60" y="61"/>
                  </a:cubicBezTo>
                  <a:cubicBezTo>
                    <a:pt x="60" y="64"/>
                    <a:pt x="63" y="65"/>
                    <a:pt x="65" y="65"/>
                  </a:cubicBezTo>
                  <a:cubicBezTo>
                    <a:pt x="98" y="65"/>
                    <a:pt x="98" y="65"/>
                    <a:pt x="98" y="65"/>
                  </a:cubicBezTo>
                  <a:cubicBezTo>
                    <a:pt x="100" y="65"/>
                    <a:pt x="102" y="64"/>
                    <a:pt x="102" y="61"/>
                  </a:cubicBezTo>
                  <a:cubicBezTo>
                    <a:pt x="102" y="40"/>
                    <a:pt x="102" y="40"/>
                    <a:pt x="102" y="40"/>
                  </a:cubicBezTo>
                  <a:cubicBezTo>
                    <a:pt x="102" y="38"/>
                    <a:pt x="101" y="36"/>
                    <a:pt x="98" y="36"/>
                  </a:cubicBezTo>
                  <a:cubicBezTo>
                    <a:pt x="95" y="36"/>
                    <a:pt x="93" y="38"/>
                    <a:pt x="93" y="40"/>
                  </a:cubicBezTo>
                  <a:cubicBezTo>
                    <a:pt x="93" y="57"/>
                    <a:pt x="93" y="57"/>
                    <a:pt x="93" y="57"/>
                  </a:cubicBezTo>
                  <a:lnTo>
                    <a:pt x="86" y="57"/>
                  </a:lnTo>
                  <a:close/>
                  <a:moveTo>
                    <a:pt x="146" y="57"/>
                  </a:moveTo>
                  <a:cubicBezTo>
                    <a:pt x="146" y="0"/>
                    <a:pt x="146" y="0"/>
                    <a:pt x="146" y="0"/>
                  </a:cubicBezTo>
                  <a:cubicBezTo>
                    <a:pt x="126" y="0"/>
                    <a:pt x="126" y="0"/>
                    <a:pt x="126" y="0"/>
                  </a:cubicBezTo>
                  <a:cubicBezTo>
                    <a:pt x="123" y="0"/>
                    <a:pt x="121" y="1"/>
                    <a:pt x="121" y="4"/>
                  </a:cubicBezTo>
                  <a:cubicBezTo>
                    <a:pt x="121" y="7"/>
                    <a:pt x="123" y="8"/>
                    <a:pt x="126" y="8"/>
                  </a:cubicBezTo>
                  <a:cubicBezTo>
                    <a:pt x="138" y="8"/>
                    <a:pt x="138" y="8"/>
                    <a:pt x="138" y="8"/>
                  </a:cubicBezTo>
                  <a:cubicBezTo>
                    <a:pt x="138" y="57"/>
                    <a:pt x="138" y="57"/>
                    <a:pt x="138" y="57"/>
                  </a:cubicBezTo>
                  <a:cubicBezTo>
                    <a:pt x="126" y="57"/>
                    <a:pt x="126" y="57"/>
                    <a:pt x="126" y="57"/>
                  </a:cubicBezTo>
                  <a:cubicBezTo>
                    <a:pt x="123" y="57"/>
                    <a:pt x="121" y="58"/>
                    <a:pt x="121" y="61"/>
                  </a:cubicBezTo>
                  <a:cubicBezTo>
                    <a:pt x="121" y="64"/>
                    <a:pt x="123" y="65"/>
                    <a:pt x="126" y="65"/>
                  </a:cubicBezTo>
                  <a:cubicBezTo>
                    <a:pt x="159" y="65"/>
                    <a:pt x="159" y="65"/>
                    <a:pt x="159" y="65"/>
                  </a:cubicBezTo>
                  <a:cubicBezTo>
                    <a:pt x="161" y="65"/>
                    <a:pt x="163" y="64"/>
                    <a:pt x="163" y="61"/>
                  </a:cubicBezTo>
                  <a:cubicBezTo>
                    <a:pt x="163" y="40"/>
                    <a:pt x="163" y="40"/>
                    <a:pt x="163" y="40"/>
                  </a:cubicBezTo>
                  <a:cubicBezTo>
                    <a:pt x="163" y="38"/>
                    <a:pt x="162" y="36"/>
                    <a:pt x="159" y="36"/>
                  </a:cubicBezTo>
                  <a:cubicBezTo>
                    <a:pt x="156" y="36"/>
                    <a:pt x="154" y="38"/>
                    <a:pt x="154" y="40"/>
                  </a:cubicBezTo>
                  <a:cubicBezTo>
                    <a:pt x="154" y="57"/>
                    <a:pt x="154" y="57"/>
                    <a:pt x="154" y="57"/>
                  </a:cubicBezTo>
                  <a:lnTo>
                    <a:pt x="146" y="57"/>
                  </a:lnTo>
                  <a:close/>
                  <a:moveTo>
                    <a:pt x="191" y="0"/>
                  </a:moveTo>
                  <a:cubicBezTo>
                    <a:pt x="185" y="0"/>
                    <a:pt x="182" y="4"/>
                    <a:pt x="182" y="8"/>
                  </a:cubicBezTo>
                  <a:cubicBezTo>
                    <a:pt x="182" y="57"/>
                    <a:pt x="182" y="57"/>
                    <a:pt x="182" y="57"/>
                  </a:cubicBezTo>
                  <a:cubicBezTo>
                    <a:pt x="182" y="62"/>
                    <a:pt x="185" y="65"/>
                    <a:pt x="191" y="65"/>
                  </a:cubicBezTo>
                  <a:cubicBezTo>
                    <a:pt x="215" y="65"/>
                    <a:pt x="215" y="65"/>
                    <a:pt x="215" y="65"/>
                  </a:cubicBezTo>
                  <a:cubicBezTo>
                    <a:pt x="220" y="65"/>
                    <a:pt x="224" y="62"/>
                    <a:pt x="224" y="57"/>
                  </a:cubicBezTo>
                  <a:cubicBezTo>
                    <a:pt x="224" y="8"/>
                    <a:pt x="224" y="8"/>
                    <a:pt x="224" y="8"/>
                  </a:cubicBezTo>
                  <a:cubicBezTo>
                    <a:pt x="224" y="4"/>
                    <a:pt x="219" y="0"/>
                    <a:pt x="215" y="0"/>
                  </a:cubicBezTo>
                  <a:lnTo>
                    <a:pt x="191" y="0"/>
                  </a:lnTo>
                  <a:close/>
                  <a:moveTo>
                    <a:pt x="191" y="8"/>
                  </a:moveTo>
                  <a:cubicBezTo>
                    <a:pt x="215" y="8"/>
                    <a:pt x="215" y="8"/>
                    <a:pt x="215" y="8"/>
                  </a:cubicBezTo>
                  <a:cubicBezTo>
                    <a:pt x="215" y="57"/>
                    <a:pt x="215" y="57"/>
                    <a:pt x="215" y="57"/>
                  </a:cubicBezTo>
                  <a:cubicBezTo>
                    <a:pt x="191" y="57"/>
                    <a:pt x="191" y="57"/>
                    <a:pt x="191" y="57"/>
                  </a:cubicBezTo>
                  <a:lnTo>
                    <a:pt x="191" y="8"/>
                  </a:lnTo>
                  <a:close/>
                  <a:moveTo>
                    <a:pt x="267" y="57"/>
                  </a:moveTo>
                  <a:cubicBezTo>
                    <a:pt x="267" y="0"/>
                    <a:pt x="267" y="0"/>
                    <a:pt x="267" y="0"/>
                  </a:cubicBezTo>
                  <a:cubicBezTo>
                    <a:pt x="246" y="0"/>
                    <a:pt x="246" y="0"/>
                    <a:pt x="246" y="0"/>
                  </a:cubicBezTo>
                  <a:cubicBezTo>
                    <a:pt x="245" y="0"/>
                    <a:pt x="243" y="1"/>
                    <a:pt x="243" y="4"/>
                  </a:cubicBezTo>
                  <a:cubicBezTo>
                    <a:pt x="243" y="7"/>
                    <a:pt x="245" y="8"/>
                    <a:pt x="246" y="8"/>
                  </a:cubicBezTo>
                  <a:cubicBezTo>
                    <a:pt x="259" y="8"/>
                    <a:pt x="259" y="8"/>
                    <a:pt x="259" y="8"/>
                  </a:cubicBezTo>
                  <a:cubicBezTo>
                    <a:pt x="259" y="57"/>
                    <a:pt x="259" y="57"/>
                    <a:pt x="259" y="57"/>
                  </a:cubicBezTo>
                  <a:cubicBezTo>
                    <a:pt x="246" y="57"/>
                    <a:pt x="246" y="57"/>
                    <a:pt x="246" y="57"/>
                  </a:cubicBezTo>
                  <a:cubicBezTo>
                    <a:pt x="245" y="57"/>
                    <a:pt x="243" y="58"/>
                    <a:pt x="243" y="61"/>
                  </a:cubicBezTo>
                  <a:cubicBezTo>
                    <a:pt x="243" y="64"/>
                    <a:pt x="245" y="65"/>
                    <a:pt x="246" y="65"/>
                  </a:cubicBezTo>
                  <a:cubicBezTo>
                    <a:pt x="280" y="65"/>
                    <a:pt x="280" y="65"/>
                    <a:pt x="280" y="65"/>
                  </a:cubicBezTo>
                  <a:cubicBezTo>
                    <a:pt x="282" y="65"/>
                    <a:pt x="284" y="64"/>
                    <a:pt x="284" y="61"/>
                  </a:cubicBezTo>
                  <a:cubicBezTo>
                    <a:pt x="284" y="40"/>
                    <a:pt x="284" y="40"/>
                    <a:pt x="284" y="40"/>
                  </a:cubicBezTo>
                  <a:cubicBezTo>
                    <a:pt x="284" y="38"/>
                    <a:pt x="283" y="36"/>
                    <a:pt x="280" y="36"/>
                  </a:cubicBezTo>
                  <a:cubicBezTo>
                    <a:pt x="277" y="36"/>
                    <a:pt x="276" y="38"/>
                    <a:pt x="276" y="40"/>
                  </a:cubicBezTo>
                  <a:cubicBezTo>
                    <a:pt x="276" y="57"/>
                    <a:pt x="276" y="57"/>
                    <a:pt x="276" y="57"/>
                  </a:cubicBezTo>
                  <a:lnTo>
                    <a:pt x="267" y="57"/>
                  </a:lnTo>
                  <a:close/>
                  <a:moveTo>
                    <a:pt x="311" y="0"/>
                  </a:moveTo>
                  <a:cubicBezTo>
                    <a:pt x="307" y="0"/>
                    <a:pt x="303" y="4"/>
                    <a:pt x="303" y="8"/>
                  </a:cubicBezTo>
                  <a:cubicBezTo>
                    <a:pt x="303" y="57"/>
                    <a:pt x="303" y="57"/>
                    <a:pt x="303" y="57"/>
                  </a:cubicBezTo>
                  <a:cubicBezTo>
                    <a:pt x="303" y="62"/>
                    <a:pt x="307" y="65"/>
                    <a:pt x="311" y="65"/>
                  </a:cubicBezTo>
                  <a:cubicBezTo>
                    <a:pt x="337" y="65"/>
                    <a:pt x="337" y="65"/>
                    <a:pt x="337" y="65"/>
                  </a:cubicBezTo>
                  <a:cubicBezTo>
                    <a:pt x="341" y="65"/>
                    <a:pt x="344" y="62"/>
                    <a:pt x="344" y="57"/>
                  </a:cubicBezTo>
                  <a:cubicBezTo>
                    <a:pt x="344" y="8"/>
                    <a:pt x="344" y="8"/>
                    <a:pt x="344" y="8"/>
                  </a:cubicBezTo>
                  <a:cubicBezTo>
                    <a:pt x="344" y="4"/>
                    <a:pt x="341" y="0"/>
                    <a:pt x="337" y="0"/>
                  </a:cubicBezTo>
                  <a:lnTo>
                    <a:pt x="311" y="0"/>
                  </a:lnTo>
                  <a:close/>
                  <a:moveTo>
                    <a:pt x="311" y="8"/>
                  </a:moveTo>
                  <a:cubicBezTo>
                    <a:pt x="337" y="8"/>
                    <a:pt x="337" y="8"/>
                    <a:pt x="337" y="8"/>
                  </a:cubicBezTo>
                  <a:cubicBezTo>
                    <a:pt x="337" y="57"/>
                    <a:pt x="337" y="57"/>
                    <a:pt x="337" y="57"/>
                  </a:cubicBezTo>
                  <a:cubicBezTo>
                    <a:pt x="311" y="57"/>
                    <a:pt x="311" y="57"/>
                    <a:pt x="311" y="57"/>
                  </a:cubicBezTo>
                  <a:lnTo>
                    <a:pt x="311" y="8"/>
                  </a:lnTo>
                  <a:close/>
                  <a:moveTo>
                    <a:pt x="372" y="0"/>
                  </a:moveTo>
                  <a:cubicBezTo>
                    <a:pt x="368" y="0"/>
                    <a:pt x="364" y="4"/>
                    <a:pt x="364" y="8"/>
                  </a:cubicBezTo>
                  <a:cubicBezTo>
                    <a:pt x="364" y="57"/>
                    <a:pt x="364" y="57"/>
                    <a:pt x="364" y="57"/>
                  </a:cubicBezTo>
                  <a:cubicBezTo>
                    <a:pt x="364" y="62"/>
                    <a:pt x="367" y="65"/>
                    <a:pt x="372" y="65"/>
                  </a:cubicBezTo>
                  <a:cubicBezTo>
                    <a:pt x="396" y="65"/>
                    <a:pt x="396" y="65"/>
                    <a:pt x="396" y="65"/>
                  </a:cubicBezTo>
                  <a:cubicBezTo>
                    <a:pt x="402" y="65"/>
                    <a:pt x="405" y="62"/>
                    <a:pt x="405" y="57"/>
                  </a:cubicBezTo>
                  <a:cubicBezTo>
                    <a:pt x="405" y="8"/>
                    <a:pt x="405" y="8"/>
                    <a:pt x="405" y="8"/>
                  </a:cubicBezTo>
                  <a:cubicBezTo>
                    <a:pt x="405" y="4"/>
                    <a:pt x="402" y="0"/>
                    <a:pt x="396" y="0"/>
                  </a:cubicBezTo>
                  <a:lnTo>
                    <a:pt x="372" y="0"/>
                  </a:lnTo>
                  <a:close/>
                  <a:moveTo>
                    <a:pt x="372" y="8"/>
                  </a:moveTo>
                  <a:cubicBezTo>
                    <a:pt x="396" y="8"/>
                    <a:pt x="396" y="8"/>
                    <a:pt x="396" y="8"/>
                  </a:cubicBezTo>
                  <a:cubicBezTo>
                    <a:pt x="396" y="57"/>
                    <a:pt x="396" y="57"/>
                    <a:pt x="396" y="57"/>
                  </a:cubicBezTo>
                  <a:cubicBezTo>
                    <a:pt x="372" y="57"/>
                    <a:pt x="372" y="57"/>
                    <a:pt x="372" y="57"/>
                  </a:cubicBezTo>
                  <a:lnTo>
                    <a:pt x="372" y="8"/>
                  </a:lnTo>
                  <a:close/>
                  <a:moveTo>
                    <a:pt x="449" y="57"/>
                  </a:moveTo>
                  <a:cubicBezTo>
                    <a:pt x="449" y="0"/>
                    <a:pt x="449" y="0"/>
                    <a:pt x="449" y="0"/>
                  </a:cubicBezTo>
                  <a:cubicBezTo>
                    <a:pt x="429" y="0"/>
                    <a:pt x="429" y="0"/>
                    <a:pt x="429" y="0"/>
                  </a:cubicBezTo>
                  <a:cubicBezTo>
                    <a:pt x="426" y="0"/>
                    <a:pt x="424" y="1"/>
                    <a:pt x="424" y="4"/>
                  </a:cubicBezTo>
                  <a:cubicBezTo>
                    <a:pt x="424" y="7"/>
                    <a:pt x="426" y="8"/>
                    <a:pt x="429" y="8"/>
                  </a:cubicBezTo>
                  <a:cubicBezTo>
                    <a:pt x="441" y="8"/>
                    <a:pt x="441" y="8"/>
                    <a:pt x="441" y="8"/>
                  </a:cubicBezTo>
                  <a:cubicBezTo>
                    <a:pt x="441" y="57"/>
                    <a:pt x="441" y="57"/>
                    <a:pt x="441" y="57"/>
                  </a:cubicBezTo>
                  <a:cubicBezTo>
                    <a:pt x="429" y="57"/>
                    <a:pt x="429" y="57"/>
                    <a:pt x="429" y="57"/>
                  </a:cubicBezTo>
                  <a:cubicBezTo>
                    <a:pt x="426" y="57"/>
                    <a:pt x="424" y="58"/>
                    <a:pt x="424" y="61"/>
                  </a:cubicBezTo>
                  <a:cubicBezTo>
                    <a:pt x="424" y="64"/>
                    <a:pt x="426" y="65"/>
                    <a:pt x="429" y="65"/>
                  </a:cubicBezTo>
                  <a:cubicBezTo>
                    <a:pt x="462" y="65"/>
                    <a:pt x="462" y="65"/>
                    <a:pt x="462" y="65"/>
                  </a:cubicBezTo>
                  <a:cubicBezTo>
                    <a:pt x="464" y="65"/>
                    <a:pt x="466" y="64"/>
                    <a:pt x="466" y="61"/>
                  </a:cubicBezTo>
                  <a:cubicBezTo>
                    <a:pt x="466" y="40"/>
                    <a:pt x="466" y="40"/>
                    <a:pt x="466" y="40"/>
                  </a:cubicBezTo>
                  <a:cubicBezTo>
                    <a:pt x="466" y="38"/>
                    <a:pt x="465" y="36"/>
                    <a:pt x="462" y="36"/>
                  </a:cubicBezTo>
                  <a:cubicBezTo>
                    <a:pt x="458" y="36"/>
                    <a:pt x="457" y="38"/>
                    <a:pt x="457" y="40"/>
                  </a:cubicBezTo>
                  <a:cubicBezTo>
                    <a:pt x="457" y="57"/>
                    <a:pt x="457" y="57"/>
                    <a:pt x="457" y="57"/>
                  </a:cubicBezTo>
                  <a:lnTo>
                    <a:pt x="449" y="57"/>
                  </a:lnTo>
                  <a:close/>
                  <a:moveTo>
                    <a:pt x="494" y="0"/>
                  </a:moveTo>
                  <a:cubicBezTo>
                    <a:pt x="488" y="0"/>
                    <a:pt x="485" y="4"/>
                    <a:pt x="485" y="8"/>
                  </a:cubicBezTo>
                  <a:cubicBezTo>
                    <a:pt x="485" y="57"/>
                    <a:pt x="485" y="57"/>
                    <a:pt x="485" y="57"/>
                  </a:cubicBezTo>
                  <a:cubicBezTo>
                    <a:pt x="485" y="62"/>
                    <a:pt x="488" y="65"/>
                    <a:pt x="494" y="65"/>
                  </a:cubicBezTo>
                  <a:cubicBezTo>
                    <a:pt x="518" y="65"/>
                    <a:pt x="518" y="65"/>
                    <a:pt x="518" y="65"/>
                  </a:cubicBezTo>
                  <a:cubicBezTo>
                    <a:pt x="523" y="65"/>
                    <a:pt x="527" y="62"/>
                    <a:pt x="527" y="57"/>
                  </a:cubicBezTo>
                  <a:cubicBezTo>
                    <a:pt x="527" y="8"/>
                    <a:pt x="527" y="8"/>
                    <a:pt x="527" y="8"/>
                  </a:cubicBezTo>
                  <a:cubicBezTo>
                    <a:pt x="527" y="4"/>
                    <a:pt x="522" y="0"/>
                    <a:pt x="518" y="0"/>
                  </a:cubicBezTo>
                  <a:lnTo>
                    <a:pt x="494" y="0"/>
                  </a:lnTo>
                  <a:close/>
                  <a:moveTo>
                    <a:pt x="494" y="8"/>
                  </a:moveTo>
                  <a:cubicBezTo>
                    <a:pt x="518" y="8"/>
                    <a:pt x="518" y="8"/>
                    <a:pt x="518" y="8"/>
                  </a:cubicBezTo>
                  <a:cubicBezTo>
                    <a:pt x="518" y="57"/>
                    <a:pt x="518" y="57"/>
                    <a:pt x="518" y="57"/>
                  </a:cubicBezTo>
                  <a:cubicBezTo>
                    <a:pt x="494" y="57"/>
                    <a:pt x="494" y="57"/>
                    <a:pt x="494" y="57"/>
                  </a:cubicBezTo>
                  <a:lnTo>
                    <a:pt x="49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1" name="Freeform 79"/>
            <p:cNvSpPr>
              <a:spLocks noEditPoints="1"/>
            </p:cNvSpPr>
            <p:nvPr/>
          </p:nvSpPr>
          <p:spPr bwMode="gray">
            <a:xfrm>
              <a:off x="11009645" y="5069650"/>
              <a:ext cx="826485" cy="102301"/>
            </a:xfrm>
            <a:custGeom>
              <a:avLst/>
              <a:gdLst>
                <a:gd name="T0" fmla="*/ 4 w 527"/>
                <a:gd name="T1" fmla="*/ 0 h 66"/>
                <a:gd name="T2" fmla="*/ 17 w 527"/>
                <a:gd name="T3" fmla="*/ 9 h 66"/>
                <a:gd name="T4" fmla="*/ 0 w 527"/>
                <a:gd name="T5" fmla="*/ 62 h 66"/>
                <a:gd name="T6" fmla="*/ 41 w 527"/>
                <a:gd name="T7" fmla="*/ 62 h 66"/>
                <a:gd name="T8" fmla="*/ 34 w 527"/>
                <a:gd name="T9" fmla="*/ 40 h 66"/>
                <a:gd name="T10" fmla="*/ 69 w 527"/>
                <a:gd name="T11" fmla="*/ 0 h 66"/>
                <a:gd name="T12" fmla="*/ 69 w 527"/>
                <a:gd name="T13" fmla="*/ 66 h 66"/>
                <a:gd name="T14" fmla="*/ 102 w 527"/>
                <a:gd name="T15" fmla="*/ 9 h 66"/>
                <a:gd name="T16" fmla="*/ 69 w 527"/>
                <a:gd name="T17" fmla="*/ 9 h 66"/>
                <a:gd name="T18" fmla="*/ 69 w 527"/>
                <a:gd name="T19" fmla="*/ 57 h 66"/>
                <a:gd name="T20" fmla="*/ 121 w 527"/>
                <a:gd name="T21" fmla="*/ 9 h 66"/>
                <a:gd name="T22" fmla="*/ 154 w 527"/>
                <a:gd name="T23" fmla="*/ 66 h 66"/>
                <a:gd name="T24" fmla="*/ 154 w 527"/>
                <a:gd name="T25" fmla="*/ 0 h 66"/>
                <a:gd name="T26" fmla="*/ 154 w 527"/>
                <a:gd name="T27" fmla="*/ 9 h 66"/>
                <a:gd name="T28" fmla="*/ 130 w 527"/>
                <a:gd name="T29" fmla="*/ 9 h 66"/>
                <a:gd name="T30" fmla="*/ 186 w 527"/>
                <a:gd name="T31" fmla="*/ 0 h 66"/>
                <a:gd name="T32" fmla="*/ 199 w 527"/>
                <a:gd name="T33" fmla="*/ 9 h 66"/>
                <a:gd name="T34" fmla="*/ 182 w 527"/>
                <a:gd name="T35" fmla="*/ 62 h 66"/>
                <a:gd name="T36" fmla="*/ 224 w 527"/>
                <a:gd name="T37" fmla="*/ 62 h 66"/>
                <a:gd name="T38" fmla="*/ 215 w 527"/>
                <a:gd name="T39" fmla="*/ 40 h 66"/>
                <a:gd name="T40" fmla="*/ 251 w 527"/>
                <a:gd name="T41" fmla="*/ 0 h 66"/>
                <a:gd name="T42" fmla="*/ 251 w 527"/>
                <a:gd name="T43" fmla="*/ 66 h 66"/>
                <a:gd name="T44" fmla="*/ 284 w 527"/>
                <a:gd name="T45" fmla="*/ 9 h 66"/>
                <a:gd name="T46" fmla="*/ 251 w 527"/>
                <a:gd name="T47" fmla="*/ 9 h 66"/>
                <a:gd name="T48" fmla="*/ 251 w 527"/>
                <a:gd name="T49" fmla="*/ 57 h 66"/>
                <a:gd name="T50" fmla="*/ 328 w 527"/>
                <a:gd name="T51" fmla="*/ 0 h 66"/>
                <a:gd name="T52" fmla="*/ 307 w 527"/>
                <a:gd name="T53" fmla="*/ 9 h 66"/>
                <a:gd name="T54" fmla="*/ 307 w 527"/>
                <a:gd name="T55" fmla="*/ 57 h 66"/>
                <a:gd name="T56" fmla="*/ 340 w 527"/>
                <a:gd name="T57" fmla="*/ 66 h 66"/>
                <a:gd name="T58" fmla="*/ 340 w 527"/>
                <a:gd name="T59" fmla="*/ 36 h 66"/>
                <a:gd name="T60" fmla="*/ 328 w 527"/>
                <a:gd name="T61" fmla="*/ 57 h 66"/>
                <a:gd name="T62" fmla="*/ 364 w 527"/>
                <a:gd name="T63" fmla="*/ 57 h 66"/>
                <a:gd name="T64" fmla="*/ 405 w 527"/>
                <a:gd name="T65" fmla="*/ 57 h 66"/>
                <a:gd name="T66" fmla="*/ 372 w 527"/>
                <a:gd name="T67" fmla="*/ 0 h 66"/>
                <a:gd name="T68" fmla="*/ 396 w 527"/>
                <a:gd name="T69" fmla="*/ 57 h 66"/>
                <a:gd name="T70" fmla="*/ 449 w 527"/>
                <a:gd name="T71" fmla="*/ 57 h 66"/>
                <a:gd name="T72" fmla="*/ 424 w 527"/>
                <a:gd name="T73" fmla="*/ 5 h 66"/>
                <a:gd name="T74" fmla="*/ 441 w 527"/>
                <a:gd name="T75" fmla="*/ 57 h 66"/>
                <a:gd name="T76" fmla="*/ 429 w 527"/>
                <a:gd name="T77" fmla="*/ 66 h 66"/>
                <a:gd name="T78" fmla="*/ 466 w 527"/>
                <a:gd name="T79" fmla="*/ 40 h 66"/>
                <a:gd name="T80" fmla="*/ 457 w 527"/>
                <a:gd name="T81" fmla="*/ 57 h 66"/>
                <a:gd name="T82" fmla="*/ 510 w 527"/>
                <a:gd name="T83" fmla="*/ 0 h 66"/>
                <a:gd name="T84" fmla="*/ 489 w 527"/>
                <a:gd name="T85" fmla="*/ 9 h 66"/>
                <a:gd name="T86" fmla="*/ 489 w 527"/>
                <a:gd name="T87" fmla="*/ 57 h 66"/>
                <a:gd name="T88" fmla="*/ 522 w 527"/>
                <a:gd name="T89" fmla="*/ 66 h 66"/>
                <a:gd name="T90" fmla="*/ 522 w 527"/>
                <a:gd name="T91" fmla="*/ 36 h 66"/>
                <a:gd name="T92" fmla="*/ 510 w 527"/>
                <a:gd name="T93"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7" h="66">
                  <a:moveTo>
                    <a:pt x="25" y="57"/>
                  </a:moveTo>
                  <a:cubicBezTo>
                    <a:pt x="25" y="0"/>
                    <a:pt x="25" y="0"/>
                    <a:pt x="25" y="0"/>
                  </a:cubicBezTo>
                  <a:cubicBezTo>
                    <a:pt x="4" y="0"/>
                    <a:pt x="4" y="0"/>
                    <a:pt x="4" y="0"/>
                  </a:cubicBezTo>
                  <a:cubicBezTo>
                    <a:pt x="2" y="0"/>
                    <a:pt x="0" y="2"/>
                    <a:pt x="0" y="5"/>
                  </a:cubicBezTo>
                  <a:cubicBezTo>
                    <a:pt x="0" y="8"/>
                    <a:pt x="2" y="9"/>
                    <a:pt x="4" y="9"/>
                  </a:cubicBezTo>
                  <a:cubicBezTo>
                    <a:pt x="17" y="9"/>
                    <a:pt x="17" y="9"/>
                    <a:pt x="17" y="9"/>
                  </a:cubicBezTo>
                  <a:cubicBezTo>
                    <a:pt x="17" y="57"/>
                    <a:pt x="17" y="57"/>
                    <a:pt x="17" y="57"/>
                  </a:cubicBezTo>
                  <a:cubicBezTo>
                    <a:pt x="4" y="57"/>
                    <a:pt x="4" y="57"/>
                    <a:pt x="4" y="57"/>
                  </a:cubicBezTo>
                  <a:cubicBezTo>
                    <a:pt x="2" y="57"/>
                    <a:pt x="0" y="58"/>
                    <a:pt x="0" y="62"/>
                  </a:cubicBezTo>
                  <a:cubicBezTo>
                    <a:pt x="0" y="64"/>
                    <a:pt x="2" y="66"/>
                    <a:pt x="4" y="66"/>
                  </a:cubicBezTo>
                  <a:cubicBezTo>
                    <a:pt x="38" y="66"/>
                    <a:pt x="38" y="66"/>
                    <a:pt x="38" y="66"/>
                  </a:cubicBezTo>
                  <a:cubicBezTo>
                    <a:pt x="40" y="66"/>
                    <a:pt x="41" y="64"/>
                    <a:pt x="41" y="62"/>
                  </a:cubicBezTo>
                  <a:cubicBezTo>
                    <a:pt x="41" y="40"/>
                    <a:pt x="41" y="40"/>
                    <a:pt x="41" y="40"/>
                  </a:cubicBezTo>
                  <a:cubicBezTo>
                    <a:pt x="41" y="38"/>
                    <a:pt x="41" y="36"/>
                    <a:pt x="38" y="36"/>
                  </a:cubicBezTo>
                  <a:cubicBezTo>
                    <a:pt x="34" y="36"/>
                    <a:pt x="34" y="38"/>
                    <a:pt x="34" y="40"/>
                  </a:cubicBezTo>
                  <a:cubicBezTo>
                    <a:pt x="34" y="57"/>
                    <a:pt x="34" y="57"/>
                    <a:pt x="34" y="57"/>
                  </a:cubicBezTo>
                  <a:lnTo>
                    <a:pt x="25" y="57"/>
                  </a:lnTo>
                  <a:close/>
                  <a:moveTo>
                    <a:pt x="69" y="0"/>
                  </a:moveTo>
                  <a:cubicBezTo>
                    <a:pt x="65" y="0"/>
                    <a:pt x="60" y="5"/>
                    <a:pt x="60" y="9"/>
                  </a:cubicBezTo>
                  <a:cubicBezTo>
                    <a:pt x="60" y="57"/>
                    <a:pt x="60" y="57"/>
                    <a:pt x="60" y="57"/>
                  </a:cubicBezTo>
                  <a:cubicBezTo>
                    <a:pt x="60" y="62"/>
                    <a:pt x="64" y="66"/>
                    <a:pt x="69" y="66"/>
                  </a:cubicBezTo>
                  <a:cubicBezTo>
                    <a:pt x="93" y="66"/>
                    <a:pt x="93" y="66"/>
                    <a:pt x="93" y="66"/>
                  </a:cubicBezTo>
                  <a:cubicBezTo>
                    <a:pt x="99" y="66"/>
                    <a:pt x="102" y="62"/>
                    <a:pt x="102" y="57"/>
                  </a:cubicBezTo>
                  <a:cubicBezTo>
                    <a:pt x="102" y="9"/>
                    <a:pt x="102" y="9"/>
                    <a:pt x="102" y="9"/>
                  </a:cubicBezTo>
                  <a:cubicBezTo>
                    <a:pt x="102" y="5"/>
                    <a:pt x="99" y="0"/>
                    <a:pt x="93" y="0"/>
                  </a:cubicBezTo>
                  <a:lnTo>
                    <a:pt x="69" y="0"/>
                  </a:lnTo>
                  <a:close/>
                  <a:moveTo>
                    <a:pt x="69" y="9"/>
                  </a:moveTo>
                  <a:cubicBezTo>
                    <a:pt x="93" y="9"/>
                    <a:pt x="93" y="9"/>
                    <a:pt x="93" y="9"/>
                  </a:cubicBezTo>
                  <a:cubicBezTo>
                    <a:pt x="93" y="57"/>
                    <a:pt x="93" y="57"/>
                    <a:pt x="93" y="57"/>
                  </a:cubicBezTo>
                  <a:cubicBezTo>
                    <a:pt x="69" y="57"/>
                    <a:pt x="69" y="57"/>
                    <a:pt x="69" y="57"/>
                  </a:cubicBezTo>
                  <a:lnTo>
                    <a:pt x="69" y="9"/>
                  </a:lnTo>
                  <a:close/>
                  <a:moveTo>
                    <a:pt x="130" y="0"/>
                  </a:moveTo>
                  <a:cubicBezTo>
                    <a:pt x="125" y="0"/>
                    <a:pt x="121" y="5"/>
                    <a:pt x="121" y="9"/>
                  </a:cubicBezTo>
                  <a:cubicBezTo>
                    <a:pt x="121" y="57"/>
                    <a:pt x="121" y="57"/>
                    <a:pt x="121" y="57"/>
                  </a:cubicBezTo>
                  <a:cubicBezTo>
                    <a:pt x="121" y="62"/>
                    <a:pt x="125" y="66"/>
                    <a:pt x="130" y="66"/>
                  </a:cubicBezTo>
                  <a:cubicBezTo>
                    <a:pt x="154" y="66"/>
                    <a:pt x="154" y="66"/>
                    <a:pt x="154" y="66"/>
                  </a:cubicBezTo>
                  <a:cubicBezTo>
                    <a:pt x="159" y="66"/>
                    <a:pt x="163" y="62"/>
                    <a:pt x="163" y="57"/>
                  </a:cubicBezTo>
                  <a:cubicBezTo>
                    <a:pt x="163" y="9"/>
                    <a:pt x="163" y="9"/>
                    <a:pt x="163" y="9"/>
                  </a:cubicBezTo>
                  <a:cubicBezTo>
                    <a:pt x="163" y="5"/>
                    <a:pt x="159" y="0"/>
                    <a:pt x="154" y="0"/>
                  </a:cubicBezTo>
                  <a:lnTo>
                    <a:pt x="130" y="0"/>
                  </a:lnTo>
                  <a:close/>
                  <a:moveTo>
                    <a:pt x="130" y="9"/>
                  </a:moveTo>
                  <a:cubicBezTo>
                    <a:pt x="154" y="9"/>
                    <a:pt x="154" y="9"/>
                    <a:pt x="154" y="9"/>
                  </a:cubicBezTo>
                  <a:cubicBezTo>
                    <a:pt x="154" y="57"/>
                    <a:pt x="154" y="57"/>
                    <a:pt x="154" y="57"/>
                  </a:cubicBezTo>
                  <a:cubicBezTo>
                    <a:pt x="130" y="57"/>
                    <a:pt x="130" y="57"/>
                    <a:pt x="130" y="57"/>
                  </a:cubicBezTo>
                  <a:lnTo>
                    <a:pt x="130" y="9"/>
                  </a:lnTo>
                  <a:close/>
                  <a:moveTo>
                    <a:pt x="207" y="57"/>
                  </a:moveTo>
                  <a:cubicBezTo>
                    <a:pt x="207" y="0"/>
                    <a:pt x="207" y="0"/>
                    <a:pt x="207" y="0"/>
                  </a:cubicBezTo>
                  <a:cubicBezTo>
                    <a:pt x="186" y="0"/>
                    <a:pt x="186" y="0"/>
                    <a:pt x="186" y="0"/>
                  </a:cubicBezTo>
                  <a:cubicBezTo>
                    <a:pt x="184" y="0"/>
                    <a:pt x="182" y="2"/>
                    <a:pt x="182" y="5"/>
                  </a:cubicBezTo>
                  <a:cubicBezTo>
                    <a:pt x="182" y="8"/>
                    <a:pt x="184" y="9"/>
                    <a:pt x="186" y="9"/>
                  </a:cubicBezTo>
                  <a:cubicBezTo>
                    <a:pt x="199" y="9"/>
                    <a:pt x="199" y="9"/>
                    <a:pt x="199" y="9"/>
                  </a:cubicBezTo>
                  <a:cubicBezTo>
                    <a:pt x="199" y="57"/>
                    <a:pt x="199" y="57"/>
                    <a:pt x="199" y="57"/>
                  </a:cubicBezTo>
                  <a:cubicBezTo>
                    <a:pt x="186" y="57"/>
                    <a:pt x="186" y="57"/>
                    <a:pt x="186" y="57"/>
                  </a:cubicBezTo>
                  <a:cubicBezTo>
                    <a:pt x="184" y="57"/>
                    <a:pt x="182" y="58"/>
                    <a:pt x="182" y="62"/>
                  </a:cubicBezTo>
                  <a:cubicBezTo>
                    <a:pt x="182" y="64"/>
                    <a:pt x="184" y="66"/>
                    <a:pt x="186" y="66"/>
                  </a:cubicBezTo>
                  <a:cubicBezTo>
                    <a:pt x="219" y="66"/>
                    <a:pt x="219" y="66"/>
                    <a:pt x="219" y="66"/>
                  </a:cubicBezTo>
                  <a:cubicBezTo>
                    <a:pt x="221" y="66"/>
                    <a:pt x="224" y="64"/>
                    <a:pt x="224" y="62"/>
                  </a:cubicBezTo>
                  <a:cubicBezTo>
                    <a:pt x="224" y="40"/>
                    <a:pt x="224" y="40"/>
                    <a:pt x="224" y="40"/>
                  </a:cubicBezTo>
                  <a:cubicBezTo>
                    <a:pt x="224" y="38"/>
                    <a:pt x="222" y="36"/>
                    <a:pt x="219" y="36"/>
                  </a:cubicBezTo>
                  <a:cubicBezTo>
                    <a:pt x="216" y="36"/>
                    <a:pt x="215" y="38"/>
                    <a:pt x="215" y="40"/>
                  </a:cubicBezTo>
                  <a:cubicBezTo>
                    <a:pt x="215" y="57"/>
                    <a:pt x="215" y="57"/>
                    <a:pt x="215" y="57"/>
                  </a:cubicBezTo>
                  <a:lnTo>
                    <a:pt x="207" y="57"/>
                  </a:lnTo>
                  <a:close/>
                  <a:moveTo>
                    <a:pt x="251" y="0"/>
                  </a:moveTo>
                  <a:cubicBezTo>
                    <a:pt x="246" y="0"/>
                    <a:pt x="243" y="5"/>
                    <a:pt x="243" y="9"/>
                  </a:cubicBezTo>
                  <a:cubicBezTo>
                    <a:pt x="243" y="57"/>
                    <a:pt x="243" y="57"/>
                    <a:pt x="243" y="57"/>
                  </a:cubicBezTo>
                  <a:cubicBezTo>
                    <a:pt x="243" y="62"/>
                    <a:pt x="246" y="66"/>
                    <a:pt x="251" y="66"/>
                  </a:cubicBezTo>
                  <a:cubicBezTo>
                    <a:pt x="276" y="66"/>
                    <a:pt x="276" y="66"/>
                    <a:pt x="276" y="66"/>
                  </a:cubicBezTo>
                  <a:cubicBezTo>
                    <a:pt x="280" y="66"/>
                    <a:pt x="284" y="62"/>
                    <a:pt x="284" y="57"/>
                  </a:cubicBezTo>
                  <a:cubicBezTo>
                    <a:pt x="284" y="9"/>
                    <a:pt x="284" y="9"/>
                    <a:pt x="284" y="9"/>
                  </a:cubicBezTo>
                  <a:cubicBezTo>
                    <a:pt x="284" y="5"/>
                    <a:pt x="280" y="0"/>
                    <a:pt x="276" y="0"/>
                  </a:cubicBezTo>
                  <a:lnTo>
                    <a:pt x="251" y="0"/>
                  </a:lnTo>
                  <a:close/>
                  <a:moveTo>
                    <a:pt x="251" y="9"/>
                  </a:moveTo>
                  <a:cubicBezTo>
                    <a:pt x="276" y="9"/>
                    <a:pt x="276" y="9"/>
                    <a:pt x="276" y="9"/>
                  </a:cubicBezTo>
                  <a:cubicBezTo>
                    <a:pt x="276" y="57"/>
                    <a:pt x="276" y="57"/>
                    <a:pt x="276" y="57"/>
                  </a:cubicBezTo>
                  <a:cubicBezTo>
                    <a:pt x="251" y="57"/>
                    <a:pt x="251" y="57"/>
                    <a:pt x="251" y="57"/>
                  </a:cubicBezTo>
                  <a:lnTo>
                    <a:pt x="251" y="9"/>
                  </a:lnTo>
                  <a:close/>
                  <a:moveTo>
                    <a:pt x="328" y="57"/>
                  </a:moveTo>
                  <a:cubicBezTo>
                    <a:pt x="328" y="0"/>
                    <a:pt x="328" y="0"/>
                    <a:pt x="328" y="0"/>
                  </a:cubicBezTo>
                  <a:cubicBezTo>
                    <a:pt x="307" y="0"/>
                    <a:pt x="307" y="0"/>
                    <a:pt x="307" y="0"/>
                  </a:cubicBezTo>
                  <a:cubicBezTo>
                    <a:pt x="305" y="0"/>
                    <a:pt x="303" y="2"/>
                    <a:pt x="303" y="5"/>
                  </a:cubicBezTo>
                  <a:cubicBezTo>
                    <a:pt x="303" y="8"/>
                    <a:pt x="305" y="9"/>
                    <a:pt x="307" y="9"/>
                  </a:cubicBezTo>
                  <a:cubicBezTo>
                    <a:pt x="320" y="9"/>
                    <a:pt x="320" y="9"/>
                    <a:pt x="320" y="9"/>
                  </a:cubicBezTo>
                  <a:cubicBezTo>
                    <a:pt x="320" y="57"/>
                    <a:pt x="320" y="57"/>
                    <a:pt x="320" y="57"/>
                  </a:cubicBezTo>
                  <a:cubicBezTo>
                    <a:pt x="307" y="57"/>
                    <a:pt x="307" y="57"/>
                    <a:pt x="307" y="57"/>
                  </a:cubicBezTo>
                  <a:cubicBezTo>
                    <a:pt x="305" y="57"/>
                    <a:pt x="303" y="58"/>
                    <a:pt x="303" y="62"/>
                  </a:cubicBezTo>
                  <a:cubicBezTo>
                    <a:pt x="303" y="64"/>
                    <a:pt x="305" y="66"/>
                    <a:pt x="307" y="66"/>
                  </a:cubicBezTo>
                  <a:cubicBezTo>
                    <a:pt x="340" y="66"/>
                    <a:pt x="340" y="66"/>
                    <a:pt x="340" y="66"/>
                  </a:cubicBezTo>
                  <a:cubicBezTo>
                    <a:pt x="343" y="66"/>
                    <a:pt x="344" y="64"/>
                    <a:pt x="344" y="62"/>
                  </a:cubicBezTo>
                  <a:cubicBezTo>
                    <a:pt x="344" y="40"/>
                    <a:pt x="344" y="40"/>
                    <a:pt x="344" y="40"/>
                  </a:cubicBezTo>
                  <a:cubicBezTo>
                    <a:pt x="344" y="38"/>
                    <a:pt x="344" y="36"/>
                    <a:pt x="340" y="36"/>
                  </a:cubicBezTo>
                  <a:cubicBezTo>
                    <a:pt x="337" y="36"/>
                    <a:pt x="337" y="38"/>
                    <a:pt x="337" y="40"/>
                  </a:cubicBezTo>
                  <a:cubicBezTo>
                    <a:pt x="337" y="57"/>
                    <a:pt x="337" y="57"/>
                    <a:pt x="337" y="57"/>
                  </a:cubicBezTo>
                  <a:lnTo>
                    <a:pt x="328" y="57"/>
                  </a:lnTo>
                  <a:close/>
                  <a:moveTo>
                    <a:pt x="372" y="0"/>
                  </a:moveTo>
                  <a:cubicBezTo>
                    <a:pt x="368" y="0"/>
                    <a:pt x="364" y="5"/>
                    <a:pt x="364" y="9"/>
                  </a:cubicBezTo>
                  <a:cubicBezTo>
                    <a:pt x="364" y="57"/>
                    <a:pt x="364" y="57"/>
                    <a:pt x="364" y="57"/>
                  </a:cubicBezTo>
                  <a:cubicBezTo>
                    <a:pt x="364" y="62"/>
                    <a:pt x="367" y="66"/>
                    <a:pt x="372" y="66"/>
                  </a:cubicBezTo>
                  <a:cubicBezTo>
                    <a:pt x="396" y="66"/>
                    <a:pt x="396" y="66"/>
                    <a:pt x="396" y="66"/>
                  </a:cubicBezTo>
                  <a:cubicBezTo>
                    <a:pt x="402" y="66"/>
                    <a:pt x="405" y="62"/>
                    <a:pt x="405" y="57"/>
                  </a:cubicBezTo>
                  <a:cubicBezTo>
                    <a:pt x="405" y="9"/>
                    <a:pt x="405" y="9"/>
                    <a:pt x="405" y="9"/>
                  </a:cubicBezTo>
                  <a:cubicBezTo>
                    <a:pt x="405" y="5"/>
                    <a:pt x="402" y="0"/>
                    <a:pt x="396" y="0"/>
                  </a:cubicBezTo>
                  <a:lnTo>
                    <a:pt x="372" y="0"/>
                  </a:lnTo>
                  <a:close/>
                  <a:moveTo>
                    <a:pt x="372" y="9"/>
                  </a:moveTo>
                  <a:cubicBezTo>
                    <a:pt x="396" y="9"/>
                    <a:pt x="396" y="9"/>
                    <a:pt x="396" y="9"/>
                  </a:cubicBezTo>
                  <a:cubicBezTo>
                    <a:pt x="396" y="57"/>
                    <a:pt x="396" y="57"/>
                    <a:pt x="396" y="57"/>
                  </a:cubicBezTo>
                  <a:cubicBezTo>
                    <a:pt x="372" y="57"/>
                    <a:pt x="372" y="57"/>
                    <a:pt x="372" y="57"/>
                  </a:cubicBezTo>
                  <a:lnTo>
                    <a:pt x="372" y="9"/>
                  </a:lnTo>
                  <a:close/>
                  <a:moveTo>
                    <a:pt x="449" y="57"/>
                  </a:moveTo>
                  <a:cubicBezTo>
                    <a:pt x="449" y="0"/>
                    <a:pt x="449" y="0"/>
                    <a:pt x="449" y="0"/>
                  </a:cubicBezTo>
                  <a:cubicBezTo>
                    <a:pt x="429" y="0"/>
                    <a:pt x="429" y="0"/>
                    <a:pt x="429" y="0"/>
                  </a:cubicBezTo>
                  <a:cubicBezTo>
                    <a:pt x="426" y="0"/>
                    <a:pt x="424" y="2"/>
                    <a:pt x="424" y="5"/>
                  </a:cubicBezTo>
                  <a:cubicBezTo>
                    <a:pt x="424" y="8"/>
                    <a:pt x="426" y="9"/>
                    <a:pt x="429" y="9"/>
                  </a:cubicBezTo>
                  <a:cubicBezTo>
                    <a:pt x="441" y="9"/>
                    <a:pt x="441" y="9"/>
                    <a:pt x="441" y="9"/>
                  </a:cubicBezTo>
                  <a:cubicBezTo>
                    <a:pt x="441" y="57"/>
                    <a:pt x="441" y="57"/>
                    <a:pt x="441" y="57"/>
                  </a:cubicBezTo>
                  <a:cubicBezTo>
                    <a:pt x="429" y="57"/>
                    <a:pt x="429" y="57"/>
                    <a:pt x="429" y="57"/>
                  </a:cubicBezTo>
                  <a:cubicBezTo>
                    <a:pt x="426" y="57"/>
                    <a:pt x="424" y="58"/>
                    <a:pt x="424" y="62"/>
                  </a:cubicBezTo>
                  <a:cubicBezTo>
                    <a:pt x="424" y="64"/>
                    <a:pt x="426" y="66"/>
                    <a:pt x="429" y="66"/>
                  </a:cubicBezTo>
                  <a:cubicBezTo>
                    <a:pt x="462" y="66"/>
                    <a:pt x="462" y="66"/>
                    <a:pt x="462" y="66"/>
                  </a:cubicBezTo>
                  <a:cubicBezTo>
                    <a:pt x="464" y="66"/>
                    <a:pt x="466" y="64"/>
                    <a:pt x="466" y="62"/>
                  </a:cubicBezTo>
                  <a:cubicBezTo>
                    <a:pt x="466" y="40"/>
                    <a:pt x="466" y="40"/>
                    <a:pt x="466" y="40"/>
                  </a:cubicBezTo>
                  <a:cubicBezTo>
                    <a:pt x="466" y="38"/>
                    <a:pt x="465" y="36"/>
                    <a:pt x="462" y="36"/>
                  </a:cubicBezTo>
                  <a:cubicBezTo>
                    <a:pt x="458" y="36"/>
                    <a:pt x="457" y="38"/>
                    <a:pt x="457" y="40"/>
                  </a:cubicBezTo>
                  <a:cubicBezTo>
                    <a:pt x="457" y="57"/>
                    <a:pt x="457" y="57"/>
                    <a:pt x="457" y="57"/>
                  </a:cubicBezTo>
                  <a:lnTo>
                    <a:pt x="449" y="57"/>
                  </a:lnTo>
                  <a:close/>
                  <a:moveTo>
                    <a:pt x="510" y="57"/>
                  </a:moveTo>
                  <a:cubicBezTo>
                    <a:pt x="510" y="0"/>
                    <a:pt x="510" y="0"/>
                    <a:pt x="510" y="0"/>
                  </a:cubicBezTo>
                  <a:cubicBezTo>
                    <a:pt x="489" y="0"/>
                    <a:pt x="489" y="0"/>
                    <a:pt x="489" y="0"/>
                  </a:cubicBezTo>
                  <a:cubicBezTo>
                    <a:pt x="487" y="0"/>
                    <a:pt x="485" y="2"/>
                    <a:pt x="485" y="5"/>
                  </a:cubicBezTo>
                  <a:cubicBezTo>
                    <a:pt x="485" y="8"/>
                    <a:pt x="487" y="9"/>
                    <a:pt x="489" y="9"/>
                  </a:cubicBezTo>
                  <a:cubicBezTo>
                    <a:pt x="502" y="9"/>
                    <a:pt x="502" y="9"/>
                    <a:pt x="502" y="9"/>
                  </a:cubicBezTo>
                  <a:cubicBezTo>
                    <a:pt x="502" y="57"/>
                    <a:pt x="502" y="57"/>
                    <a:pt x="502" y="57"/>
                  </a:cubicBezTo>
                  <a:cubicBezTo>
                    <a:pt x="489" y="57"/>
                    <a:pt x="489" y="57"/>
                    <a:pt x="489" y="57"/>
                  </a:cubicBezTo>
                  <a:cubicBezTo>
                    <a:pt x="487" y="57"/>
                    <a:pt x="485" y="58"/>
                    <a:pt x="485" y="62"/>
                  </a:cubicBezTo>
                  <a:cubicBezTo>
                    <a:pt x="485" y="64"/>
                    <a:pt x="487" y="66"/>
                    <a:pt x="489" y="66"/>
                  </a:cubicBezTo>
                  <a:cubicBezTo>
                    <a:pt x="522" y="66"/>
                    <a:pt x="522" y="66"/>
                    <a:pt x="522" y="66"/>
                  </a:cubicBezTo>
                  <a:cubicBezTo>
                    <a:pt x="524" y="66"/>
                    <a:pt x="527" y="64"/>
                    <a:pt x="527" y="62"/>
                  </a:cubicBezTo>
                  <a:cubicBezTo>
                    <a:pt x="527" y="40"/>
                    <a:pt x="527" y="40"/>
                    <a:pt x="527" y="40"/>
                  </a:cubicBezTo>
                  <a:cubicBezTo>
                    <a:pt x="527" y="38"/>
                    <a:pt x="525" y="36"/>
                    <a:pt x="522" y="36"/>
                  </a:cubicBezTo>
                  <a:cubicBezTo>
                    <a:pt x="519" y="36"/>
                    <a:pt x="518" y="38"/>
                    <a:pt x="518" y="40"/>
                  </a:cubicBezTo>
                  <a:cubicBezTo>
                    <a:pt x="518" y="57"/>
                    <a:pt x="518" y="57"/>
                    <a:pt x="518" y="57"/>
                  </a:cubicBezTo>
                  <a:lnTo>
                    <a:pt x="51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2" name="Freeform 80"/>
            <p:cNvSpPr>
              <a:spLocks/>
            </p:cNvSpPr>
            <p:nvPr/>
          </p:nvSpPr>
          <p:spPr bwMode="gray">
            <a:xfrm>
              <a:off x="9873565" y="6065739"/>
              <a:ext cx="463047" cy="314980"/>
            </a:xfrm>
            <a:custGeom>
              <a:avLst/>
              <a:gdLst>
                <a:gd name="T0" fmla="*/ 172 w 172"/>
                <a:gd name="T1" fmla="*/ 117 h 117"/>
                <a:gd name="T2" fmla="*/ 172 w 172"/>
                <a:gd name="T3" fmla="*/ 0 h 117"/>
                <a:gd name="T4" fmla="*/ 86 w 172"/>
                <a:gd name="T5" fmla="*/ 0 h 117"/>
                <a:gd name="T6" fmla="*/ 0 w 172"/>
                <a:gd name="T7" fmla="*/ 0 h 117"/>
                <a:gd name="T8" fmla="*/ 0 w 172"/>
                <a:gd name="T9" fmla="*/ 117 h 117"/>
                <a:gd name="T10" fmla="*/ 86 w 172"/>
                <a:gd name="T11" fmla="*/ 117 h 117"/>
                <a:gd name="T12" fmla="*/ 172 w 172"/>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172" h="117">
                  <a:moveTo>
                    <a:pt x="172" y="117"/>
                  </a:moveTo>
                  <a:lnTo>
                    <a:pt x="172" y="0"/>
                  </a:lnTo>
                  <a:lnTo>
                    <a:pt x="86" y="0"/>
                  </a:lnTo>
                  <a:lnTo>
                    <a:pt x="0" y="0"/>
                  </a:lnTo>
                  <a:lnTo>
                    <a:pt x="0" y="117"/>
                  </a:lnTo>
                  <a:lnTo>
                    <a:pt x="86" y="117"/>
                  </a:lnTo>
                  <a:lnTo>
                    <a:pt x="172" y="117"/>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3" name="Rectangle 81"/>
            <p:cNvSpPr>
              <a:spLocks noChangeArrowheads="1"/>
            </p:cNvSpPr>
            <p:nvPr/>
          </p:nvSpPr>
          <p:spPr bwMode="gray">
            <a:xfrm>
              <a:off x="9897795" y="6079198"/>
              <a:ext cx="414588" cy="250369"/>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64" name="Freeform 82"/>
            <p:cNvSpPr>
              <a:spLocks noEditPoints="1"/>
            </p:cNvSpPr>
            <p:nvPr/>
          </p:nvSpPr>
          <p:spPr bwMode="gray">
            <a:xfrm>
              <a:off x="9970482" y="6165347"/>
              <a:ext cx="271906" cy="78073"/>
            </a:xfrm>
            <a:custGeom>
              <a:avLst/>
              <a:gdLst>
                <a:gd name="T0" fmla="*/ 19 w 174"/>
                <a:gd name="T1" fmla="*/ 44 h 50"/>
                <a:gd name="T2" fmla="*/ 19 w 174"/>
                <a:gd name="T3" fmla="*/ 0 h 50"/>
                <a:gd name="T4" fmla="*/ 3 w 174"/>
                <a:gd name="T5" fmla="*/ 0 h 50"/>
                <a:gd name="T6" fmla="*/ 0 w 174"/>
                <a:gd name="T7" fmla="*/ 2 h 50"/>
                <a:gd name="T8" fmla="*/ 3 w 174"/>
                <a:gd name="T9" fmla="*/ 6 h 50"/>
                <a:gd name="T10" fmla="*/ 13 w 174"/>
                <a:gd name="T11" fmla="*/ 6 h 50"/>
                <a:gd name="T12" fmla="*/ 13 w 174"/>
                <a:gd name="T13" fmla="*/ 44 h 50"/>
                <a:gd name="T14" fmla="*/ 3 w 174"/>
                <a:gd name="T15" fmla="*/ 44 h 50"/>
                <a:gd name="T16" fmla="*/ 0 w 174"/>
                <a:gd name="T17" fmla="*/ 47 h 50"/>
                <a:gd name="T18" fmla="*/ 3 w 174"/>
                <a:gd name="T19" fmla="*/ 50 h 50"/>
                <a:gd name="T20" fmla="*/ 29 w 174"/>
                <a:gd name="T21" fmla="*/ 50 h 50"/>
                <a:gd name="T22" fmla="*/ 32 w 174"/>
                <a:gd name="T23" fmla="*/ 47 h 50"/>
                <a:gd name="T24" fmla="*/ 32 w 174"/>
                <a:gd name="T25" fmla="*/ 31 h 50"/>
                <a:gd name="T26" fmla="*/ 29 w 174"/>
                <a:gd name="T27" fmla="*/ 28 h 50"/>
                <a:gd name="T28" fmla="*/ 26 w 174"/>
                <a:gd name="T29" fmla="*/ 31 h 50"/>
                <a:gd name="T30" fmla="*/ 26 w 174"/>
                <a:gd name="T31" fmla="*/ 44 h 50"/>
                <a:gd name="T32" fmla="*/ 19 w 174"/>
                <a:gd name="T33" fmla="*/ 44 h 50"/>
                <a:gd name="T34" fmla="*/ 53 w 174"/>
                <a:gd name="T35" fmla="*/ 0 h 50"/>
                <a:gd name="T36" fmla="*/ 47 w 174"/>
                <a:gd name="T37" fmla="*/ 6 h 50"/>
                <a:gd name="T38" fmla="*/ 47 w 174"/>
                <a:gd name="T39" fmla="*/ 44 h 50"/>
                <a:gd name="T40" fmla="*/ 53 w 174"/>
                <a:gd name="T41" fmla="*/ 50 h 50"/>
                <a:gd name="T42" fmla="*/ 72 w 174"/>
                <a:gd name="T43" fmla="*/ 50 h 50"/>
                <a:gd name="T44" fmla="*/ 79 w 174"/>
                <a:gd name="T45" fmla="*/ 44 h 50"/>
                <a:gd name="T46" fmla="*/ 79 w 174"/>
                <a:gd name="T47" fmla="*/ 6 h 50"/>
                <a:gd name="T48" fmla="*/ 72 w 174"/>
                <a:gd name="T49" fmla="*/ 0 h 50"/>
                <a:gd name="T50" fmla="*/ 53 w 174"/>
                <a:gd name="T51" fmla="*/ 0 h 50"/>
                <a:gd name="T52" fmla="*/ 53 w 174"/>
                <a:gd name="T53" fmla="*/ 6 h 50"/>
                <a:gd name="T54" fmla="*/ 72 w 174"/>
                <a:gd name="T55" fmla="*/ 6 h 50"/>
                <a:gd name="T56" fmla="*/ 72 w 174"/>
                <a:gd name="T57" fmla="*/ 44 h 50"/>
                <a:gd name="T58" fmla="*/ 53 w 174"/>
                <a:gd name="T59" fmla="*/ 44 h 50"/>
                <a:gd name="T60" fmla="*/ 53 w 174"/>
                <a:gd name="T61" fmla="*/ 6 h 50"/>
                <a:gd name="T62" fmla="*/ 113 w 174"/>
                <a:gd name="T63" fmla="*/ 44 h 50"/>
                <a:gd name="T64" fmla="*/ 113 w 174"/>
                <a:gd name="T65" fmla="*/ 0 h 50"/>
                <a:gd name="T66" fmla="*/ 98 w 174"/>
                <a:gd name="T67" fmla="*/ 0 h 50"/>
                <a:gd name="T68" fmla="*/ 94 w 174"/>
                <a:gd name="T69" fmla="*/ 2 h 50"/>
                <a:gd name="T70" fmla="*/ 98 w 174"/>
                <a:gd name="T71" fmla="*/ 6 h 50"/>
                <a:gd name="T72" fmla="*/ 107 w 174"/>
                <a:gd name="T73" fmla="*/ 6 h 50"/>
                <a:gd name="T74" fmla="*/ 107 w 174"/>
                <a:gd name="T75" fmla="*/ 44 h 50"/>
                <a:gd name="T76" fmla="*/ 98 w 174"/>
                <a:gd name="T77" fmla="*/ 44 h 50"/>
                <a:gd name="T78" fmla="*/ 94 w 174"/>
                <a:gd name="T79" fmla="*/ 47 h 50"/>
                <a:gd name="T80" fmla="*/ 98 w 174"/>
                <a:gd name="T81" fmla="*/ 50 h 50"/>
                <a:gd name="T82" fmla="*/ 123 w 174"/>
                <a:gd name="T83" fmla="*/ 50 h 50"/>
                <a:gd name="T84" fmla="*/ 126 w 174"/>
                <a:gd name="T85" fmla="*/ 47 h 50"/>
                <a:gd name="T86" fmla="*/ 126 w 174"/>
                <a:gd name="T87" fmla="*/ 31 h 50"/>
                <a:gd name="T88" fmla="*/ 123 w 174"/>
                <a:gd name="T89" fmla="*/ 28 h 50"/>
                <a:gd name="T90" fmla="*/ 120 w 174"/>
                <a:gd name="T91" fmla="*/ 31 h 50"/>
                <a:gd name="T92" fmla="*/ 120 w 174"/>
                <a:gd name="T93" fmla="*/ 44 h 50"/>
                <a:gd name="T94" fmla="*/ 113 w 174"/>
                <a:gd name="T95" fmla="*/ 44 h 50"/>
                <a:gd name="T96" fmla="*/ 148 w 174"/>
                <a:gd name="T97" fmla="*/ 0 h 50"/>
                <a:gd name="T98" fmla="*/ 141 w 174"/>
                <a:gd name="T99" fmla="*/ 6 h 50"/>
                <a:gd name="T100" fmla="*/ 141 w 174"/>
                <a:gd name="T101" fmla="*/ 44 h 50"/>
                <a:gd name="T102" fmla="*/ 148 w 174"/>
                <a:gd name="T103" fmla="*/ 50 h 50"/>
                <a:gd name="T104" fmla="*/ 167 w 174"/>
                <a:gd name="T105" fmla="*/ 50 h 50"/>
                <a:gd name="T106" fmla="*/ 174 w 174"/>
                <a:gd name="T107" fmla="*/ 44 h 50"/>
                <a:gd name="T108" fmla="*/ 174 w 174"/>
                <a:gd name="T109" fmla="*/ 6 h 50"/>
                <a:gd name="T110" fmla="*/ 167 w 174"/>
                <a:gd name="T111" fmla="*/ 0 h 50"/>
                <a:gd name="T112" fmla="*/ 148 w 174"/>
                <a:gd name="T113" fmla="*/ 0 h 50"/>
                <a:gd name="T114" fmla="*/ 148 w 174"/>
                <a:gd name="T115" fmla="*/ 6 h 50"/>
                <a:gd name="T116" fmla="*/ 167 w 174"/>
                <a:gd name="T117" fmla="*/ 6 h 50"/>
                <a:gd name="T118" fmla="*/ 167 w 174"/>
                <a:gd name="T119" fmla="*/ 44 h 50"/>
                <a:gd name="T120" fmla="*/ 148 w 174"/>
                <a:gd name="T121" fmla="*/ 44 h 50"/>
                <a:gd name="T122" fmla="*/ 148 w 174"/>
                <a:gd name="T123"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 h="50">
                  <a:moveTo>
                    <a:pt x="19" y="44"/>
                  </a:moveTo>
                  <a:cubicBezTo>
                    <a:pt x="19" y="0"/>
                    <a:pt x="19" y="0"/>
                    <a:pt x="19" y="0"/>
                  </a:cubicBezTo>
                  <a:cubicBezTo>
                    <a:pt x="3" y="0"/>
                    <a:pt x="3" y="0"/>
                    <a:pt x="3" y="0"/>
                  </a:cubicBezTo>
                  <a:cubicBezTo>
                    <a:pt x="1" y="0"/>
                    <a:pt x="0" y="1"/>
                    <a:pt x="0" y="2"/>
                  </a:cubicBezTo>
                  <a:cubicBezTo>
                    <a:pt x="0" y="5"/>
                    <a:pt x="1" y="6"/>
                    <a:pt x="3" y="6"/>
                  </a:cubicBezTo>
                  <a:cubicBezTo>
                    <a:pt x="13" y="6"/>
                    <a:pt x="13" y="6"/>
                    <a:pt x="13" y="6"/>
                  </a:cubicBezTo>
                  <a:cubicBezTo>
                    <a:pt x="13" y="44"/>
                    <a:pt x="13" y="44"/>
                    <a:pt x="13" y="44"/>
                  </a:cubicBezTo>
                  <a:cubicBezTo>
                    <a:pt x="3" y="44"/>
                    <a:pt x="3" y="44"/>
                    <a:pt x="3" y="44"/>
                  </a:cubicBezTo>
                  <a:cubicBezTo>
                    <a:pt x="1" y="44"/>
                    <a:pt x="0" y="45"/>
                    <a:pt x="0" y="47"/>
                  </a:cubicBezTo>
                  <a:cubicBezTo>
                    <a:pt x="0" y="49"/>
                    <a:pt x="1" y="50"/>
                    <a:pt x="3" y="50"/>
                  </a:cubicBezTo>
                  <a:cubicBezTo>
                    <a:pt x="29" y="50"/>
                    <a:pt x="29" y="50"/>
                    <a:pt x="29" y="50"/>
                  </a:cubicBezTo>
                  <a:cubicBezTo>
                    <a:pt x="31" y="50"/>
                    <a:pt x="32" y="49"/>
                    <a:pt x="32" y="47"/>
                  </a:cubicBezTo>
                  <a:cubicBezTo>
                    <a:pt x="32" y="31"/>
                    <a:pt x="32" y="31"/>
                    <a:pt x="32" y="31"/>
                  </a:cubicBezTo>
                  <a:cubicBezTo>
                    <a:pt x="32" y="28"/>
                    <a:pt x="31" y="28"/>
                    <a:pt x="29" y="28"/>
                  </a:cubicBezTo>
                  <a:cubicBezTo>
                    <a:pt x="26" y="28"/>
                    <a:pt x="26" y="28"/>
                    <a:pt x="26" y="31"/>
                  </a:cubicBezTo>
                  <a:cubicBezTo>
                    <a:pt x="26" y="44"/>
                    <a:pt x="26" y="44"/>
                    <a:pt x="26" y="44"/>
                  </a:cubicBezTo>
                  <a:lnTo>
                    <a:pt x="19" y="44"/>
                  </a:lnTo>
                  <a:close/>
                  <a:moveTo>
                    <a:pt x="53" y="0"/>
                  </a:moveTo>
                  <a:cubicBezTo>
                    <a:pt x="50" y="0"/>
                    <a:pt x="47" y="2"/>
                    <a:pt x="47" y="6"/>
                  </a:cubicBezTo>
                  <a:cubicBezTo>
                    <a:pt x="47" y="44"/>
                    <a:pt x="47" y="44"/>
                    <a:pt x="47" y="44"/>
                  </a:cubicBezTo>
                  <a:cubicBezTo>
                    <a:pt x="47" y="47"/>
                    <a:pt x="50" y="50"/>
                    <a:pt x="53" y="50"/>
                  </a:cubicBezTo>
                  <a:cubicBezTo>
                    <a:pt x="72" y="50"/>
                    <a:pt x="72" y="50"/>
                    <a:pt x="72" y="50"/>
                  </a:cubicBezTo>
                  <a:cubicBezTo>
                    <a:pt x="77" y="50"/>
                    <a:pt x="79" y="47"/>
                    <a:pt x="79" y="44"/>
                  </a:cubicBezTo>
                  <a:cubicBezTo>
                    <a:pt x="79" y="6"/>
                    <a:pt x="79" y="6"/>
                    <a:pt x="79" y="6"/>
                  </a:cubicBezTo>
                  <a:cubicBezTo>
                    <a:pt x="79" y="2"/>
                    <a:pt x="76" y="0"/>
                    <a:pt x="72" y="0"/>
                  </a:cubicBezTo>
                  <a:lnTo>
                    <a:pt x="53" y="0"/>
                  </a:lnTo>
                  <a:close/>
                  <a:moveTo>
                    <a:pt x="53" y="6"/>
                  </a:moveTo>
                  <a:cubicBezTo>
                    <a:pt x="72" y="6"/>
                    <a:pt x="72" y="6"/>
                    <a:pt x="72" y="6"/>
                  </a:cubicBezTo>
                  <a:cubicBezTo>
                    <a:pt x="72" y="44"/>
                    <a:pt x="72" y="44"/>
                    <a:pt x="72" y="44"/>
                  </a:cubicBezTo>
                  <a:cubicBezTo>
                    <a:pt x="53" y="44"/>
                    <a:pt x="53" y="44"/>
                    <a:pt x="53" y="44"/>
                  </a:cubicBezTo>
                  <a:lnTo>
                    <a:pt x="53" y="6"/>
                  </a:lnTo>
                  <a:close/>
                  <a:moveTo>
                    <a:pt x="113" y="44"/>
                  </a:moveTo>
                  <a:cubicBezTo>
                    <a:pt x="113" y="0"/>
                    <a:pt x="113" y="0"/>
                    <a:pt x="113" y="0"/>
                  </a:cubicBezTo>
                  <a:cubicBezTo>
                    <a:pt x="98" y="0"/>
                    <a:pt x="98" y="0"/>
                    <a:pt x="98" y="0"/>
                  </a:cubicBezTo>
                  <a:cubicBezTo>
                    <a:pt x="96" y="0"/>
                    <a:pt x="94" y="1"/>
                    <a:pt x="94" y="2"/>
                  </a:cubicBezTo>
                  <a:cubicBezTo>
                    <a:pt x="94" y="5"/>
                    <a:pt x="96" y="6"/>
                    <a:pt x="98" y="6"/>
                  </a:cubicBezTo>
                  <a:cubicBezTo>
                    <a:pt x="107" y="6"/>
                    <a:pt x="107" y="6"/>
                    <a:pt x="107" y="6"/>
                  </a:cubicBezTo>
                  <a:cubicBezTo>
                    <a:pt x="107" y="44"/>
                    <a:pt x="107" y="44"/>
                    <a:pt x="107" y="44"/>
                  </a:cubicBezTo>
                  <a:cubicBezTo>
                    <a:pt x="98" y="44"/>
                    <a:pt x="98" y="44"/>
                    <a:pt x="98" y="44"/>
                  </a:cubicBezTo>
                  <a:cubicBezTo>
                    <a:pt x="96" y="44"/>
                    <a:pt x="94" y="45"/>
                    <a:pt x="94" y="47"/>
                  </a:cubicBezTo>
                  <a:cubicBezTo>
                    <a:pt x="94" y="49"/>
                    <a:pt x="96" y="50"/>
                    <a:pt x="98" y="50"/>
                  </a:cubicBezTo>
                  <a:cubicBezTo>
                    <a:pt x="123" y="50"/>
                    <a:pt x="123" y="50"/>
                    <a:pt x="123" y="50"/>
                  </a:cubicBezTo>
                  <a:cubicBezTo>
                    <a:pt x="125" y="50"/>
                    <a:pt x="126" y="49"/>
                    <a:pt x="126" y="47"/>
                  </a:cubicBezTo>
                  <a:cubicBezTo>
                    <a:pt x="126" y="31"/>
                    <a:pt x="126" y="31"/>
                    <a:pt x="126" y="31"/>
                  </a:cubicBezTo>
                  <a:cubicBezTo>
                    <a:pt x="126" y="28"/>
                    <a:pt x="125" y="28"/>
                    <a:pt x="123" y="28"/>
                  </a:cubicBezTo>
                  <a:cubicBezTo>
                    <a:pt x="121" y="28"/>
                    <a:pt x="120" y="28"/>
                    <a:pt x="120" y="31"/>
                  </a:cubicBezTo>
                  <a:cubicBezTo>
                    <a:pt x="120" y="44"/>
                    <a:pt x="120" y="44"/>
                    <a:pt x="120" y="44"/>
                  </a:cubicBezTo>
                  <a:lnTo>
                    <a:pt x="113" y="44"/>
                  </a:lnTo>
                  <a:close/>
                  <a:moveTo>
                    <a:pt x="148" y="0"/>
                  </a:moveTo>
                  <a:cubicBezTo>
                    <a:pt x="144" y="0"/>
                    <a:pt x="141" y="2"/>
                    <a:pt x="141" y="6"/>
                  </a:cubicBezTo>
                  <a:cubicBezTo>
                    <a:pt x="141" y="44"/>
                    <a:pt x="141" y="44"/>
                    <a:pt x="141" y="44"/>
                  </a:cubicBezTo>
                  <a:cubicBezTo>
                    <a:pt x="141" y="47"/>
                    <a:pt x="144" y="50"/>
                    <a:pt x="148" y="50"/>
                  </a:cubicBezTo>
                  <a:cubicBezTo>
                    <a:pt x="167" y="50"/>
                    <a:pt x="167" y="50"/>
                    <a:pt x="167" y="50"/>
                  </a:cubicBezTo>
                  <a:cubicBezTo>
                    <a:pt x="171" y="50"/>
                    <a:pt x="174" y="47"/>
                    <a:pt x="174" y="44"/>
                  </a:cubicBezTo>
                  <a:cubicBezTo>
                    <a:pt x="174" y="6"/>
                    <a:pt x="174" y="6"/>
                    <a:pt x="174" y="6"/>
                  </a:cubicBezTo>
                  <a:cubicBezTo>
                    <a:pt x="174" y="2"/>
                    <a:pt x="171" y="0"/>
                    <a:pt x="167" y="0"/>
                  </a:cubicBezTo>
                  <a:lnTo>
                    <a:pt x="148" y="0"/>
                  </a:lnTo>
                  <a:close/>
                  <a:moveTo>
                    <a:pt x="148" y="6"/>
                  </a:moveTo>
                  <a:cubicBezTo>
                    <a:pt x="167" y="6"/>
                    <a:pt x="167" y="6"/>
                    <a:pt x="167" y="6"/>
                  </a:cubicBezTo>
                  <a:cubicBezTo>
                    <a:pt x="167" y="44"/>
                    <a:pt x="167" y="44"/>
                    <a:pt x="167" y="44"/>
                  </a:cubicBezTo>
                  <a:cubicBezTo>
                    <a:pt x="148" y="44"/>
                    <a:pt x="148" y="44"/>
                    <a:pt x="148" y="44"/>
                  </a:cubicBezTo>
                  <a:lnTo>
                    <a:pt x="14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5" name="Freeform 83"/>
            <p:cNvSpPr>
              <a:spLocks/>
            </p:cNvSpPr>
            <p:nvPr/>
          </p:nvSpPr>
          <p:spPr bwMode="gray">
            <a:xfrm>
              <a:off x="6624162" y="5271559"/>
              <a:ext cx="1523747" cy="56536"/>
            </a:xfrm>
            <a:custGeom>
              <a:avLst/>
              <a:gdLst>
                <a:gd name="T0" fmla="*/ 0 w 973"/>
                <a:gd name="T1" fmla="*/ 0 h 35"/>
                <a:gd name="T2" fmla="*/ 75 w 973"/>
                <a:gd name="T3" fmla="*/ 35 h 35"/>
                <a:gd name="T4" fmla="*/ 897 w 973"/>
                <a:gd name="T5" fmla="*/ 35 h 35"/>
                <a:gd name="T6" fmla="*/ 973 w 973"/>
                <a:gd name="T7" fmla="*/ 0 h 35"/>
                <a:gd name="T8" fmla="*/ 0 w 973"/>
                <a:gd name="T9" fmla="*/ 0 h 35"/>
              </a:gdLst>
              <a:ahLst/>
              <a:cxnLst>
                <a:cxn ang="0">
                  <a:pos x="T0" y="T1"/>
                </a:cxn>
                <a:cxn ang="0">
                  <a:pos x="T2" y="T3"/>
                </a:cxn>
                <a:cxn ang="0">
                  <a:pos x="T4" y="T5"/>
                </a:cxn>
                <a:cxn ang="0">
                  <a:pos x="T6" y="T7"/>
                </a:cxn>
                <a:cxn ang="0">
                  <a:pos x="T8" y="T9"/>
                </a:cxn>
              </a:cxnLst>
              <a:rect l="0" t="0" r="r" b="b"/>
              <a:pathLst>
                <a:path w="973" h="35">
                  <a:moveTo>
                    <a:pt x="0" y="0"/>
                  </a:moveTo>
                  <a:cubicBezTo>
                    <a:pt x="0" y="3"/>
                    <a:pt x="2" y="35"/>
                    <a:pt x="75" y="35"/>
                  </a:cubicBezTo>
                  <a:cubicBezTo>
                    <a:pt x="897" y="35"/>
                    <a:pt x="897" y="35"/>
                    <a:pt x="897" y="35"/>
                  </a:cubicBezTo>
                  <a:cubicBezTo>
                    <a:pt x="897" y="35"/>
                    <a:pt x="973" y="35"/>
                    <a:pt x="973" y="0"/>
                  </a:cubicBezTo>
                  <a:lnTo>
                    <a:pt x="0"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6" name="Freeform 84"/>
            <p:cNvSpPr>
              <a:spLocks/>
            </p:cNvSpPr>
            <p:nvPr/>
          </p:nvSpPr>
          <p:spPr bwMode="gray">
            <a:xfrm>
              <a:off x="6831455" y="4434306"/>
              <a:ext cx="1111852" cy="802255"/>
            </a:xfrm>
            <a:custGeom>
              <a:avLst/>
              <a:gdLst>
                <a:gd name="T0" fmla="*/ 60 w 710"/>
                <a:gd name="T1" fmla="*/ 0 h 515"/>
                <a:gd name="T2" fmla="*/ 0 w 710"/>
                <a:gd name="T3" fmla="*/ 60 h 515"/>
                <a:gd name="T4" fmla="*/ 0 w 710"/>
                <a:gd name="T5" fmla="*/ 515 h 515"/>
                <a:gd name="T6" fmla="*/ 60 w 710"/>
                <a:gd name="T7" fmla="*/ 513 h 515"/>
                <a:gd name="T8" fmla="*/ 648 w 710"/>
                <a:gd name="T9" fmla="*/ 513 h 515"/>
                <a:gd name="T10" fmla="*/ 710 w 710"/>
                <a:gd name="T11" fmla="*/ 515 h 515"/>
                <a:gd name="T12" fmla="*/ 710 w 710"/>
                <a:gd name="T13" fmla="*/ 60 h 515"/>
                <a:gd name="T14" fmla="*/ 648 w 710"/>
                <a:gd name="T15" fmla="*/ 0 h 515"/>
                <a:gd name="T16" fmla="*/ 92 w 710"/>
                <a:gd name="T17" fmla="*/ 0 h 515"/>
                <a:gd name="T18" fmla="*/ 60 w 710"/>
                <a:gd name="T19"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515">
                  <a:moveTo>
                    <a:pt x="60" y="0"/>
                  </a:moveTo>
                  <a:cubicBezTo>
                    <a:pt x="60" y="0"/>
                    <a:pt x="0" y="0"/>
                    <a:pt x="0" y="60"/>
                  </a:cubicBezTo>
                  <a:cubicBezTo>
                    <a:pt x="0" y="515"/>
                    <a:pt x="0" y="515"/>
                    <a:pt x="0" y="515"/>
                  </a:cubicBezTo>
                  <a:cubicBezTo>
                    <a:pt x="60" y="513"/>
                    <a:pt x="60" y="513"/>
                    <a:pt x="60" y="513"/>
                  </a:cubicBezTo>
                  <a:cubicBezTo>
                    <a:pt x="648" y="513"/>
                    <a:pt x="648" y="513"/>
                    <a:pt x="648" y="513"/>
                  </a:cubicBezTo>
                  <a:cubicBezTo>
                    <a:pt x="710" y="515"/>
                    <a:pt x="710" y="515"/>
                    <a:pt x="710" y="515"/>
                  </a:cubicBezTo>
                  <a:cubicBezTo>
                    <a:pt x="710" y="60"/>
                    <a:pt x="710" y="60"/>
                    <a:pt x="710" y="60"/>
                  </a:cubicBezTo>
                  <a:cubicBezTo>
                    <a:pt x="710" y="60"/>
                    <a:pt x="710" y="0"/>
                    <a:pt x="648" y="0"/>
                  </a:cubicBezTo>
                  <a:cubicBezTo>
                    <a:pt x="92" y="0"/>
                    <a:pt x="92" y="0"/>
                    <a:pt x="92" y="0"/>
                  </a:cubicBezTo>
                  <a:lnTo>
                    <a:pt x="60" y="0"/>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7" name="Freeform 85"/>
            <p:cNvSpPr>
              <a:spLocks/>
            </p:cNvSpPr>
            <p:nvPr/>
          </p:nvSpPr>
          <p:spPr bwMode="gray">
            <a:xfrm>
              <a:off x="6879914" y="4469303"/>
              <a:ext cx="1012242" cy="726876"/>
            </a:xfrm>
            <a:custGeom>
              <a:avLst/>
              <a:gdLst>
                <a:gd name="T0" fmla="*/ 55 w 646"/>
                <a:gd name="T1" fmla="*/ 0 h 466"/>
                <a:gd name="T2" fmla="*/ 0 w 646"/>
                <a:gd name="T3" fmla="*/ 55 h 466"/>
                <a:gd name="T4" fmla="*/ 0 w 646"/>
                <a:gd name="T5" fmla="*/ 411 h 466"/>
                <a:gd name="T6" fmla="*/ 55 w 646"/>
                <a:gd name="T7" fmla="*/ 466 h 466"/>
                <a:gd name="T8" fmla="*/ 590 w 646"/>
                <a:gd name="T9" fmla="*/ 466 h 466"/>
                <a:gd name="T10" fmla="*/ 646 w 646"/>
                <a:gd name="T11" fmla="*/ 411 h 466"/>
                <a:gd name="T12" fmla="*/ 646 w 646"/>
                <a:gd name="T13" fmla="*/ 55 h 466"/>
                <a:gd name="T14" fmla="*/ 590 w 646"/>
                <a:gd name="T15" fmla="*/ 0 h 466"/>
                <a:gd name="T16" fmla="*/ 220 w 646"/>
                <a:gd name="T17" fmla="*/ 0 h 466"/>
                <a:gd name="T18" fmla="*/ 55 w 646"/>
                <a:gd name="T19"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6" h="466">
                  <a:moveTo>
                    <a:pt x="55" y="0"/>
                  </a:moveTo>
                  <a:cubicBezTo>
                    <a:pt x="55" y="0"/>
                    <a:pt x="0" y="0"/>
                    <a:pt x="0" y="55"/>
                  </a:cubicBezTo>
                  <a:cubicBezTo>
                    <a:pt x="0" y="411"/>
                    <a:pt x="0" y="411"/>
                    <a:pt x="0" y="411"/>
                  </a:cubicBezTo>
                  <a:cubicBezTo>
                    <a:pt x="0" y="411"/>
                    <a:pt x="0" y="466"/>
                    <a:pt x="55" y="466"/>
                  </a:cubicBezTo>
                  <a:cubicBezTo>
                    <a:pt x="590" y="466"/>
                    <a:pt x="590" y="466"/>
                    <a:pt x="590" y="466"/>
                  </a:cubicBezTo>
                  <a:cubicBezTo>
                    <a:pt x="590" y="466"/>
                    <a:pt x="646" y="466"/>
                    <a:pt x="646" y="411"/>
                  </a:cubicBezTo>
                  <a:cubicBezTo>
                    <a:pt x="646" y="55"/>
                    <a:pt x="646" y="55"/>
                    <a:pt x="646" y="55"/>
                  </a:cubicBezTo>
                  <a:cubicBezTo>
                    <a:pt x="646" y="55"/>
                    <a:pt x="646" y="0"/>
                    <a:pt x="590" y="0"/>
                  </a:cubicBezTo>
                  <a:cubicBezTo>
                    <a:pt x="220" y="0"/>
                    <a:pt x="220" y="0"/>
                    <a:pt x="220" y="0"/>
                  </a:cubicBezTo>
                  <a:lnTo>
                    <a:pt x="55"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8" name="Freeform 86"/>
            <p:cNvSpPr>
              <a:spLocks/>
            </p:cNvSpPr>
            <p:nvPr/>
          </p:nvSpPr>
          <p:spPr bwMode="gray">
            <a:xfrm>
              <a:off x="6624162" y="5233869"/>
              <a:ext cx="1523747" cy="37690"/>
            </a:xfrm>
            <a:custGeom>
              <a:avLst/>
              <a:gdLst>
                <a:gd name="T0" fmla="*/ 76 w 566"/>
                <a:gd name="T1" fmla="*/ 0 h 14"/>
                <a:gd name="T2" fmla="*/ 0 w 566"/>
                <a:gd name="T3" fmla="*/ 14 h 14"/>
                <a:gd name="T4" fmla="*/ 566 w 566"/>
                <a:gd name="T5" fmla="*/ 14 h 14"/>
                <a:gd name="T6" fmla="*/ 490 w 566"/>
                <a:gd name="T7" fmla="*/ 0 h 14"/>
                <a:gd name="T8" fmla="*/ 76 w 566"/>
                <a:gd name="T9" fmla="*/ 0 h 14"/>
              </a:gdLst>
              <a:ahLst/>
              <a:cxnLst>
                <a:cxn ang="0">
                  <a:pos x="T0" y="T1"/>
                </a:cxn>
                <a:cxn ang="0">
                  <a:pos x="T2" y="T3"/>
                </a:cxn>
                <a:cxn ang="0">
                  <a:pos x="T4" y="T5"/>
                </a:cxn>
                <a:cxn ang="0">
                  <a:pos x="T6" y="T7"/>
                </a:cxn>
                <a:cxn ang="0">
                  <a:pos x="T8" y="T9"/>
                </a:cxn>
              </a:cxnLst>
              <a:rect l="0" t="0" r="r" b="b"/>
              <a:pathLst>
                <a:path w="566" h="14">
                  <a:moveTo>
                    <a:pt x="76" y="0"/>
                  </a:moveTo>
                  <a:lnTo>
                    <a:pt x="0" y="14"/>
                  </a:lnTo>
                  <a:lnTo>
                    <a:pt x="566" y="14"/>
                  </a:lnTo>
                  <a:lnTo>
                    <a:pt x="490" y="0"/>
                  </a:lnTo>
                  <a:lnTo>
                    <a:pt x="76" y="0"/>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9" name="Freeform 87"/>
            <p:cNvSpPr>
              <a:spLocks noEditPoints="1"/>
            </p:cNvSpPr>
            <p:nvPr/>
          </p:nvSpPr>
          <p:spPr bwMode="gray">
            <a:xfrm>
              <a:off x="6974139" y="4940427"/>
              <a:ext cx="823793" cy="99610"/>
            </a:xfrm>
            <a:custGeom>
              <a:avLst/>
              <a:gdLst>
                <a:gd name="T0" fmla="*/ 4 w 526"/>
                <a:gd name="T1" fmla="*/ 0 h 65"/>
                <a:gd name="T2" fmla="*/ 16 w 526"/>
                <a:gd name="T3" fmla="*/ 8 h 65"/>
                <a:gd name="T4" fmla="*/ 0 w 526"/>
                <a:gd name="T5" fmla="*/ 61 h 65"/>
                <a:gd name="T6" fmla="*/ 41 w 526"/>
                <a:gd name="T7" fmla="*/ 61 h 65"/>
                <a:gd name="T8" fmla="*/ 33 w 526"/>
                <a:gd name="T9" fmla="*/ 39 h 65"/>
                <a:gd name="T10" fmla="*/ 68 w 526"/>
                <a:gd name="T11" fmla="*/ 0 h 65"/>
                <a:gd name="T12" fmla="*/ 68 w 526"/>
                <a:gd name="T13" fmla="*/ 65 h 65"/>
                <a:gd name="T14" fmla="*/ 101 w 526"/>
                <a:gd name="T15" fmla="*/ 8 h 65"/>
                <a:gd name="T16" fmla="*/ 68 w 526"/>
                <a:gd name="T17" fmla="*/ 8 h 65"/>
                <a:gd name="T18" fmla="*/ 68 w 526"/>
                <a:gd name="T19" fmla="*/ 57 h 65"/>
                <a:gd name="T20" fmla="*/ 145 w 526"/>
                <a:gd name="T21" fmla="*/ 0 h 65"/>
                <a:gd name="T22" fmla="*/ 125 w 526"/>
                <a:gd name="T23" fmla="*/ 8 h 65"/>
                <a:gd name="T24" fmla="*/ 125 w 526"/>
                <a:gd name="T25" fmla="*/ 57 h 65"/>
                <a:gd name="T26" fmla="*/ 158 w 526"/>
                <a:gd name="T27" fmla="*/ 65 h 65"/>
                <a:gd name="T28" fmla="*/ 158 w 526"/>
                <a:gd name="T29" fmla="*/ 36 h 65"/>
                <a:gd name="T30" fmla="*/ 145 w 526"/>
                <a:gd name="T31" fmla="*/ 57 h 65"/>
                <a:gd name="T32" fmla="*/ 181 w 526"/>
                <a:gd name="T33" fmla="*/ 57 h 65"/>
                <a:gd name="T34" fmla="*/ 223 w 526"/>
                <a:gd name="T35" fmla="*/ 57 h 65"/>
                <a:gd name="T36" fmla="*/ 190 w 526"/>
                <a:gd name="T37" fmla="*/ 0 h 65"/>
                <a:gd name="T38" fmla="*/ 214 w 526"/>
                <a:gd name="T39" fmla="*/ 57 h 65"/>
                <a:gd name="T40" fmla="*/ 267 w 526"/>
                <a:gd name="T41" fmla="*/ 57 h 65"/>
                <a:gd name="T42" fmla="*/ 242 w 526"/>
                <a:gd name="T43" fmla="*/ 4 h 65"/>
                <a:gd name="T44" fmla="*/ 258 w 526"/>
                <a:gd name="T45" fmla="*/ 57 h 65"/>
                <a:gd name="T46" fmla="*/ 246 w 526"/>
                <a:gd name="T47" fmla="*/ 65 h 65"/>
                <a:gd name="T48" fmla="*/ 283 w 526"/>
                <a:gd name="T49" fmla="*/ 39 h 65"/>
                <a:gd name="T50" fmla="*/ 275 w 526"/>
                <a:gd name="T51" fmla="*/ 57 h 65"/>
                <a:gd name="T52" fmla="*/ 303 w 526"/>
                <a:gd name="T53" fmla="*/ 8 h 65"/>
                <a:gd name="T54" fmla="*/ 336 w 526"/>
                <a:gd name="T55" fmla="*/ 65 h 65"/>
                <a:gd name="T56" fmla="*/ 336 w 526"/>
                <a:gd name="T57" fmla="*/ 0 h 65"/>
                <a:gd name="T58" fmla="*/ 336 w 526"/>
                <a:gd name="T59" fmla="*/ 8 h 65"/>
                <a:gd name="T60" fmla="*/ 310 w 526"/>
                <a:gd name="T61" fmla="*/ 8 h 65"/>
                <a:gd name="T62" fmla="*/ 367 w 526"/>
                <a:gd name="T63" fmla="*/ 0 h 65"/>
                <a:gd name="T64" fmla="*/ 380 w 526"/>
                <a:gd name="T65" fmla="*/ 8 h 65"/>
                <a:gd name="T66" fmla="*/ 363 w 526"/>
                <a:gd name="T67" fmla="*/ 61 h 65"/>
                <a:gd name="T68" fmla="*/ 404 w 526"/>
                <a:gd name="T69" fmla="*/ 61 h 65"/>
                <a:gd name="T70" fmla="*/ 396 w 526"/>
                <a:gd name="T71" fmla="*/ 39 h 65"/>
                <a:gd name="T72" fmla="*/ 432 w 526"/>
                <a:gd name="T73" fmla="*/ 0 h 65"/>
                <a:gd name="T74" fmla="*/ 432 w 526"/>
                <a:gd name="T75" fmla="*/ 65 h 65"/>
                <a:gd name="T76" fmla="*/ 465 w 526"/>
                <a:gd name="T77" fmla="*/ 8 h 65"/>
                <a:gd name="T78" fmla="*/ 432 w 526"/>
                <a:gd name="T79" fmla="*/ 8 h 65"/>
                <a:gd name="T80" fmla="*/ 432 w 526"/>
                <a:gd name="T81" fmla="*/ 57 h 65"/>
                <a:gd name="T82" fmla="*/ 484 w 526"/>
                <a:gd name="T83" fmla="*/ 8 h 65"/>
                <a:gd name="T84" fmla="*/ 517 w 526"/>
                <a:gd name="T85" fmla="*/ 65 h 65"/>
                <a:gd name="T86" fmla="*/ 517 w 526"/>
                <a:gd name="T87" fmla="*/ 0 h 65"/>
                <a:gd name="T88" fmla="*/ 517 w 526"/>
                <a:gd name="T89" fmla="*/ 8 h 65"/>
                <a:gd name="T90" fmla="*/ 493 w 526"/>
                <a:gd name="T91"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6" h="65">
                  <a:moveTo>
                    <a:pt x="25" y="57"/>
                  </a:moveTo>
                  <a:cubicBezTo>
                    <a:pt x="25" y="0"/>
                    <a:pt x="25" y="0"/>
                    <a:pt x="25" y="0"/>
                  </a:cubicBezTo>
                  <a:cubicBezTo>
                    <a:pt x="4" y="0"/>
                    <a:pt x="4" y="0"/>
                    <a:pt x="4" y="0"/>
                  </a:cubicBezTo>
                  <a:cubicBezTo>
                    <a:pt x="1" y="0"/>
                    <a:pt x="0" y="1"/>
                    <a:pt x="0" y="4"/>
                  </a:cubicBezTo>
                  <a:cubicBezTo>
                    <a:pt x="0" y="7"/>
                    <a:pt x="1" y="8"/>
                    <a:pt x="4" y="8"/>
                  </a:cubicBezTo>
                  <a:cubicBezTo>
                    <a:pt x="16" y="8"/>
                    <a:pt x="16" y="8"/>
                    <a:pt x="16" y="8"/>
                  </a:cubicBezTo>
                  <a:cubicBezTo>
                    <a:pt x="16" y="57"/>
                    <a:pt x="16" y="57"/>
                    <a:pt x="16" y="57"/>
                  </a:cubicBezTo>
                  <a:cubicBezTo>
                    <a:pt x="4" y="57"/>
                    <a:pt x="4" y="57"/>
                    <a:pt x="4" y="57"/>
                  </a:cubicBezTo>
                  <a:cubicBezTo>
                    <a:pt x="1" y="57"/>
                    <a:pt x="0" y="58"/>
                    <a:pt x="0" y="61"/>
                  </a:cubicBezTo>
                  <a:cubicBezTo>
                    <a:pt x="0" y="64"/>
                    <a:pt x="1" y="65"/>
                    <a:pt x="4" y="65"/>
                  </a:cubicBezTo>
                  <a:cubicBezTo>
                    <a:pt x="37" y="65"/>
                    <a:pt x="37" y="65"/>
                    <a:pt x="37" y="65"/>
                  </a:cubicBezTo>
                  <a:cubicBezTo>
                    <a:pt x="39" y="65"/>
                    <a:pt x="41" y="64"/>
                    <a:pt x="41" y="61"/>
                  </a:cubicBezTo>
                  <a:cubicBezTo>
                    <a:pt x="41" y="39"/>
                    <a:pt x="41" y="39"/>
                    <a:pt x="41" y="39"/>
                  </a:cubicBezTo>
                  <a:cubicBezTo>
                    <a:pt x="41" y="38"/>
                    <a:pt x="40" y="36"/>
                    <a:pt x="37" y="36"/>
                  </a:cubicBezTo>
                  <a:cubicBezTo>
                    <a:pt x="33" y="36"/>
                    <a:pt x="33" y="38"/>
                    <a:pt x="33" y="39"/>
                  </a:cubicBezTo>
                  <a:cubicBezTo>
                    <a:pt x="33" y="57"/>
                    <a:pt x="33" y="57"/>
                    <a:pt x="33" y="57"/>
                  </a:cubicBezTo>
                  <a:lnTo>
                    <a:pt x="25" y="57"/>
                  </a:lnTo>
                  <a:close/>
                  <a:moveTo>
                    <a:pt x="68" y="0"/>
                  </a:moveTo>
                  <a:cubicBezTo>
                    <a:pt x="64" y="0"/>
                    <a:pt x="60" y="4"/>
                    <a:pt x="60" y="8"/>
                  </a:cubicBezTo>
                  <a:cubicBezTo>
                    <a:pt x="60" y="57"/>
                    <a:pt x="60" y="57"/>
                    <a:pt x="60" y="57"/>
                  </a:cubicBezTo>
                  <a:cubicBezTo>
                    <a:pt x="60" y="61"/>
                    <a:pt x="64" y="65"/>
                    <a:pt x="68" y="65"/>
                  </a:cubicBezTo>
                  <a:cubicBezTo>
                    <a:pt x="93" y="65"/>
                    <a:pt x="93" y="65"/>
                    <a:pt x="93" y="65"/>
                  </a:cubicBezTo>
                  <a:cubicBezTo>
                    <a:pt x="98" y="65"/>
                    <a:pt x="101" y="61"/>
                    <a:pt x="101" y="57"/>
                  </a:cubicBezTo>
                  <a:cubicBezTo>
                    <a:pt x="101" y="8"/>
                    <a:pt x="101" y="8"/>
                    <a:pt x="101" y="8"/>
                  </a:cubicBezTo>
                  <a:cubicBezTo>
                    <a:pt x="101" y="4"/>
                    <a:pt x="98" y="0"/>
                    <a:pt x="93" y="0"/>
                  </a:cubicBezTo>
                  <a:lnTo>
                    <a:pt x="68" y="0"/>
                  </a:lnTo>
                  <a:close/>
                  <a:moveTo>
                    <a:pt x="68" y="8"/>
                  </a:moveTo>
                  <a:cubicBezTo>
                    <a:pt x="93" y="8"/>
                    <a:pt x="93" y="8"/>
                    <a:pt x="93" y="8"/>
                  </a:cubicBezTo>
                  <a:cubicBezTo>
                    <a:pt x="93" y="57"/>
                    <a:pt x="93" y="57"/>
                    <a:pt x="93" y="57"/>
                  </a:cubicBezTo>
                  <a:cubicBezTo>
                    <a:pt x="68" y="57"/>
                    <a:pt x="68" y="57"/>
                    <a:pt x="68" y="57"/>
                  </a:cubicBezTo>
                  <a:lnTo>
                    <a:pt x="68" y="8"/>
                  </a:lnTo>
                  <a:close/>
                  <a:moveTo>
                    <a:pt x="145" y="57"/>
                  </a:moveTo>
                  <a:cubicBezTo>
                    <a:pt x="145" y="0"/>
                    <a:pt x="145" y="0"/>
                    <a:pt x="145" y="0"/>
                  </a:cubicBezTo>
                  <a:cubicBezTo>
                    <a:pt x="125" y="0"/>
                    <a:pt x="125" y="0"/>
                    <a:pt x="125" y="0"/>
                  </a:cubicBezTo>
                  <a:cubicBezTo>
                    <a:pt x="123" y="0"/>
                    <a:pt x="120" y="1"/>
                    <a:pt x="120" y="4"/>
                  </a:cubicBezTo>
                  <a:cubicBezTo>
                    <a:pt x="120" y="7"/>
                    <a:pt x="123" y="8"/>
                    <a:pt x="125" y="8"/>
                  </a:cubicBezTo>
                  <a:cubicBezTo>
                    <a:pt x="137" y="8"/>
                    <a:pt x="137" y="8"/>
                    <a:pt x="137" y="8"/>
                  </a:cubicBezTo>
                  <a:cubicBezTo>
                    <a:pt x="137" y="57"/>
                    <a:pt x="137" y="57"/>
                    <a:pt x="137" y="57"/>
                  </a:cubicBezTo>
                  <a:cubicBezTo>
                    <a:pt x="125" y="57"/>
                    <a:pt x="125" y="57"/>
                    <a:pt x="125" y="57"/>
                  </a:cubicBezTo>
                  <a:cubicBezTo>
                    <a:pt x="123" y="57"/>
                    <a:pt x="120" y="58"/>
                    <a:pt x="120" y="61"/>
                  </a:cubicBezTo>
                  <a:cubicBezTo>
                    <a:pt x="120" y="64"/>
                    <a:pt x="123" y="65"/>
                    <a:pt x="125" y="65"/>
                  </a:cubicBezTo>
                  <a:cubicBezTo>
                    <a:pt x="158" y="65"/>
                    <a:pt x="158" y="65"/>
                    <a:pt x="158" y="65"/>
                  </a:cubicBezTo>
                  <a:cubicBezTo>
                    <a:pt x="160" y="65"/>
                    <a:pt x="162" y="64"/>
                    <a:pt x="162" y="61"/>
                  </a:cubicBezTo>
                  <a:cubicBezTo>
                    <a:pt x="162" y="39"/>
                    <a:pt x="162" y="39"/>
                    <a:pt x="162" y="39"/>
                  </a:cubicBezTo>
                  <a:cubicBezTo>
                    <a:pt x="162" y="38"/>
                    <a:pt x="161" y="36"/>
                    <a:pt x="158" y="36"/>
                  </a:cubicBezTo>
                  <a:cubicBezTo>
                    <a:pt x="155" y="36"/>
                    <a:pt x="154" y="38"/>
                    <a:pt x="154" y="39"/>
                  </a:cubicBezTo>
                  <a:cubicBezTo>
                    <a:pt x="154" y="57"/>
                    <a:pt x="154" y="57"/>
                    <a:pt x="154" y="57"/>
                  </a:cubicBezTo>
                  <a:lnTo>
                    <a:pt x="145" y="57"/>
                  </a:lnTo>
                  <a:close/>
                  <a:moveTo>
                    <a:pt x="190" y="0"/>
                  </a:moveTo>
                  <a:cubicBezTo>
                    <a:pt x="184" y="0"/>
                    <a:pt x="181" y="4"/>
                    <a:pt x="181" y="8"/>
                  </a:cubicBezTo>
                  <a:cubicBezTo>
                    <a:pt x="181" y="57"/>
                    <a:pt x="181" y="57"/>
                    <a:pt x="181" y="57"/>
                  </a:cubicBezTo>
                  <a:cubicBezTo>
                    <a:pt x="181" y="61"/>
                    <a:pt x="184" y="65"/>
                    <a:pt x="190" y="65"/>
                  </a:cubicBezTo>
                  <a:cubicBezTo>
                    <a:pt x="214" y="65"/>
                    <a:pt x="214" y="65"/>
                    <a:pt x="214" y="65"/>
                  </a:cubicBezTo>
                  <a:cubicBezTo>
                    <a:pt x="219" y="65"/>
                    <a:pt x="223" y="61"/>
                    <a:pt x="223" y="57"/>
                  </a:cubicBezTo>
                  <a:cubicBezTo>
                    <a:pt x="223" y="8"/>
                    <a:pt x="223" y="8"/>
                    <a:pt x="223" y="8"/>
                  </a:cubicBezTo>
                  <a:cubicBezTo>
                    <a:pt x="223" y="4"/>
                    <a:pt x="219" y="0"/>
                    <a:pt x="214" y="0"/>
                  </a:cubicBezTo>
                  <a:lnTo>
                    <a:pt x="190" y="0"/>
                  </a:lnTo>
                  <a:close/>
                  <a:moveTo>
                    <a:pt x="190" y="8"/>
                  </a:moveTo>
                  <a:cubicBezTo>
                    <a:pt x="214" y="8"/>
                    <a:pt x="214" y="8"/>
                    <a:pt x="214" y="8"/>
                  </a:cubicBezTo>
                  <a:cubicBezTo>
                    <a:pt x="214" y="57"/>
                    <a:pt x="214" y="57"/>
                    <a:pt x="214" y="57"/>
                  </a:cubicBezTo>
                  <a:cubicBezTo>
                    <a:pt x="190" y="57"/>
                    <a:pt x="190" y="57"/>
                    <a:pt x="190" y="57"/>
                  </a:cubicBezTo>
                  <a:lnTo>
                    <a:pt x="190" y="8"/>
                  </a:lnTo>
                  <a:close/>
                  <a:moveTo>
                    <a:pt x="267" y="57"/>
                  </a:moveTo>
                  <a:cubicBezTo>
                    <a:pt x="267" y="0"/>
                    <a:pt x="267" y="0"/>
                    <a:pt x="267" y="0"/>
                  </a:cubicBezTo>
                  <a:cubicBezTo>
                    <a:pt x="246" y="0"/>
                    <a:pt x="246" y="0"/>
                    <a:pt x="246" y="0"/>
                  </a:cubicBezTo>
                  <a:cubicBezTo>
                    <a:pt x="244" y="0"/>
                    <a:pt x="242" y="1"/>
                    <a:pt x="242" y="4"/>
                  </a:cubicBezTo>
                  <a:cubicBezTo>
                    <a:pt x="242" y="7"/>
                    <a:pt x="244" y="8"/>
                    <a:pt x="246" y="8"/>
                  </a:cubicBezTo>
                  <a:cubicBezTo>
                    <a:pt x="258" y="8"/>
                    <a:pt x="258" y="8"/>
                    <a:pt x="258" y="8"/>
                  </a:cubicBezTo>
                  <a:cubicBezTo>
                    <a:pt x="258" y="57"/>
                    <a:pt x="258" y="57"/>
                    <a:pt x="258" y="57"/>
                  </a:cubicBezTo>
                  <a:cubicBezTo>
                    <a:pt x="246" y="57"/>
                    <a:pt x="246" y="57"/>
                    <a:pt x="246" y="57"/>
                  </a:cubicBezTo>
                  <a:cubicBezTo>
                    <a:pt x="244" y="57"/>
                    <a:pt x="242" y="58"/>
                    <a:pt x="242" y="61"/>
                  </a:cubicBezTo>
                  <a:cubicBezTo>
                    <a:pt x="242" y="64"/>
                    <a:pt x="244" y="65"/>
                    <a:pt x="246" y="65"/>
                  </a:cubicBezTo>
                  <a:cubicBezTo>
                    <a:pt x="279" y="65"/>
                    <a:pt x="279" y="65"/>
                    <a:pt x="279" y="65"/>
                  </a:cubicBezTo>
                  <a:cubicBezTo>
                    <a:pt x="281" y="65"/>
                    <a:pt x="283" y="64"/>
                    <a:pt x="283" y="61"/>
                  </a:cubicBezTo>
                  <a:cubicBezTo>
                    <a:pt x="283" y="39"/>
                    <a:pt x="283" y="39"/>
                    <a:pt x="283" y="39"/>
                  </a:cubicBezTo>
                  <a:cubicBezTo>
                    <a:pt x="283" y="38"/>
                    <a:pt x="283" y="36"/>
                    <a:pt x="279" y="36"/>
                  </a:cubicBezTo>
                  <a:cubicBezTo>
                    <a:pt x="276" y="36"/>
                    <a:pt x="275" y="38"/>
                    <a:pt x="275" y="39"/>
                  </a:cubicBezTo>
                  <a:cubicBezTo>
                    <a:pt x="275" y="57"/>
                    <a:pt x="275" y="57"/>
                    <a:pt x="275" y="57"/>
                  </a:cubicBezTo>
                  <a:lnTo>
                    <a:pt x="267" y="57"/>
                  </a:lnTo>
                  <a:close/>
                  <a:moveTo>
                    <a:pt x="310" y="0"/>
                  </a:moveTo>
                  <a:cubicBezTo>
                    <a:pt x="306" y="0"/>
                    <a:pt x="303" y="4"/>
                    <a:pt x="303" y="8"/>
                  </a:cubicBezTo>
                  <a:cubicBezTo>
                    <a:pt x="303" y="57"/>
                    <a:pt x="303" y="57"/>
                    <a:pt x="303" y="57"/>
                  </a:cubicBezTo>
                  <a:cubicBezTo>
                    <a:pt x="303" y="61"/>
                    <a:pt x="306" y="65"/>
                    <a:pt x="310" y="65"/>
                  </a:cubicBezTo>
                  <a:cubicBezTo>
                    <a:pt x="336" y="65"/>
                    <a:pt x="336" y="65"/>
                    <a:pt x="336" y="65"/>
                  </a:cubicBezTo>
                  <a:cubicBezTo>
                    <a:pt x="340" y="65"/>
                    <a:pt x="344" y="61"/>
                    <a:pt x="344" y="57"/>
                  </a:cubicBezTo>
                  <a:cubicBezTo>
                    <a:pt x="344" y="8"/>
                    <a:pt x="344" y="8"/>
                    <a:pt x="344" y="8"/>
                  </a:cubicBezTo>
                  <a:cubicBezTo>
                    <a:pt x="344" y="4"/>
                    <a:pt x="340" y="0"/>
                    <a:pt x="336" y="0"/>
                  </a:cubicBezTo>
                  <a:lnTo>
                    <a:pt x="310" y="0"/>
                  </a:lnTo>
                  <a:close/>
                  <a:moveTo>
                    <a:pt x="310" y="8"/>
                  </a:moveTo>
                  <a:cubicBezTo>
                    <a:pt x="336" y="8"/>
                    <a:pt x="336" y="8"/>
                    <a:pt x="336" y="8"/>
                  </a:cubicBezTo>
                  <a:cubicBezTo>
                    <a:pt x="336" y="57"/>
                    <a:pt x="336" y="57"/>
                    <a:pt x="336" y="57"/>
                  </a:cubicBezTo>
                  <a:cubicBezTo>
                    <a:pt x="310" y="57"/>
                    <a:pt x="310" y="57"/>
                    <a:pt x="310" y="57"/>
                  </a:cubicBezTo>
                  <a:lnTo>
                    <a:pt x="310" y="8"/>
                  </a:lnTo>
                  <a:close/>
                  <a:moveTo>
                    <a:pt x="388" y="57"/>
                  </a:moveTo>
                  <a:cubicBezTo>
                    <a:pt x="388" y="0"/>
                    <a:pt x="388" y="0"/>
                    <a:pt x="388" y="0"/>
                  </a:cubicBezTo>
                  <a:cubicBezTo>
                    <a:pt x="367" y="0"/>
                    <a:pt x="367" y="0"/>
                    <a:pt x="367" y="0"/>
                  </a:cubicBezTo>
                  <a:cubicBezTo>
                    <a:pt x="365" y="0"/>
                    <a:pt x="363" y="1"/>
                    <a:pt x="363" y="4"/>
                  </a:cubicBezTo>
                  <a:cubicBezTo>
                    <a:pt x="363" y="7"/>
                    <a:pt x="365" y="8"/>
                    <a:pt x="367" y="8"/>
                  </a:cubicBezTo>
                  <a:cubicBezTo>
                    <a:pt x="380" y="8"/>
                    <a:pt x="380" y="8"/>
                    <a:pt x="380" y="8"/>
                  </a:cubicBezTo>
                  <a:cubicBezTo>
                    <a:pt x="380" y="57"/>
                    <a:pt x="380" y="57"/>
                    <a:pt x="380" y="57"/>
                  </a:cubicBezTo>
                  <a:cubicBezTo>
                    <a:pt x="367" y="57"/>
                    <a:pt x="367" y="57"/>
                    <a:pt x="367" y="57"/>
                  </a:cubicBezTo>
                  <a:cubicBezTo>
                    <a:pt x="365" y="57"/>
                    <a:pt x="363" y="58"/>
                    <a:pt x="363" y="61"/>
                  </a:cubicBezTo>
                  <a:cubicBezTo>
                    <a:pt x="363" y="64"/>
                    <a:pt x="365" y="65"/>
                    <a:pt x="367" y="65"/>
                  </a:cubicBezTo>
                  <a:cubicBezTo>
                    <a:pt x="401" y="65"/>
                    <a:pt x="401" y="65"/>
                    <a:pt x="401" y="65"/>
                  </a:cubicBezTo>
                  <a:cubicBezTo>
                    <a:pt x="402" y="65"/>
                    <a:pt x="404" y="64"/>
                    <a:pt x="404" y="61"/>
                  </a:cubicBezTo>
                  <a:cubicBezTo>
                    <a:pt x="404" y="39"/>
                    <a:pt x="404" y="39"/>
                    <a:pt x="404" y="39"/>
                  </a:cubicBezTo>
                  <a:cubicBezTo>
                    <a:pt x="404" y="38"/>
                    <a:pt x="403" y="36"/>
                    <a:pt x="401" y="36"/>
                  </a:cubicBezTo>
                  <a:cubicBezTo>
                    <a:pt x="397" y="36"/>
                    <a:pt x="396" y="38"/>
                    <a:pt x="396" y="39"/>
                  </a:cubicBezTo>
                  <a:cubicBezTo>
                    <a:pt x="396" y="57"/>
                    <a:pt x="396" y="57"/>
                    <a:pt x="396" y="57"/>
                  </a:cubicBezTo>
                  <a:lnTo>
                    <a:pt x="388" y="57"/>
                  </a:lnTo>
                  <a:close/>
                  <a:moveTo>
                    <a:pt x="432" y="0"/>
                  </a:moveTo>
                  <a:cubicBezTo>
                    <a:pt x="428" y="0"/>
                    <a:pt x="423" y="4"/>
                    <a:pt x="423" y="8"/>
                  </a:cubicBezTo>
                  <a:cubicBezTo>
                    <a:pt x="423" y="57"/>
                    <a:pt x="423" y="57"/>
                    <a:pt x="423" y="57"/>
                  </a:cubicBezTo>
                  <a:cubicBezTo>
                    <a:pt x="423" y="61"/>
                    <a:pt x="427" y="65"/>
                    <a:pt x="432" y="65"/>
                  </a:cubicBezTo>
                  <a:cubicBezTo>
                    <a:pt x="457" y="65"/>
                    <a:pt x="457" y="65"/>
                    <a:pt x="457" y="65"/>
                  </a:cubicBezTo>
                  <a:cubicBezTo>
                    <a:pt x="461" y="65"/>
                    <a:pt x="465" y="61"/>
                    <a:pt x="465" y="57"/>
                  </a:cubicBezTo>
                  <a:cubicBezTo>
                    <a:pt x="465" y="8"/>
                    <a:pt x="465" y="8"/>
                    <a:pt x="465" y="8"/>
                  </a:cubicBezTo>
                  <a:cubicBezTo>
                    <a:pt x="465" y="4"/>
                    <a:pt x="461" y="0"/>
                    <a:pt x="457" y="0"/>
                  </a:cubicBezTo>
                  <a:lnTo>
                    <a:pt x="432" y="0"/>
                  </a:lnTo>
                  <a:close/>
                  <a:moveTo>
                    <a:pt x="432" y="8"/>
                  </a:moveTo>
                  <a:cubicBezTo>
                    <a:pt x="457" y="8"/>
                    <a:pt x="457" y="8"/>
                    <a:pt x="457" y="8"/>
                  </a:cubicBezTo>
                  <a:cubicBezTo>
                    <a:pt x="457" y="57"/>
                    <a:pt x="457" y="57"/>
                    <a:pt x="457" y="57"/>
                  </a:cubicBezTo>
                  <a:cubicBezTo>
                    <a:pt x="432" y="57"/>
                    <a:pt x="432" y="57"/>
                    <a:pt x="432" y="57"/>
                  </a:cubicBezTo>
                  <a:lnTo>
                    <a:pt x="432" y="8"/>
                  </a:lnTo>
                  <a:close/>
                  <a:moveTo>
                    <a:pt x="493" y="0"/>
                  </a:moveTo>
                  <a:cubicBezTo>
                    <a:pt x="488" y="0"/>
                    <a:pt x="484" y="4"/>
                    <a:pt x="484" y="8"/>
                  </a:cubicBezTo>
                  <a:cubicBezTo>
                    <a:pt x="484" y="57"/>
                    <a:pt x="484" y="57"/>
                    <a:pt x="484" y="57"/>
                  </a:cubicBezTo>
                  <a:cubicBezTo>
                    <a:pt x="484" y="61"/>
                    <a:pt x="488" y="65"/>
                    <a:pt x="493" y="65"/>
                  </a:cubicBezTo>
                  <a:cubicBezTo>
                    <a:pt x="517" y="65"/>
                    <a:pt x="517" y="65"/>
                    <a:pt x="517" y="65"/>
                  </a:cubicBezTo>
                  <a:cubicBezTo>
                    <a:pt x="522" y="65"/>
                    <a:pt x="526" y="61"/>
                    <a:pt x="526" y="57"/>
                  </a:cubicBezTo>
                  <a:cubicBezTo>
                    <a:pt x="526" y="8"/>
                    <a:pt x="526" y="8"/>
                    <a:pt x="526" y="8"/>
                  </a:cubicBezTo>
                  <a:cubicBezTo>
                    <a:pt x="526" y="4"/>
                    <a:pt x="522" y="0"/>
                    <a:pt x="517" y="0"/>
                  </a:cubicBezTo>
                  <a:lnTo>
                    <a:pt x="493" y="0"/>
                  </a:lnTo>
                  <a:close/>
                  <a:moveTo>
                    <a:pt x="493" y="8"/>
                  </a:moveTo>
                  <a:cubicBezTo>
                    <a:pt x="517" y="8"/>
                    <a:pt x="517" y="8"/>
                    <a:pt x="517" y="8"/>
                  </a:cubicBezTo>
                  <a:cubicBezTo>
                    <a:pt x="517" y="57"/>
                    <a:pt x="517" y="57"/>
                    <a:pt x="517" y="57"/>
                  </a:cubicBezTo>
                  <a:cubicBezTo>
                    <a:pt x="493" y="57"/>
                    <a:pt x="493" y="57"/>
                    <a:pt x="493" y="57"/>
                  </a:cubicBezTo>
                  <a:lnTo>
                    <a:pt x="493"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0" name="Freeform 88"/>
            <p:cNvSpPr>
              <a:spLocks noEditPoints="1"/>
            </p:cNvSpPr>
            <p:nvPr/>
          </p:nvSpPr>
          <p:spPr bwMode="gray">
            <a:xfrm>
              <a:off x="6974139" y="4781591"/>
              <a:ext cx="823793" cy="102301"/>
            </a:xfrm>
            <a:custGeom>
              <a:avLst/>
              <a:gdLst>
                <a:gd name="T0" fmla="*/ 0 w 526"/>
                <a:gd name="T1" fmla="*/ 57 h 65"/>
                <a:gd name="T2" fmla="*/ 41 w 526"/>
                <a:gd name="T3" fmla="*/ 57 h 65"/>
                <a:gd name="T4" fmla="*/ 7 w 526"/>
                <a:gd name="T5" fmla="*/ 0 h 65"/>
                <a:gd name="T6" fmla="*/ 33 w 526"/>
                <a:gd name="T7" fmla="*/ 57 h 65"/>
                <a:gd name="T8" fmla="*/ 68 w 526"/>
                <a:gd name="T9" fmla="*/ 0 h 65"/>
                <a:gd name="T10" fmla="*/ 68 w 526"/>
                <a:gd name="T11" fmla="*/ 65 h 65"/>
                <a:gd name="T12" fmla="*/ 101 w 526"/>
                <a:gd name="T13" fmla="*/ 9 h 65"/>
                <a:gd name="T14" fmla="*/ 68 w 526"/>
                <a:gd name="T15" fmla="*/ 9 h 65"/>
                <a:gd name="T16" fmla="*/ 68 w 526"/>
                <a:gd name="T17" fmla="*/ 57 h 65"/>
                <a:gd name="T18" fmla="*/ 145 w 526"/>
                <a:gd name="T19" fmla="*/ 0 h 65"/>
                <a:gd name="T20" fmla="*/ 125 w 526"/>
                <a:gd name="T21" fmla="*/ 9 h 65"/>
                <a:gd name="T22" fmla="*/ 125 w 526"/>
                <a:gd name="T23" fmla="*/ 57 h 65"/>
                <a:gd name="T24" fmla="*/ 158 w 526"/>
                <a:gd name="T25" fmla="*/ 65 h 65"/>
                <a:gd name="T26" fmla="*/ 158 w 526"/>
                <a:gd name="T27" fmla="*/ 36 h 65"/>
                <a:gd name="T28" fmla="*/ 145 w 526"/>
                <a:gd name="T29" fmla="*/ 57 h 65"/>
                <a:gd name="T30" fmla="*/ 181 w 526"/>
                <a:gd name="T31" fmla="*/ 57 h 65"/>
                <a:gd name="T32" fmla="*/ 223 w 526"/>
                <a:gd name="T33" fmla="*/ 57 h 65"/>
                <a:gd name="T34" fmla="*/ 190 w 526"/>
                <a:gd name="T35" fmla="*/ 0 h 65"/>
                <a:gd name="T36" fmla="*/ 214 w 526"/>
                <a:gd name="T37" fmla="*/ 57 h 65"/>
                <a:gd name="T38" fmla="*/ 267 w 526"/>
                <a:gd name="T39" fmla="*/ 57 h 65"/>
                <a:gd name="T40" fmla="*/ 242 w 526"/>
                <a:gd name="T41" fmla="*/ 5 h 65"/>
                <a:gd name="T42" fmla="*/ 258 w 526"/>
                <a:gd name="T43" fmla="*/ 57 h 65"/>
                <a:gd name="T44" fmla="*/ 246 w 526"/>
                <a:gd name="T45" fmla="*/ 65 h 65"/>
                <a:gd name="T46" fmla="*/ 283 w 526"/>
                <a:gd name="T47" fmla="*/ 40 h 65"/>
                <a:gd name="T48" fmla="*/ 275 w 526"/>
                <a:gd name="T49" fmla="*/ 57 h 65"/>
                <a:gd name="T50" fmla="*/ 303 w 526"/>
                <a:gd name="T51" fmla="*/ 9 h 65"/>
                <a:gd name="T52" fmla="*/ 336 w 526"/>
                <a:gd name="T53" fmla="*/ 65 h 65"/>
                <a:gd name="T54" fmla="*/ 336 w 526"/>
                <a:gd name="T55" fmla="*/ 0 h 65"/>
                <a:gd name="T56" fmla="*/ 336 w 526"/>
                <a:gd name="T57" fmla="*/ 9 h 65"/>
                <a:gd name="T58" fmla="*/ 310 w 526"/>
                <a:gd name="T59" fmla="*/ 9 h 65"/>
                <a:gd name="T60" fmla="*/ 367 w 526"/>
                <a:gd name="T61" fmla="*/ 0 h 65"/>
                <a:gd name="T62" fmla="*/ 380 w 526"/>
                <a:gd name="T63" fmla="*/ 9 h 65"/>
                <a:gd name="T64" fmla="*/ 363 w 526"/>
                <a:gd name="T65" fmla="*/ 61 h 65"/>
                <a:gd name="T66" fmla="*/ 404 w 526"/>
                <a:gd name="T67" fmla="*/ 61 h 65"/>
                <a:gd name="T68" fmla="*/ 396 w 526"/>
                <a:gd name="T69" fmla="*/ 40 h 65"/>
                <a:gd name="T70" fmla="*/ 432 w 526"/>
                <a:gd name="T71" fmla="*/ 0 h 65"/>
                <a:gd name="T72" fmla="*/ 432 w 526"/>
                <a:gd name="T73" fmla="*/ 65 h 65"/>
                <a:gd name="T74" fmla="*/ 465 w 526"/>
                <a:gd name="T75" fmla="*/ 9 h 65"/>
                <a:gd name="T76" fmla="*/ 432 w 526"/>
                <a:gd name="T77" fmla="*/ 9 h 65"/>
                <a:gd name="T78" fmla="*/ 432 w 526"/>
                <a:gd name="T79" fmla="*/ 57 h 65"/>
                <a:gd name="T80" fmla="*/ 509 w 526"/>
                <a:gd name="T81" fmla="*/ 0 h 65"/>
                <a:gd name="T82" fmla="*/ 488 w 526"/>
                <a:gd name="T83" fmla="*/ 9 h 65"/>
                <a:gd name="T84" fmla="*/ 488 w 526"/>
                <a:gd name="T85" fmla="*/ 57 h 65"/>
                <a:gd name="T86" fmla="*/ 521 w 526"/>
                <a:gd name="T87" fmla="*/ 65 h 65"/>
                <a:gd name="T88" fmla="*/ 521 w 526"/>
                <a:gd name="T89" fmla="*/ 36 h 65"/>
                <a:gd name="T90" fmla="*/ 509 w 526"/>
                <a:gd name="T91"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6" h="65">
                  <a:moveTo>
                    <a:pt x="7" y="0"/>
                  </a:moveTo>
                  <a:cubicBezTo>
                    <a:pt x="3" y="0"/>
                    <a:pt x="0" y="4"/>
                    <a:pt x="0" y="9"/>
                  </a:cubicBezTo>
                  <a:cubicBezTo>
                    <a:pt x="0" y="57"/>
                    <a:pt x="0" y="57"/>
                    <a:pt x="0" y="57"/>
                  </a:cubicBezTo>
                  <a:cubicBezTo>
                    <a:pt x="0" y="62"/>
                    <a:pt x="3" y="65"/>
                    <a:pt x="7" y="65"/>
                  </a:cubicBezTo>
                  <a:cubicBezTo>
                    <a:pt x="33" y="65"/>
                    <a:pt x="33" y="65"/>
                    <a:pt x="33" y="65"/>
                  </a:cubicBezTo>
                  <a:cubicBezTo>
                    <a:pt x="37" y="65"/>
                    <a:pt x="41" y="62"/>
                    <a:pt x="41" y="57"/>
                  </a:cubicBezTo>
                  <a:cubicBezTo>
                    <a:pt x="41" y="9"/>
                    <a:pt x="41" y="9"/>
                    <a:pt x="41" y="9"/>
                  </a:cubicBezTo>
                  <a:cubicBezTo>
                    <a:pt x="41" y="4"/>
                    <a:pt x="37" y="0"/>
                    <a:pt x="33" y="0"/>
                  </a:cubicBezTo>
                  <a:lnTo>
                    <a:pt x="7" y="0"/>
                  </a:lnTo>
                  <a:close/>
                  <a:moveTo>
                    <a:pt x="7" y="9"/>
                  </a:moveTo>
                  <a:cubicBezTo>
                    <a:pt x="33" y="9"/>
                    <a:pt x="33" y="9"/>
                    <a:pt x="33" y="9"/>
                  </a:cubicBezTo>
                  <a:cubicBezTo>
                    <a:pt x="33" y="57"/>
                    <a:pt x="33" y="57"/>
                    <a:pt x="33" y="57"/>
                  </a:cubicBezTo>
                  <a:cubicBezTo>
                    <a:pt x="7" y="57"/>
                    <a:pt x="7" y="57"/>
                    <a:pt x="7" y="57"/>
                  </a:cubicBezTo>
                  <a:lnTo>
                    <a:pt x="7" y="9"/>
                  </a:lnTo>
                  <a:close/>
                  <a:moveTo>
                    <a:pt x="68" y="0"/>
                  </a:moveTo>
                  <a:cubicBezTo>
                    <a:pt x="64" y="0"/>
                    <a:pt x="60" y="4"/>
                    <a:pt x="60" y="9"/>
                  </a:cubicBezTo>
                  <a:cubicBezTo>
                    <a:pt x="60" y="57"/>
                    <a:pt x="60" y="57"/>
                    <a:pt x="60" y="57"/>
                  </a:cubicBezTo>
                  <a:cubicBezTo>
                    <a:pt x="60" y="62"/>
                    <a:pt x="64" y="65"/>
                    <a:pt x="68" y="65"/>
                  </a:cubicBezTo>
                  <a:cubicBezTo>
                    <a:pt x="93" y="65"/>
                    <a:pt x="93" y="65"/>
                    <a:pt x="93" y="65"/>
                  </a:cubicBezTo>
                  <a:cubicBezTo>
                    <a:pt x="98" y="65"/>
                    <a:pt x="101" y="62"/>
                    <a:pt x="101" y="57"/>
                  </a:cubicBezTo>
                  <a:cubicBezTo>
                    <a:pt x="101" y="9"/>
                    <a:pt x="101" y="9"/>
                    <a:pt x="101" y="9"/>
                  </a:cubicBezTo>
                  <a:cubicBezTo>
                    <a:pt x="101" y="4"/>
                    <a:pt x="98" y="0"/>
                    <a:pt x="93" y="0"/>
                  </a:cubicBezTo>
                  <a:lnTo>
                    <a:pt x="68" y="0"/>
                  </a:lnTo>
                  <a:close/>
                  <a:moveTo>
                    <a:pt x="68" y="9"/>
                  </a:moveTo>
                  <a:cubicBezTo>
                    <a:pt x="93" y="9"/>
                    <a:pt x="93" y="9"/>
                    <a:pt x="93" y="9"/>
                  </a:cubicBezTo>
                  <a:cubicBezTo>
                    <a:pt x="93" y="57"/>
                    <a:pt x="93" y="57"/>
                    <a:pt x="93" y="57"/>
                  </a:cubicBezTo>
                  <a:cubicBezTo>
                    <a:pt x="68" y="57"/>
                    <a:pt x="68" y="57"/>
                    <a:pt x="68" y="57"/>
                  </a:cubicBezTo>
                  <a:lnTo>
                    <a:pt x="68" y="9"/>
                  </a:lnTo>
                  <a:close/>
                  <a:moveTo>
                    <a:pt x="145" y="57"/>
                  </a:moveTo>
                  <a:cubicBezTo>
                    <a:pt x="145" y="0"/>
                    <a:pt x="145" y="0"/>
                    <a:pt x="145" y="0"/>
                  </a:cubicBezTo>
                  <a:cubicBezTo>
                    <a:pt x="125" y="0"/>
                    <a:pt x="125" y="0"/>
                    <a:pt x="125" y="0"/>
                  </a:cubicBezTo>
                  <a:cubicBezTo>
                    <a:pt x="123" y="0"/>
                    <a:pt x="120" y="1"/>
                    <a:pt x="120" y="5"/>
                  </a:cubicBezTo>
                  <a:cubicBezTo>
                    <a:pt x="120" y="7"/>
                    <a:pt x="123" y="9"/>
                    <a:pt x="125" y="9"/>
                  </a:cubicBezTo>
                  <a:cubicBezTo>
                    <a:pt x="137" y="9"/>
                    <a:pt x="137" y="9"/>
                    <a:pt x="137" y="9"/>
                  </a:cubicBezTo>
                  <a:cubicBezTo>
                    <a:pt x="137" y="57"/>
                    <a:pt x="137" y="57"/>
                    <a:pt x="137" y="57"/>
                  </a:cubicBezTo>
                  <a:cubicBezTo>
                    <a:pt x="125" y="57"/>
                    <a:pt x="125" y="57"/>
                    <a:pt x="125" y="57"/>
                  </a:cubicBezTo>
                  <a:cubicBezTo>
                    <a:pt x="123" y="57"/>
                    <a:pt x="120" y="58"/>
                    <a:pt x="120" y="61"/>
                  </a:cubicBezTo>
                  <a:cubicBezTo>
                    <a:pt x="120" y="64"/>
                    <a:pt x="123" y="65"/>
                    <a:pt x="125" y="65"/>
                  </a:cubicBezTo>
                  <a:cubicBezTo>
                    <a:pt x="158" y="65"/>
                    <a:pt x="158" y="65"/>
                    <a:pt x="158" y="65"/>
                  </a:cubicBezTo>
                  <a:cubicBezTo>
                    <a:pt x="160" y="65"/>
                    <a:pt x="162" y="64"/>
                    <a:pt x="162" y="61"/>
                  </a:cubicBezTo>
                  <a:cubicBezTo>
                    <a:pt x="162" y="40"/>
                    <a:pt x="162" y="40"/>
                    <a:pt x="162" y="40"/>
                  </a:cubicBezTo>
                  <a:cubicBezTo>
                    <a:pt x="162" y="38"/>
                    <a:pt x="161" y="36"/>
                    <a:pt x="158" y="36"/>
                  </a:cubicBezTo>
                  <a:cubicBezTo>
                    <a:pt x="155" y="36"/>
                    <a:pt x="154" y="38"/>
                    <a:pt x="154" y="40"/>
                  </a:cubicBezTo>
                  <a:cubicBezTo>
                    <a:pt x="154" y="57"/>
                    <a:pt x="154" y="57"/>
                    <a:pt x="154" y="57"/>
                  </a:cubicBezTo>
                  <a:lnTo>
                    <a:pt x="145" y="57"/>
                  </a:lnTo>
                  <a:close/>
                  <a:moveTo>
                    <a:pt x="190" y="0"/>
                  </a:moveTo>
                  <a:cubicBezTo>
                    <a:pt x="184" y="0"/>
                    <a:pt x="181" y="4"/>
                    <a:pt x="181" y="9"/>
                  </a:cubicBezTo>
                  <a:cubicBezTo>
                    <a:pt x="181" y="57"/>
                    <a:pt x="181" y="57"/>
                    <a:pt x="181" y="57"/>
                  </a:cubicBezTo>
                  <a:cubicBezTo>
                    <a:pt x="181" y="62"/>
                    <a:pt x="184" y="65"/>
                    <a:pt x="190" y="65"/>
                  </a:cubicBezTo>
                  <a:cubicBezTo>
                    <a:pt x="214" y="65"/>
                    <a:pt x="214" y="65"/>
                    <a:pt x="214" y="65"/>
                  </a:cubicBezTo>
                  <a:cubicBezTo>
                    <a:pt x="219" y="65"/>
                    <a:pt x="223" y="62"/>
                    <a:pt x="223" y="57"/>
                  </a:cubicBezTo>
                  <a:cubicBezTo>
                    <a:pt x="223" y="9"/>
                    <a:pt x="223" y="9"/>
                    <a:pt x="223" y="9"/>
                  </a:cubicBezTo>
                  <a:cubicBezTo>
                    <a:pt x="223" y="4"/>
                    <a:pt x="219" y="0"/>
                    <a:pt x="214" y="0"/>
                  </a:cubicBezTo>
                  <a:lnTo>
                    <a:pt x="190" y="0"/>
                  </a:lnTo>
                  <a:close/>
                  <a:moveTo>
                    <a:pt x="190" y="9"/>
                  </a:moveTo>
                  <a:cubicBezTo>
                    <a:pt x="214" y="9"/>
                    <a:pt x="214" y="9"/>
                    <a:pt x="214" y="9"/>
                  </a:cubicBezTo>
                  <a:cubicBezTo>
                    <a:pt x="214" y="57"/>
                    <a:pt x="214" y="57"/>
                    <a:pt x="214" y="57"/>
                  </a:cubicBezTo>
                  <a:cubicBezTo>
                    <a:pt x="190" y="57"/>
                    <a:pt x="190" y="57"/>
                    <a:pt x="190" y="57"/>
                  </a:cubicBezTo>
                  <a:lnTo>
                    <a:pt x="190" y="9"/>
                  </a:lnTo>
                  <a:close/>
                  <a:moveTo>
                    <a:pt x="267" y="57"/>
                  </a:moveTo>
                  <a:cubicBezTo>
                    <a:pt x="267" y="0"/>
                    <a:pt x="267" y="0"/>
                    <a:pt x="267" y="0"/>
                  </a:cubicBezTo>
                  <a:cubicBezTo>
                    <a:pt x="246" y="0"/>
                    <a:pt x="246" y="0"/>
                    <a:pt x="246" y="0"/>
                  </a:cubicBezTo>
                  <a:cubicBezTo>
                    <a:pt x="244" y="0"/>
                    <a:pt x="242" y="1"/>
                    <a:pt x="242" y="5"/>
                  </a:cubicBezTo>
                  <a:cubicBezTo>
                    <a:pt x="242" y="7"/>
                    <a:pt x="244" y="9"/>
                    <a:pt x="246" y="9"/>
                  </a:cubicBezTo>
                  <a:cubicBezTo>
                    <a:pt x="258" y="9"/>
                    <a:pt x="258" y="9"/>
                    <a:pt x="258" y="9"/>
                  </a:cubicBezTo>
                  <a:cubicBezTo>
                    <a:pt x="258" y="57"/>
                    <a:pt x="258" y="57"/>
                    <a:pt x="258" y="57"/>
                  </a:cubicBezTo>
                  <a:cubicBezTo>
                    <a:pt x="246" y="57"/>
                    <a:pt x="246" y="57"/>
                    <a:pt x="246" y="57"/>
                  </a:cubicBezTo>
                  <a:cubicBezTo>
                    <a:pt x="244" y="57"/>
                    <a:pt x="242" y="58"/>
                    <a:pt x="242" y="61"/>
                  </a:cubicBezTo>
                  <a:cubicBezTo>
                    <a:pt x="242" y="64"/>
                    <a:pt x="244" y="65"/>
                    <a:pt x="246" y="65"/>
                  </a:cubicBezTo>
                  <a:cubicBezTo>
                    <a:pt x="279" y="65"/>
                    <a:pt x="279" y="65"/>
                    <a:pt x="279" y="65"/>
                  </a:cubicBezTo>
                  <a:cubicBezTo>
                    <a:pt x="281" y="65"/>
                    <a:pt x="283" y="64"/>
                    <a:pt x="283" y="61"/>
                  </a:cubicBezTo>
                  <a:cubicBezTo>
                    <a:pt x="283" y="40"/>
                    <a:pt x="283" y="40"/>
                    <a:pt x="283" y="40"/>
                  </a:cubicBezTo>
                  <a:cubicBezTo>
                    <a:pt x="283" y="38"/>
                    <a:pt x="283" y="36"/>
                    <a:pt x="279" y="36"/>
                  </a:cubicBezTo>
                  <a:cubicBezTo>
                    <a:pt x="276" y="36"/>
                    <a:pt x="275" y="38"/>
                    <a:pt x="275" y="40"/>
                  </a:cubicBezTo>
                  <a:cubicBezTo>
                    <a:pt x="275" y="57"/>
                    <a:pt x="275" y="57"/>
                    <a:pt x="275" y="57"/>
                  </a:cubicBezTo>
                  <a:lnTo>
                    <a:pt x="267" y="57"/>
                  </a:lnTo>
                  <a:close/>
                  <a:moveTo>
                    <a:pt x="310" y="0"/>
                  </a:moveTo>
                  <a:cubicBezTo>
                    <a:pt x="306" y="0"/>
                    <a:pt x="303" y="4"/>
                    <a:pt x="303" y="9"/>
                  </a:cubicBezTo>
                  <a:cubicBezTo>
                    <a:pt x="303" y="57"/>
                    <a:pt x="303" y="57"/>
                    <a:pt x="303" y="57"/>
                  </a:cubicBezTo>
                  <a:cubicBezTo>
                    <a:pt x="303" y="62"/>
                    <a:pt x="306" y="65"/>
                    <a:pt x="310" y="65"/>
                  </a:cubicBezTo>
                  <a:cubicBezTo>
                    <a:pt x="336" y="65"/>
                    <a:pt x="336" y="65"/>
                    <a:pt x="336" y="65"/>
                  </a:cubicBezTo>
                  <a:cubicBezTo>
                    <a:pt x="340" y="65"/>
                    <a:pt x="344" y="62"/>
                    <a:pt x="344" y="57"/>
                  </a:cubicBezTo>
                  <a:cubicBezTo>
                    <a:pt x="344" y="9"/>
                    <a:pt x="344" y="9"/>
                    <a:pt x="344" y="9"/>
                  </a:cubicBezTo>
                  <a:cubicBezTo>
                    <a:pt x="344" y="4"/>
                    <a:pt x="340" y="0"/>
                    <a:pt x="336" y="0"/>
                  </a:cubicBezTo>
                  <a:lnTo>
                    <a:pt x="310" y="0"/>
                  </a:lnTo>
                  <a:close/>
                  <a:moveTo>
                    <a:pt x="310" y="9"/>
                  </a:moveTo>
                  <a:cubicBezTo>
                    <a:pt x="336" y="9"/>
                    <a:pt x="336" y="9"/>
                    <a:pt x="336" y="9"/>
                  </a:cubicBezTo>
                  <a:cubicBezTo>
                    <a:pt x="336" y="57"/>
                    <a:pt x="336" y="57"/>
                    <a:pt x="336" y="57"/>
                  </a:cubicBezTo>
                  <a:cubicBezTo>
                    <a:pt x="310" y="57"/>
                    <a:pt x="310" y="57"/>
                    <a:pt x="310" y="57"/>
                  </a:cubicBezTo>
                  <a:lnTo>
                    <a:pt x="310" y="9"/>
                  </a:lnTo>
                  <a:close/>
                  <a:moveTo>
                    <a:pt x="388" y="57"/>
                  </a:moveTo>
                  <a:cubicBezTo>
                    <a:pt x="388" y="0"/>
                    <a:pt x="388" y="0"/>
                    <a:pt x="388" y="0"/>
                  </a:cubicBezTo>
                  <a:cubicBezTo>
                    <a:pt x="367" y="0"/>
                    <a:pt x="367" y="0"/>
                    <a:pt x="367" y="0"/>
                  </a:cubicBezTo>
                  <a:cubicBezTo>
                    <a:pt x="365" y="0"/>
                    <a:pt x="363" y="1"/>
                    <a:pt x="363" y="5"/>
                  </a:cubicBezTo>
                  <a:cubicBezTo>
                    <a:pt x="363" y="7"/>
                    <a:pt x="365" y="9"/>
                    <a:pt x="367" y="9"/>
                  </a:cubicBezTo>
                  <a:cubicBezTo>
                    <a:pt x="380" y="9"/>
                    <a:pt x="380" y="9"/>
                    <a:pt x="380" y="9"/>
                  </a:cubicBezTo>
                  <a:cubicBezTo>
                    <a:pt x="380" y="57"/>
                    <a:pt x="380" y="57"/>
                    <a:pt x="380" y="57"/>
                  </a:cubicBezTo>
                  <a:cubicBezTo>
                    <a:pt x="367" y="57"/>
                    <a:pt x="367" y="57"/>
                    <a:pt x="367" y="57"/>
                  </a:cubicBezTo>
                  <a:cubicBezTo>
                    <a:pt x="365" y="57"/>
                    <a:pt x="363" y="58"/>
                    <a:pt x="363" y="61"/>
                  </a:cubicBezTo>
                  <a:cubicBezTo>
                    <a:pt x="363" y="64"/>
                    <a:pt x="365" y="65"/>
                    <a:pt x="367" y="65"/>
                  </a:cubicBezTo>
                  <a:cubicBezTo>
                    <a:pt x="401" y="65"/>
                    <a:pt x="401" y="65"/>
                    <a:pt x="401" y="65"/>
                  </a:cubicBezTo>
                  <a:cubicBezTo>
                    <a:pt x="402" y="65"/>
                    <a:pt x="404" y="64"/>
                    <a:pt x="404" y="61"/>
                  </a:cubicBezTo>
                  <a:cubicBezTo>
                    <a:pt x="404" y="40"/>
                    <a:pt x="404" y="40"/>
                    <a:pt x="404" y="40"/>
                  </a:cubicBezTo>
                  <a:cubicBezTo>
                    <a:pt x="404" y="38"/>
                    <a:pt x="403" y="36"/>
                    <a:pt x="401" y="36"/>
                  </a:cubicBezTo>
                  <a:cubicBezTo>
                    <a:pt x="397" y="36"/>
                    <a:pt x="396" y="38"/>
                    <a:pt x="396" y="40"/>
                  </a:cubicBezTo>
                  <a:cubicBezTo>
                    <a:pt x="396" y="57"/>
                    <a:pt x="396" y="57"/>
                    <a:pt x="396" y="57"/>
                  </a:cubicBezTo>
                  <a:lnTo>
                    <a:pt x="388" y="57"/>
                  </a:lnTo>
                  <a:close/>
                  <a:moveTo>
                    <a:pt x="432" y="0"/>
                  </a:moveTo>
                  <a:cubicBezTo>
                    <a:pt x="428" y="0"/>
                    <a:pt x="423" y="4"/>
                    <a:pt x="423" y="9"/>
                  </a:cubicBezTo>
                  <a:cubicBezTo>
                    <a:pt x="423" y="57"/>
                    <a:pt x="423" y="57"/>
                    <a:pt x="423" y="57"/>
                  </a:cubicBezTo>
                  <a:cubicBezTo>
                    <a:pt x="423" y="62"/>
                    <a:pt x="427" y="65"/>
                    <a:pt x="432" y="65"/>
                  </a:cubicBezTo>
                  <a:cubicBezTo>
                    <a:pt x="457" y="65"/>
                    <a:pt x="457" y="65"/>
                    <a:pt x="457" y="65"/>
                  </a:cubicBezTo>
                  <a:cubicBezTo>
                    <a:pt x="461" y="65"/>
                    <a:pt x="465" y="62"/>
                    <a:pt x="465" y="57"/>
                  </a:cubicBezTo>
                  <a:cubicBezTo>
                    <a:pt x="465" y="9"/>
                    <a:pt x="465" y="9"/>
                    <a:pt x="465" y="9"/>
                  </a:cubicBezTo>
                  <a:cubicBezTo>
                    <a:pt x="465" y="4"/>
                    <a:pt x="461" y="0"/>
                    <a:pt x="457" y="0"/>
                  </a:cubicBezTo>
                  <a:lnTo>
                    <a:pt x="432" y="0"/>
                  </a:lnTo>
                  <a:close/>
                  <a:moveTo>
                    <a:pt x="432" y="9"/>
                  </a:moveTo>
                  <a:cubicBezTo>
                    <a:pt x="457" y="9"/>
                    <a:pt x="457" y="9"/>
                    <a:pt x="457" y="9"/>
                  </a:cubicBezTo>
                  <a:cubicBezTo>
                    <a:pt x="457" y="57"/>
                    <a:pt x="457" y="57"/>
                    <a:pt x="457" y="57"/>
                  </a:cubicBezTo>
                  <a:cubicBezTo>
                    <a:pt x="432" y="57"/>
                    <a:pt x="432" y="57"/>
                    <a:pt x="432" y="57"/>
                  </a:cubicBezTo>
                  <a:lnTo>
                    <a:pt x="432" y="9"/>
                  </a:lnTo>
                  <a:close/>
                  <a:moveTo>
                    <a:pt x="509" y="57"/>
                  </a:moveTo>
                  <a:cubicBezTo>
                    <a:pt x="509" y="0"/>
                    <a:pt x="509" y="0"/>
                    <a:pt x="509" y="0"/>
                  </a:cubicBezTo>
                  <a:cubicBezTo>
                    <a:pt x="488" y="0"/>
                    <a:pt x="488" y="0"/>
                    <a:pt x="488" y="0"/>
                  </a:cubicBezTo>
                  <a:cubicBezTo>
                    <a:pt x="486" y="0"/>
                    <a:pt x="484" y="1"/>
                    <a:pt x="484" y="5"/>
                  </a:cubicBezTo>
                  <a:cubicBezTo>
                    <a:pt x="484" y="7"/>
                    <a:pt x="486" y="9"/>
                    <a:pt x="488" y="9"/>
                  </a:cubicBezTo>
                  <a:cubicBezTo>
                    <a:pt x="500" y="9"/>
                    <a:pt x="500" y="9"/>
                    <a:pt x="500" y="9"/>
                  </a:cubicBezTo>
                  <a:cubicBezTo>
                    <a:pt x="500" y="57"/>
                    <a:pt x="500" y="57"/>
                    <a:pt x="500" y="57"/>
                  </a:cubicBezTo>
                  <a:cubicBezTo>
                    <a:pt x="488" y="57"/>
                    <a:pt x="488" y="57"/>
                    <a:pt x="488" y="57"/>
                  </a:cubicBezTo>
                  <a:cubicBezTo>
                    <a:pt x="486" y="57"/>
                    <a:pt x="484" y="58"/>
                    <a:pt x="484" y="61"/>
                  </a:cubicBezTo>
                  <a:cubicBezTo>
                    <a:pt x="484" y="64"/>
                    <a:pt x="486" y="65"/>
                    <a:pt x="488" y="65"/>
                  </a:cubicBezTo>
                  <a:cubicBezTo>
                    <a:pt x="521" y="65"/>
                    <a:pt x="521" y="65"/>
                    <a:pt x="521" y="65"/>
                  </a:cubicBezTo>
                  <a:cubicBezTo>
                    <a:pt x="524" y="65"/>
                    <a:pt x="526" y="64"/>
                    <a:pt x="526" y="61"/>
                  </a:cubicBezTo>
                  <a:cubicBezTo>
                    <a:pt x="526" y="40"/>
                    <a:pt x="526" y="40"/>
                    <a:pt x="526" y="40"/>
                  </a:cubicBezTo>
                  <a:cubicBezTo>
                    <a:pt x="526" y="38"/>
                    <a:pt x="525" y="36"/>
                    <a:pt x="521" y="36"/>
                  </a:cubicBezTo>
                  <a:cubicBezTo>
                    <a:pt x="519" y="36"/>
                    <a:pt x="517" y="38"/>
                    <a:pt x="517" y="40"/>
                  </a:cubicBezTo>
                  <a:cubicBezTo>
                    <a:pt x="517" y="57"/>
                    <a:pt x="517" y="57"/>
                    <a:pt x="517" y="57"/>
                  </a:cubicBezTo>
                  <a:lnTo>
                    <a:pt x="509"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1" name="Freeform 89"/>
            <p:cNvSpPr>
              <a:spLocks noEditPoints="1"/>
            </p:cNvSpPr>
            <p:nvPr/>
          </p:nvSpPr>
          <p:spPr bwMode="gray">
            <a:xfrm>
              <a:off x="6974139" y="4625447"/>
              <a:ext cx="823793" cy="102301"/>
            </a:xfrm>
            <a:custGeom>
              <a:avLst/>
              <a:gdLst>
                <a:gd name="T0" fmla="*/ 4 w 526"/>
                <a:gd name="T1" fmla="*/ 0 h 65"/>
                <a:gd name="T2" fmla="*/ 16 w 526"/>
                <a:gd name="T3" fmla="*/ 8 h 65"/>
                <a:gd name="T4" fmla="*/ 0 w 526"/>
                <a:gd name="T5" fmla="*/ 61 h 65"/>
                <a:gd name="T6" fmla="*/ 41 w 526"/>
                <a:gd name="T7" fmla="*/ 61 h 65"/>
                <a:gd name="T8" fmla="*/ 33 w 526"/>
                <a:gd name="T9" fmla="*/ 40 h 65"/>
                <a:gd name="T10" fmla="*/ 68 w 526"/>
                <a:gd name="T11" fmla="*/ 0 h 65"/>
                <a:gd name="T12" fmla="*/ 68 w 526"/>
                <a:gd name="T13" fmla="*/ 65 h 65"/>
                <a:gd name="T14" fmla="*/ 101 w 526"/>
                <a:gd name="T15" fmla="*/ 8 h 65"/>
                <a:gd name="T16" fmla="*/ 68 w 526"/>
                <a:gd name="T17" fmla="*/ 8 h 65"/>
                <a:gd name="T18" fmla="*/ 68 w 526"/>
                <a:gd name="T19" fmla="*/ 56 h 65"/>
                <a:gd name="T20" fmla="*/ 145 w 526"/>
                <a:gd name="T21" fmla="*/ 0 h 65"/>
                <a:gd name="T22" fmla="*/ 125 w 526"/>
                <a:gd name="T23" fmla="*/ 8 h 65"/>
                <a:gd name="T24" fmla="*/ 125 w 526"/>
                <a:gd name="T25" fmla="*/ 56 h 65"/>
                <a:gd name="T26" fmla="*/ 158 w 526"/>
                <a:gd name="T27" fmla="*/ 65 h 65"/>
                <a:gd name="T28" fmla="*/ 158 w 526"/>
                <a:gd name="T29" fmla="*/ 36 h 65"/>
                <a:gd name="T30" fmla="*/ 145 w 526"/>
                <a:gd name="T31" fmla="*/ 56 h 65"/>
                <a:gd name="T32" fmla="*/ 181 w 526"/>
                <a:gd name="T33" fmla="*/ 56 h 65"/>
                <a:gd name="T34" fmla="*/ 223 w 526"/>
                <a:gd name="T35" fmla="*/ 56 h 65"/>
                <a:gd name="T36" fmla="*/ 190 w 526"/>
                <a:gd name="T37" fmla="*/ 0 h 65"/>
                <a:gd name="T38" fmla="*/ 214 w 526"/>
                <a:gd name="T39" fmla="*/ 56 h 65"/>
                <a:gd name="T40" fmla="*/ 267 w 526"/>
                <a:gd name="T41" fmla="*/ 56 h 65"/>
                <a:gd name="T42" fmla="*/ 242 w 526"/>
                <a:gd name="T43" fmla="*/ 4 h 65"/>
                <a:gd name="T44" fmla="*/ 258 w 526"/>
                <a:gd name="T45" fmla="*/ 56 h 65"/>
                <a:gd name="T46" fmla="*/ 246 w 526"/>
                <a:gd name="T47" fmla="*/ 65 h 65"/>
                <a:gd name="T48" fmla="*/ 283 w 526"/>
                <a:gd name="T49" fmla="*/ 40 h 65"/>
                <a:gd name="T50" fmla="*/ 275 w 526"/>
                <a:gd name="T51" fmla="*/ 56 h 65"/>
                <a:gd name="T52" fmla="*/ 303 w 526"/>
                <a:gd name="T53" fmla="*/ 8 h 65"/>
                <a:gd name="T54" fmla="*/ 336 w 526"/>
                <a:gd name="T55" fmla="*/ 65 h 65"/>
                <a:gd name="T56" fmla="*/ 336 w 526"/>
                <a:gd name="T57" fmla="*/ 0 h 65"/>
                <a:gd name="T58" fmla="*/ 336 w 526"/>
                <a:gd name="T59" fmla="*/ 8 h 65"/>
                <a:gd name="T60" fmla="*/ 310 w 526"/>
                <a:gd name="T61" fmla="*/ 8 h 65"/>
                <a:gd name="T62" fmla="*/ 367 w 526"/>
                <a:gd name="T63" fmla="*/ 0 h 65"/>
                <a:gd name="T64" fmla="*/ 380 w 526"/>
                <a:gd name="T65" fmla="*/ 8 h 65"/>
                <a:gd name="T66" fmla="*/ 363 w 526"/>
                <a:gd name="T67" fmla="*/ 61 h 65"/>
                <a:gd name="T68" fmla="*/ 404 w 526"/>
                <a:gd name="T69" fmla="*/ 61 h 65"/>
                <a:gd name="T70" fmla="*/ 396 w 526"/>
                <a:gd name="T71" fmla="*/ 40 h 65"/>
                <a:gd name="T72" fmla="*/ 432 w 526"/>
                <a:gd name="T73" fmla="*/ 0 h 65"/>
                <a:gd name="T74" fmla="*/ 432 w 526"/>
                <a:gd name="T75" fmla="*/ 65 h 65"/>
                <a:gd name="T76" fmla="*/ 465 w 526"/>
                <a:gd name="T77" fmla="*/ 8 h 65"/>
                <a:gd name="T78" fmla="*/ 432 w 526"/>
                <a:gd name="T79" fmla="*/ 8 h 65"/>
                <a:gd name="T80" fmla="*/ 432 w 526"/>
                <a:gd name="T81" fmla="*/ 56 h 65"/>
                <a:gd name="T82" fmla="*/ 509 w 526"/>
                <a:gd name="T83" fmla="*/ 0 h 65"/>
                <a:gd name="T84" fmla="*/ 488 w 526"/>
                <a:gd name="T85" fmla="*/ 8 h 65"/>
                <a:gd name="T86" fmla="*/ 488 w 526"/>
                <a:gd name="T87" fmla="*/ 56 h 65"/>
                <a:gd name="T88" fmla="*/ 521 w 526"/>
                <a:gd name="T89" fmla="*/ 65 h 65"/>
                <a:gd name="T90" fmla="*/ 521 w 526"/>
                <a:gd name="T91" fmla="*/ 36 h 65"/>
                <a:gd name="T92" fmla="*/ 509 w 526"/>
                <a:gd name="T93"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6" h="65">
                  <a:moveTo>
                    <a:pt x="25" y="56"/>
                  </a:moveTo>
                  <a:cubicBezTo>
                    <a:pt x="25" y="0"/>
                    <a:pt x="25" y="0"/>
                    <a:pt x="25" y="0"/>
                  </a:cubicBezTo>
                  <a:cubicBezTo>
                    <a:pt x="4" y="0"/>
                    <a:pt x="4" y="0"/>
                    <a:pt x="4" y="0"/>
                  </a:cubicBezTo>
                  <a:cubicBezTo>
                    <a:pt x="1" y="0"/>
                    <a:pt x="0" y="1"/>
                    <a:pt x="0" y="4"/>
                  </a:cubicBezTo>
                  <a:cubicBezTo>
                    <a:pt x="0" y="7"/>
                    <a:pt x="1" y="8"/>
                    <a:pt x="4" y="8"/>
                  </a:cubicBezTo>
                  <a:cubicBezTo>
                    <a:pt x="16" y="8"/>
                    <a:pt x="16" y="8"/>
                    <a:pt x="16" y="8"/>
                  </a:cubicBezTo>
                  <a:cubicBezTo>
                    <a:pt x="16" y="56"/>
                    <a:pt x="16" y="56"/>
                    <a:pt x="16" y="56"/>
                  </a:cubicBezTo>
                  <a:cubicBezTo>
                    <a:pt x="4" y="56"/>
                    <a:pt x="4" y="56"/>
                    <a:pt x="4" y="56"/>
                  </a:cubicBezTo>
                  <a:cubicBezTo>
                    <a:pt x="1" y="56"/>
                    <a:pt x="0" y="58"/>
                    <a:pt x="0" y="61"/>
                  </a:cubicBezTo>
                  <a:cubicBezTo>
                    <a:pt x="0" y="64"/>
                    <a:pt x="1" y="65"/>
                    <a:pt x="4" y="65"/>
                  </a:cubicBezTo>
                  <a:cubicBezTo>
                    <a:pt x="37" y="65"/>
                    <a:pt x="37" y="65"/>
                    <a:pt x="37" y="65"/>
                  </a:cubicBezTo>
                  <a:cubicBezTo>
                    <a:pt x="39" y="65"/>
                    <a:pt x="41" y="64"/>
                    <a:pt x="41" y="61"/>
                  </a:cubicBezTo>
                  <a:cubicBezTo>
                    <a:pt x="41" y="40"/>
                    <a:pt x="41" y="40"/>
                    <a:pt x="41" y="40"/>
                  </a:cubicBezTo>
                  <a:cubicBezTo>
                    <a:pt x="41" y="37"/>
                    <a:pt x="40" y="36"/>
                    <a:pt x="37" y="36"/>
                  </a:cubicBezTo>
                  <a:cubicBezTo>
                    <a:pt x="33" y="36"/>
                    <a:pt x="33" y="37"/>
                    <a:pt x="33" y="40"/>
                  </a:cubicBezTo>
                  <a:cubicBezTo>
                    <a:pt x="33" y="56"/>
                    <a:pt x="33" y="56"/>
                    <a:pt x="33" y="56"/>
                  </a:cubicBezTo>
                  <a:lnTo>
                    <a:pt x="25" y="56"/>
                  </a:lnTo>
                  <a:close/>
                  <a:moveTo>
                    <a:pt x="68" y="0"/>
                  </a:moveTo>
                  <a:cubicBezTo>
                    <a:pt x="64" y="0"/>
                    <a:pt x="60" y="4"/>
                    <a:pt x="60" y="8"/>
                  </a:cubicBezTo>
                  <a:cubicBezTo>
                    <a:pt x="60" y="56"/>
                    <a:pt x="60" y="56"/>
                    <a:pt x="60" y="56"/>
                  </a:cubicBezTo>
                  <a:cubicBezTo>
                    <a:pt x="60" y="61"/>
                    <a:pt x="64" y="65"/>
                    <a:pt x="68" y="65"/>
                  </a:cubicBezTo>
                  <a:cubicBezTo>
                    <a:pt x="93" y="65"/>
                    <a:pt x="93" y="65"/>
                    <a:pt x="93" y="65"/>
                  </a:cubicBezTo>
                  <a:cubicBezTo>
                    <a:pt x="98" y="65"/>
                    <a:pt x="101" y="61"/>
                    <a:pt x="101" y="56"/>
                  </a:cubicBezTo>
                  <a:cubicBezTo>
                    <a:pt x="101" y="8"/>
                    <a:pt x="101" y="8"/>
                    <a:pt x="101" y="8"/>
                  </a:cubicBezTo>
                  <a:cubicBezTo>
                    <a:pt x="101" y="4"/>
                    <a:pt x="98" y="0"/>
                    <a:pt x="93" y="0"/>
                  </a:cubicBezTo>
                  <a:lnTo>
                    <a:pt x="68" y="0"/>
                  </a:lnTo>
                  <a:close/>
                  <a:moveTo>
                    <a:pt x="68" y="8"/>
                  </a:moveTo>
                  <a:cubicBezTo>
                    <a:pt x="93" y="8"/>
                    <a:pt x="93" y="8"/>
                    <a:pt x="93" y="8"/>
                  </a:cubicBezTo>
                  <a:cubicBezTo>
                    <a:pt x="93" y="56"/>
                    <a:pt x="93" y="56"/>
                    <a:pt x="93" y="56"/>
                  </a:cubicBezTo>
                  <a:cubicBezTo>
                    <a:pt x="68" y="56"/>
                    <a:pt x="68" y="56"/>
                    <a:pt x="68" y="56"/>
                  </a:cubicBezTo>
                  <a:lnTo>
                    <a:pt x="68" y="8"/>
                  </a:lnTo>
                  <a:close/>
                  <a:moveTo>
                    <a:pt x="145" y="56"/>
                  </a:moveTo>
                  <a:cubicBezTo>
                    <a:pt x="145" y="0"/>
                    <a:pt x="145" y="0"/>
                    <a:pt x="145" y="0"/>
                  </a:cubicBezTo>
                  <a:cubicBezTo>
                    <a:pt x="125" y="0"/>
                    <a:pt x="125" y="0"/>
                    <a:pt x="125" y="0"/>
                  </a:cubicBezTo>
                  <a:cubicBezTo>
                    <a:pt x="123" y="0"/>
                    <a:pt x="120" y="1"/>
                    <a:pt x="120" y="4"/>
                  </a:cubicBezTo>
                  <a:cubicBezTo>
                    <a:pt x="120" y="7"/>
                    <a:pt x="123" y="8"/>
                    <a:pt x="125" y="8"/>
                  </a:cubicBezTo>
                  <a:cubicBezTo>
                    <a:pt x="137" y="8"/>
                    <a:pt x="137" y="8"/>
                    <a:pt x="137" y="8"/>
                  </a:cubicBezTo>
                  <a:cubicBezTo>
                    <a:pt x="137" y="56"/>
                    <a:pt x="137" y="56"/>
                    <a:pt x="137" y="56"/>
                  </a:cubicBezTo>
                  <a:cubicBezTo>
                    <a:pt x="125" y="56"/>
                    <a:pt x="125" y="56"/>
                    <a:pt x="125" y="56"/>
                  </a:cubicBezTo>
                  <a:cubicBezTo>
                    <a:pt x="123" y="56"/>
                    <a:pt x="120" y="58"/>
                    <a:pt x="120" y="61"/>
                  </a:cubicBezTo>
                  <a:cubicBezTo>
                    <a:pt x="120" y="64"/>
                    <a:pt x="123" y="65"/>
                    <a:pt x="125" y="65"/>
                  </a:cubicBezTo>
                  <a:cubicBezTo>
                    <a:pt x="158" y="65"/>
                    <a:pt x="158" y="65"/>
                    <a:pt x="158" y="65"/>
                  </a:cubicBezTo>
                  <a:cubicBezTo>
                    <a:pt x="160" y="65"/>
                    <a:pt x="162" y="64"/>
                    <a:pt x="162" y="61"/>
                  </a:cubicBezTo>
                  <a:cubicBezTo>
                    <a:pt x="162" y="40"/>
                    <a:pt x="162" y="40"/>
                    <a:pt x="162" y="40"/>
                  </a:cubicBezTo>
                  <a:cubicBezTo>
                    <a:pt x="162" y="37"/>
                    <a:pt x="161" y="36"/>
                    <a:pt x="158" y="36"/>
                  </a:cubicBezTo>
                  <a:cubicBezTo>
                    <a:pt x="155" y="36"/>
                    <a:pt x="154" y="37"/>
                    <a:pt x="154" y="40"/>
                  </a:cubicBezTo>
                  <a:cubicBezTo>
                    <a:pt x="154" y="56"/>
                    <a:pt x="154" y="56"/>
                    <a:pt x="154" y="56"/>
                  </a:cubicBezTo>
                  <a:lnTo>
                    <a:pt x="145" y="56"/>
                  </a:lnTo>
                  <a:close/>
                  <a:moveTo>
                    <a:pt x="190" y="0"/>
                  </a:moveTo>
                  <a:cubicBezTo>
                    <a:pt x="184" y="0"/>
                    <a:pt x="181" y="4"/>
                    <a:pt x="181" y="8"/>
                  </a:cubicBezTo>
                  <a:cubicBezTo>
                    <a:pt x="181" y="56"/>
                    <a:pt x="181" y="56"/>
                    <a:pt x="181" y="56"/>
                  </a:cubicBezTo>
                  <a:cubicBezTo>
                    <a:pt x="181" y="61"/>
                    <a:pt x="184" y="65"/>
                    <a:pt x="190" y="65"/>
                  </a:cubicBezTo>
                  <a:cubicBezTo>
                    <a:pt x="214" y="65"/>
                    <a:pt x="214" y="65"/>
                    <a:pt x="214" y="65"/>
                  </a:cubicBezTo>
                  <a:cubicBezTo>
                    <a:pt x="219" y="65"/>
                    <a:pt x="223" y="61"/>
                    <a:pt x="223" y="56"/>
                  </a:cubicBezTo>
                  <a:cubicBezTo>
                    <a:pt x="223" y="8"/>
                    <a:pt x="223" y="8"/>
                    <a:pt x="223" y="8"/>
                  </a:cubicBezTo>
                  <a:cubicBezTo>
                    <a:pt x="223" y="4"/>
                    <a:pt x="219" y="0"/>
                    <a:pt x="214" y="0"/>
                  </a:cubicBezTo>
                  <a:lnTo>
                    <a:pt x="190" y="0"/>
                  </a:lnTo>
                  <a:close/>
                  <a:moveTo>
                    <a:pt x="190" y="8"/>
                  </a:moveTo>
                  <a:cubicBezTo>
                    <a:pt x="214" y="8"/>
                    <a:pt x="214" y="8"/>
                    <a:pt x="214" y="8"/>
                  </a:cubicBezTo>
                  <a:cubicBezTo>
                    <a:pt x="214" y="56"/>
                    <a:pt x="214" y="56"/>
                    <a:pt x="214" y="56"/>
                  </a:cubicBezTo>
                  <a:cubicBezTo>
                    <a:pt x="190" y="56"/>
                    <a:pt x="190" y="56"/>
                    <a:pt x="190" y="56"/>
                  </a:cubicBezTo>
                  <a:lnTo>
                    <a:pt x="190" y="8"/>
                  </a:lnTo>
                  <a:close/>
                  <a:moveTo>
                    <a:pt x="267" y="56"/>
                  </a:moveTo>
                  <a:cubicBezTo>
                    <a:pt x="267" y="0"/>
                    <a:pt x="267" y="0"/>
                    <a:pt x="267" y="0"/>
                  </a:cubicBezTo>
                  <a:cubicBezTo>
                    <a:pt x="246" y="0"/>
                    <a:pt x="246" y="0"/>
                    <a:pt x="246" y="0"/>
                  </a:cubicBezTo>
                  <a:cubicBezTo>
                    <a:pt x="244" y="0"/>
                    <a:pt x="242" y="1"/>
                    <a:pt x="242" y="4"/>
                  </a:cubicBezTo>
                  <a:cubicBezTo>
                    <a:pt x="242" y="7"/>
                    <a:pt x="244" y="8"/>
                    <a:pt x="246" y="8"/>
                  </a:cubicBezTo>
                  <a:cubicBezTo>
                    <a:pt x="258" y="8"/>
                    <a:pt x="258" y="8"/>
                    <a:pt x="258" y="8"/>
                  </a:cubicBezTo>
                  <a:cubicBezTo>
                    <a:pt x="258" y="56"/>
                    <a:pt x="258" y="56"/>
                    <a:pt x="258" y="56"/>
                  </a:cubicBezTo>
                  <a:cubicBezTo>
                    <a:pt x="246" y="56"/>
                    <a:pt x="246" y="56"/>
                    <a:pt x="246" y="56"/>
                  </a:cubicBezTo>
                  <a:cubicBezTo>
                    <a:pt x="244" y="56"/>
                    <a:pt x="242" y="58"/>
                    <a:pt x="242" y="61"/>
                  </a:cubicBezTo>
                  <a:cubicBezTo>
                    <a:pt x="242" y="64"/>
                    <a:pt x="244" y="65"/>
                    <a:pt x="246" y="65"/>
                  </a:cubicBezTo>
                  <a:cubicBezTo>
                    <a:pt x="279" y="65"/>
                    <a:pt x="279" y="65"/>
                    <a:pt x="279" y="65"/>
                  </a:cubicBezTo>
                  <a:cubicBezTo>
                    <a:pt x="281" y="65"/>
                    <a:pt x="283" y="64"/>
                    <a:pt x="283" y="61"/>
                  </a:cubicBezTo>
                  <a:cubicBezTo>
                    <a:pt x="283" y="40"/>
                    <a:pt x="283" y="40"/>
                    <a:pt x="283" y="40"/>
                  </a:cubicBezTo>
                  <a:cubicBezTo>
                    <a:pt x="283" y="37"/>
                    <a:pt x="283" y="36"/>
                    <a:pt x="279" y="36"/>
                  </a:cubicBezTo>
                  <a:cubicBezTo>
                    <a:pt x="276" y="36"/>
                    <a:pt x="275" y="37"/>
                    <a:pt x="275" y="40"/>
                  </a:cubicBezTo>
                  <a:cubicBezTo>
                    <a:pt x="275" y="56"/>
                    <a:pt x="275" y="56"/>
                    <a:pt x="275" y="56"/>
                  </a:cubicBezTo>
                  <a:lnTo>
                    <a:pt x="267" y="56"/>
                  </a:lnTo>
                  <a:close/>
                  <a:moveTo>
                    <a:pt x="310" y="0"/>
                  </a:moveTo>
                  <a:cubicBezTo>
                    <a:pt x="306" y="0"/>
                    <a:pt x="303" y="4"/>
                    <a:pt x="303" y="8"/>
                  </a:cubicBezTo>
                  <a:cubicBezTo>
                    <a:pt x="303" y="56"/>
                    <a:pt x="303" y="56"/>
                    <a:pt x="303" y="56"/>
                  </a:cubicBezTo>
                  <a:cubicBezTo>
                    <a:pt x="303" y="61"/>
                    <a:pt x="306" y="65"/>
                    <a:pt x="310" y="65"/>
                  </a:cubicBezTo>
                  <a:cubicBezTo>
                    <a:pt x="336" y="65"/>
                    <a:pt x="336" y="65"/>
                    <a:pt x="336" y="65"/>
                  </a:cubicBezTo>
                  <a:cubicBezTo>
                    <a:pt x="340" y="65"/>
                    <a:pt x="344" y="61"/>
                    <a:pt x="344" y="56"/>
                  </a:cubicBezTo>
                  <a:cubicBezTo>
                    <a:pt x="344" y="8"/>
                    <a:pt x="344" y="8"/>
                    <a:pt x="344" y="8"/>
                  </a:cubicBezTo>
                  <a:cubicBezTo>
                    <a:pt x="344" y="4"/>
                    <a:pt x="340" y="0"/>
                    <a:pt x="336" y="0"/>
                  </a:cubicBezTo>
                  <a:lnTo>
                    <a:pt x="310" y="0"/>
                  </a:lnTo>
                  <a:close/>
                  <a:moveTo>
                    <a:pt x="310" y="8"/>
                  </a:moveTo>
                  <a:cubicBezTo>
                    <a:pt x="336" y="8"/>
                    <a:pt x="336" y="8"/>
                    <a:pt x="336" y="8"/>
                  </a:cubicBezTo>
                  <a:cubicBezTo>
                    <a:pt x="336" y="56"/>
                    <a:pt x="336" y="56"/>
                    <a:pt x="336" y="56"/>
                  </a:cubicBezTo>
                  <a:cubicBezTo>
                    <a:pt x="310" y="56"/>
                    <a:pt x="310" y="56"/>
                    <a:pt x="310" y="56"/>
                  </a:cubicBezTo>
                  <a:lnTo>
                    <a:pt x="310" y="8"/>
                  </a:lnTo>
                  <a:close/>
                  <a:moveTo>
                    <a:pt x="388" y="56"/>
                  </a:moveTo>
                  <a:cubicBezTo>
                    <a:pt x="388" y="0"/>
                    <a:pt x="388" y="0"/>
                    <a:pt x="388" y="0"/>
                  </a:cubicBezTo>
                  <a:cubicBezTo>
                    <a:pt x="367" y="0"/>
                    <a:pt x="367" y="0"/>
                    <a:pt x="367" y="0"/>
                  </a:cubicBezTo>
                  <a:cubicBezTo>
                    <a:pt x="365" y="0"/>
                    <a:pt x="363" y="1"/>
                    <a:pt x="363" y="4"/>
                  </a:cubicBezTo>
                  <a:cubicBezTo>
                    <a:pt x="363" y="7"/>
                    <a:pt x="365" y="8"/>
                    <a:pt x="367" y="8"/>
                  </a:cubicBezTo>
                  <a:cubicBezTo>
                    <a:pt x="380" y="8"/>
                    <a:pt x="380" y="8"/>
                    <a:pt x="380" y="8"/>
                  </a:cubicBezTo>
                  <a:cubicBezTo>
                    <a:pt x="380" y="56"/>
                    <a:pt x="380" y="56"/>
                    <a:pt x="380" y="56"/>
                  </a:cubicBezTo>
                  <a:cubicBezTo>
                    <a:pt x="367" y="56"/>
                    <a:pt x="367" y="56"/>
                    <a:pt x="367" y="56"/>
                  </a:cubicBezTo>
                  <a:cubicBezTo>
                    <a:pt x="365" y="56"/>
                    <a:pt x="363" y="58"/>
                    <a:pt x="363" y="61"/>
                  </a:cubicBezTo>
                  <a:cubicBezTo>
                    <a:pt x="363" y="64"/>
                    <a:pt x="365" y="65"/>
                    <a:pt x="367" y="65"/>
                  </a:cubicBezTo>
                  <a:cubicBezTo>
                    <a:pt x="401" y="65"/>
                    <a:pt x="401" y="65"/>
                    <a:pt x="401" y="65"/>
                  </a:cubicBezTo>
                  <a:cubicBezTo>
                    <a:pt x="402" y="65"/>
                    <a:pt x="404" y="64"/>
                    <a:pt x="404" y="61"/>
                  </a:cubicBezTo>
                  <a:cubicBezTo>
                    <a:pt x="404" y="40"/>
                    <a:pt x="404" y="40"/>
                    <a:pt x="404" y="40"/>
                  </a:cubicBezTo>
                  <a:cubicBezTo>
                    <a:pt x="404" y="37"/>
                    <a:pt x="403" y="36"/>
                    <a:pt x="401" y="36"/>
                  </a:cubicBezTo>
                  <a:cubicBezTo>
                    <a:pt x="397" y="36"/>
                    <a:pt x="396" y="37"/>
                    <a:pt x="396" y="40"/>
                  </a:cubicBezTo>
                  <a:cubicBezTo>
                    <a:pt x="396" y="56"/>
                    <a:pt x="396" y="56"/>
                    <a:pt x="396" y="56"/>
                  </a:cubicBezTo>
                  <a:lnTo>
                    <a:pt x="388" y="56"/>
                  </a:lnTo>
                  <a:close/>
                  <a:moveTo>
                    <a:pt x="432" y="0"/>
                  </a:moveTo>
                  <a:cubicBezTo>
                    <a:pt x="428" y="0"/>
                    <a:pt x="423" y="4"/>
                    <a:pt x="423" y="8"/>
                  </a:cubicBezTo>
                  <a:cubicBezTo>
                    <a:pt x="423" y="56"/>
                    <a:pt x="423" y="56"/>
                    <a:pt x="423" y="56"/>
                  </a:cubicBezTo>
                  <a:cubicBezTo>
                    <a:pt x="423" y="61"/>
                    <a:pt x="427" y="65"/>
                    <a:pt x="432" y="65"/>
                  </a:cubicBezTo>
                  <a:cubicBezTo>
                    <a:pt x="457" y="65"/>
                    <a:pt x="457" y="65"/>
                    <a:pt x="457" y="65"/>
                  </a:cubicBezTo>
                  <a:cubicBezTo>
                    <a:pt x="461" y="65"/>
                    <a:pt x="465" y="61"/>
                    <a:pt x="465" y="56"/>
                  </a:cubicBezTo>
                  <a:cubicBezTo>
                    <a:pt x="465" y="8"/>
                    <a:pt x="465" y="8"/>
                    <a:pt x="465" y="8"/>
                  </a:cubicBezTo>
                  <a:cubicBezTo>
                    <a:pt x="465" y="4"/>
                    <a:pt x="461" y="0"/>
                    <a:pt x="457" y="0"/>
                  </a:cubicBezTo>
                  <a:lnTo>
                    <a:pt x="432" y="0"/>
                  </a:lnTo>
                  <a:close/>
                  <a:moveTo>
                    <a:pt x="432" y="8"/>
                  </a:moveTo>
                  <a:cubicBezTo>
                    <a:pt x="457" y="8"/>
                    <a:pt x="457" y="8"/>
                    <a:pt x="457" y="8"/>
                  </a:cubicBezTo>
                  <a:cubicBezTo>
                    <a:pt x="457" y="56"/>
                    <a:pt x="457" y="56"/>
                    <a:pt x="457" y="56"/>
                  </a:cubicBezTo>
                  <a:cubicBezTo>
                    <a:pt x="432" y="56"/>
                    <a:pt x="432" y="56"/>
                    <a:pt x="432" y="56"/>
                  </a:cubicBezTo>
                  <a:lnTo>
                    <a:pt x="432" y="8"/>
                  </a:lnTo>
                  <a:close/>
                  <a:moveTo>
                    <a:pt x="509" y="56"/>
                  </a:moveTo>
                  <a:cubicBezTo>
                    <a:pt x="509" y="0"/>
                    <a:pt x="509" y="0"/>
                    <a:pt x="509" y="0"/>
                  </a:cubicBezTo>
                  <a:cubicBezTo>
                    <a:pt x="488" y="0"/>
                    <a:pt x="488" y="0"/>
                    <a:pt x="488" y="0"/>
                  </a:cubicBezTo>
                  <a:cubicBezTo>
                    <a:pt x="486" y="0"/>
                    <a:pt x="484" y="1"/>
                    <a:pt x="484" y="4"/>
                  </a:cubicBezTo>
                  <a:cubicBezTo>
                    <a:pt x="484" y="7"/>
                    <a:pt x="486" y="8"/>
                    <a:pt x="488" y="8"/>
                  </a:cubicBezTo>
                  <a:cubicBezTo>
                    <a:pt x="500" y="8"/>
                    <a:pt x="500" y="8"/>
                    <a:pt x="500" y="8"/>
                  </a:cubicBezTo>
                  <a:cubicBezTo>
                    <a:pt x="500" y="56"/>
                    <a:pt x="500" y="56"/>
                    <a:pt x="500" y="56"/>
                  </a:cubicBezTo>
                  <a:cubicBezTo>
                    <a:pt x="488" y="56"/>
                    <a:pt x="488" y="56"/>
                    <a:pt x="488" y="56"/>
                  </a:cubicBezTo>
                  <a:cubicBezTo>
                    <a:pt x="486" y="56"/>
                    <a:pt x="484" y="58"/>
                    <a:pt x="484" y="61"/>
                  </a:cubicBezTo>
                  <a:cubicBezTo>
                    <a:pt x="484" y="64"/>
                    <a:pt x="486" y="65"/>
                    <a:pt x="488" y="65"/>
                  </a:cubicBezTo>
                  <a:cubicBezTo>
                    <a:pt x="521" y="65"/>
                    <a:pt x="521" y="65"/>
                    <a:pt x="521" y="65"/>
                  </a:cubicBezTo>
                  <a:cubicBezTo>
                    <a:pt x="524" y="65"/>
                    <a:pt x="526" y="64"/>
                    <a:pt x="526" y="61"/>
                  </a:cubicBezTo>
                  <a:cubicBezTo>
                    <a:pt x="526" y="40"/>
                    <a:pt x="526" y="40"/>
                    <a:pt x="526" y="40"/>
                  </a:cubicBezTo>
                  <a:cubicBezTo>
                    <a:pt x="526" y="37"/>
                    <a:pt x="525" y="36"/>
                    <a:pt x="521" y="36"/>
                  </a:cubicBezTo>
                  <a:cubicBezTo>
                    <a:pt x="519" y="36"/>
                    <a:pt x="517" y="37"/>
                    <a:pt x="517" y="40"/>
                  </a:cubicBezTo>
                  <a:cubicBezTo>
                    <a:pt x="517" y="56"/>
                    <a:pt x="517" y="56"/>
                    <a:pt x="517" y="56"/>
                  </a:cubicBezTo>
                  <a:lnTo>
                    <a:pt x="509"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2" name="Freeform 90"/>
            <p:cNvSpPr>
              <a:spLocks noEditPoints="1"/>
            </p:cNvSpPr>
            <p:nvPr/>
          </p:nvSpPr>
          <p:spPr bwMode="gray">
            <a:xfrm>
              <a:off x="6974139" y="4625447"/>
              <a:ext cx="823793" cy="414588"/>
            </a:xfrm>
            <a:custGeom>
              <a:avLst/>
              <a:gdLst>
                <a:gd name="T0" fmla="*/ 493 w 526"/>
                <a:gd name="T1" fmla="*/ 266 h 266"/>
                <a:gd name="T2" fmla="*/ 517 w 526"/>
                <a:gd name="T3" fmla="*/ 258 h 266"/>
                <a:gd name="T4" fmla="*/ 509 w 526"/>
                <a:gd name="T5" fmla="*/ 100 h 266"/>
                <a:gd name="T6" fmla="*/ 484 w 526"/>
                <a:gd name="T7" fmla="*/ 161 h 266"/>
                <a:gd name="T8" fmla="*/ 517 w 526"/>
                <a:gd name="T9" fmla="*/ 40 h 266"/>
                <a:gd name="T10" fmla="*/ 500 w 526"/>
                <a:gd name="T11" fmla="*/ 8 h 266"/>
                <a:gd name="T12" fmla="*/ 465 w 526"/>
                <a:gd name="T13" fmla="*/ 258 h 266"/>
                <a:gd name="T14" fmla="*/ 457 w 526"/>
                <a:gd name="T15" fmla="*/ 266 h 266"/>
                <a:gd name="T16" fmla="*/ 465 w 526"/>
                <a:gd name="T17" fmla="*/ 157 h 266"/>
                <a:gd name="T18" fmla="*/ 457 w 526"/>
                <a:gd name="T19" fmla="*/ 165 h 266"/>
                <a:gd name="T20" fmla="*/ 465 w 526"/>
                <a:gd name="T21" fmla="*/ 56 h 266"/>
                <a:gd name="T22" fmla="*/ 457 w 526"/>
                <a:gd name="T23" fmla="*/ 65 h 266"/>
                <a:gd name="T24" fmla="*/ 404 w 526"/>
                <a:gd name="T25" fmla="*/ 262 h 266"/>
                <a:gd name="T26" fmla="*/ 367 w 526"/>
                <a:gd name="T27" fmla="*/ 201 h 266"/>
                <a:gd name="T28" fmla="*/ 367 w 526"/>
                <a:gd name="T29" fmla="*/ 266 h 266"/>
                <a:gd name="T30" fmla="*/ 396 w 526"/>
                <a:gd name="T31" fmla="*/ 157 h 266"/>
                <a:gd name="T32" fmla="*/ 380 w 526"/>
                <a:gd name="T33" fmla="*/ 157 h 266"/>
                <a:gd name="T34" fmla="*/ 404 w 526"/>
                <a:gd name="T35" fmla="*/ 40 h 266"/>
                <a:gd name="T36" fmla="*/ 363 w 526"/>
                <a:gd name="T37" fmla="*/ 4 h 266"/>
                <a:gd name="T38" fmla="*/ 401 w 526"/>
                <a:gd name="T39" fmla="*/ 65 h 266"/>
                <a:gd name="T40" fmla="*/ 303 w 526"/>
                <a:gd name="T41" fmla="*/ 258 h 266"/>
                <a:gd name="T42" fmla="*/ 336 w 526"/>
                <a:gd name="T43" fmla="*/ 209 h 266"/>
                <a:gd name="T44" fmla="*/ 303 w 526"/>
                <a:gd name="T45" fmla="*/ 157 h 266"/>
                <a:gd name="T46" fmla="*/ 336 w 526"/>
                <a:gd name="T47" fmla="*/ 109 h 266"/>
                <a:gd name="T48" fmla="*/ 303 w 526"/>
                <a:gd name="T49" fmla="*/ 56 h 266"/>
                <a:gd name="T50" fmla="*/ 336 w 526"/>
                <a:gd name="T51" fmla="*/ 8 h 266"/>
                <a:gd name="T52" fmla="*/ 267 w 526"/>
                <a:gd name="T53" fmla="*/ 258 h 266"/>
                <a:gd name="T54" fmla="*/ 246 w 526"/>
                <a:gd name="T55" fmla="*/ 258 h 266"/>
                <a:gd name="T56" fmla="*/ 279 w 526"/>
                <a:gd name="T57" fmla="*/ 136 h 266"/>
                <a:gd name="T58" fmla="*/ 246 w 526"/>
                <a:gd name="T59" fmla="*/ 109 h 266"/>
                <a:gd name="T60" fmla="*/ 283 w 526"/>
                <a:gd name="T61" fmla="*/ 161 h 266"/>
                <a:gd name="T62" fmla="*/ 267 w 526"/>
                <a:gd name="T63" fmla="*/ 0 h 266"/>
                <a:gd name="T64" fmla="*/ 242 w 526"/>
                <a:gd name="T65" fmla="*/ 61 h 266"/>
                <a:gd name="T66" fmla="*/ 190 w 526"/>
                <a:gd name="T67" fmla="*/ 201 h 266"/>
                <a:gd name="T68" fmla="*/ 190 w 526"/>
                <a:gd name="T69" fmla="*/ 258 h 266"/>
                <a:gd name="T70" fmla="*/ 190 w 526"/>
                <a:gd name="T71" fmla="*/ 100 h 266"/>
                <a:gd name="T72" fmla="*/ 190 w 526"/>
                <a:gd name="T73" fmla="*/ 157 h 266"/>
                <a:gd name="T74" fmla="*/ 190 w 526"/>
                <a:gd name="T75" fmla="*/ 0 h 266"/>
                <a:gd name="T76" fmla="*/ 190 w 526"/>
                <a:gd name="T77" fmla="*/ 56 h 266"/>
                <a:gd name="T78" fmla="*/ 154 w 526"/>
                <a:gd name="T79" fmla="*/ 240 h 266"/>
                <a:gd name="T80" fmla="*/ 137 w 526"/>
                <a:gd name="T81" fmla="*/ 209 h 266"/>
                <a:gd name="T82" fmla="*/ 162 w 526"/>
                <a:gd name="T83" fmla="*/ 161 h 266"/>
                <a:gd name="T84" fmla="*/ 125 w 526"/>
                <a:gd name="T85" fmla="*/ 100 h 266"/>
                <a:gd name="T86" fmla="*/ 125 w 526"/>
                <a:gd name="T87" fmla="*/ 165 h 266"/>
                <a:gd name="T88" fmla="*/ 154 w 526"/>
                <a:gd name="T89" fmla="*/ 56 h 266"/>
                <a:gd name="T90" fmla="*/ 137 w 526"/>
                <a:gd name="T91" fmla="*/ 56 h 266"/>
                <a:gd name="T92" fmla="*/ 101 w 526"/>
                <a:gd name="T93" fmla="*/ 209 h 266"/>
                <a:gd name="T94" fmla="*/ 101 w 526"/>
                <a:gd name="T95" fmla="*/ 258 h 266"/>
                <a:gd name="T96" fmla="*/ 101 w 526"/>
                <a:gd name="T97" fmla="*/ 109 h 266"/>
                <a:gd name="T98" fmla="*/ 101 w 526"/>
                <a:gd name="T99" fmla="*/ 157 h 266"/>
                <a:gd name="T100" fmla="*/ 101 w 526"/>
                <a:gd name="T101" fmla="*/ 8 h 266"/>
                <a:gd name="T102" fmla="*/ 101 w 526"/>
                <a:gd name="T103" fmla="*/ 56 h 266"/>
                <a:gd name="T104" fmla="*/ 41 w 526"/>
                <a:gd name="T105" fmla="*/ 240 h 266"/>
                <a:gd name="T106" fmla="*/ 0 w 526"/>
                <a:gd name="T107" fmla="*/ 205 h 266"/>
                <a:gd name="T108" fmla="*/ 37 w 526"/>
                <a:gd name="T109" fmla="*/ 266 h 266"/>
                <a:gd name="T110" fmla="*/ 0 w 526"/>
                <a:gd name="T111" fmla="*/ 157 h 266"/>
                <a:gd name="T112" fmla="*/ 33 w 526"/>
                <a:gd name="T113" fmla="*/ 109 h 266"/>
                <a:gd name="T114" fmla="*/ 25 w 526"/>
                <a:gd name="T115" fmla="*/ 56 h 266"/>
                <a:gd name="T116" fmla="*/ 4 w 526"/>
                <a:gd name="T117" fmla="*/ 5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6" h="266">
                  <a:moveTo>
                    <a:pt x="526" y="258"/>
                  </a:moveTo>
                  <a:cubicBezTo>
                    <a:pt x="526" y="209"/>
                    <a:pt x="526" y="209"/>
                    <a:pt x="526" y="209"/>
                  </a:cubicBezTo>
                  <a:cubicBezTo>
                    <a:pt x="526" y="205"/>
                    <a:pt x="522" y="201"/>
                    <a:pt x="517" y="201"/>
                  </a:cubicBezTo>
                  <a:cubicBezTo>
                    <a:pt x="493" y="201"/>
                    <a:pt x="493" y="201"/>
                    <a:pt x="493" y="201"/>
                  </a:cubicBezTo>
                  <a:cubicBezTo>
                    <a:pt x="488" y="201"/>
                    <a:pt x="484" y="205"/>
                    <a:pt x="484" y="209"/>
                  </a:cubicBezTo>
                  <a:cubicBezTo>
                    <a:pt x="484" y="258"/>
                    <a:pt x="484" y="258"/>
                    <a:pt x="484" y="258"/>
                  </a:cubicBezTo>
                  <a:cubicBezTo>
                    <a:pt x="484" y="262"/>
                    <a:pt x="488" y="266"/>
                    <a:pt x="493" y="266"/>
                  </a:cubicBezTo>
                  <a:cubicBezTo>
                    <a:pt x="517" y="266"/>
                    <a:pt x="517" y="266"/>
                    <a:pt x="517" y="266"/>
                  </a:cubicBezTo>
                  <a:cubicBezTo>
                    <a:pt x="522" y="266"/>
                    <a:pt x="526" y="262"/>
                    <a:pt x="526" y="258"/>
                  </a:cubicBezTo>
                  <a:close/>
                  <a:moveTo>
                    <a:pt x="517" y="258"/>
                  </a:moveTo>
                  <a:cubicBezTo>
                    <a:pt x="493" y="258"/>
                    <a:pt x="493" y="258"/>
                    <a:pt x="493" y="258"/>
                  </a:cubicBezTo>
                  <a:cubicBezTo>
                    <a:pt x="493" y="209"/>
                    <a:pt x="493" y="209"/>
                    <a:pt x="493" y="209"/>
                  </a:cubicBezTo>
                  <a:cubicBezTo>
                    <a:pt x="517" y="209"/>
                    <a:pt x="517" y="209"/>
                    <a:pt x="517" y="209"/>
                  </a:cubicBezTo>
                  <a:lnTo>
                    <a:pt x="517" y="258"/>
                  </a:lnTo>
                  <a:close/>
                  <a:moveTo>
                    <a:pt x="526" y="161"/>
                  </a:moveTo>
                  <a:cubicBezTo>
                    <a:pt x="526" y="140"/>
                    <a:pt x="526" y="140"/>
                    <a:pt x="526" y="140"/>
                  </a:cubicBezTo>
                  <a:cubicBezTo>
                    <a:pt x="526" y="138"/>
                    <a:pt x="525" y="136"/>
                    <a:pt x="521" y="136"/>
                  </a:cubicBezTo>
                  <a:cubicBezTo>
                    <a:pt x="519" y="136"/>
                    <a:pt x="517" y="138"/>
                    <a:pt x="517" y="140"/>
                  </a:cubicBezTo>
                  <a:cubicBezTo>
                    <a:pt x="517" y="157"/>
                    <a:pt x="517" y="157"/>
                    <a:pt x="517" y="157"/>
                  </a:cubicBezTo>
                  <a:cubicBezTo>
                    <a:pt x="509" y="157"/>
                    <a:pt x="509" y="157"/>
                    <a:pt x="509" y="157"/>
                  </a:cubicBezTo>
                  <a:cubicBezTo>
                    <a:pt x="509" y="100"/>
                    <a:pt x="509" y="100"/>
                    <a:pt x="509" y="100"/>
                  </a:cubicBezTo>
                  <a:cubicBezTo>
                    <a:pt x="488" y="100"/>
                    <a:pt x="488" y="100"/>
                    <a:pt x="488" y="100"/>
                  </a:cubicBezTo>
                  <a:cubicBezTo>
                    <a:pt x="486" y="100"/>
                    <a:pt x="484" y="101"/>
                    <a:pt x="484" y="105"/>
                  </a:cubicBezTo>
                  <a:cubicBezTo>
                    <a:pt x="484" y="107"/>
                    <a:pt x="486" y="109"/>
                    <a:pt x="488" y="109"/>
                  </a:cubicBezTo>
                  <a:cubicBezTo>
                    <a:pt x="500" y="109"/>
                    <a:pt x="500" y="109"/>
                    <a:pt x="500" y="109"/>
                  </a:cubicBezTo>
                  <a:cubicBezTo>
                    <a:pt x="500" y="157"/>
                    <a:pt x="500" y="157"/>
                    <a:pt x="500" y="157"/>
                  </a:cubicBezTo>
                  <a:cubicBezTo>
                    <a:pt x="488" y="157"/>
                    <a:pt x="488" y="157"/>
                    <a:pt x="488" y="157"/>
                  </a:cubicBezTo>
                  <a:cubicBezTo>
                    <a:pt x="486" y="157"/>
                    <a:pt x="484" y="158"/>
                    <a:pt x="484" y="161"/>
                  </a:cubicBezTo>
                  <a:cubicBezTo>
                    <a:pt x="484" y="164"/>
                    <a:pt x="486" y="165"/>
                    <a:pt x="488" y="165"/>
                  </a:cubicBezTo>
                  <a:cubicBezTo>
                    <a:pt x="521" y="165"/>
                    <a:pt x="521" y="165"/>
                    <a:pt x="521" y="165"/>
                  </a:cubicBezTo>
                  <a:cubicBezTo>
                    <a:pt x="524" y="165"/>
                    <a:pt x="526" y="164"/>
                    <a:pt x="526" y="161"/>
                  </a:cubicBezTo>
                  <a:close/>
                  <a:moveTo>
                    <a:pt x="526" y="61"/>
                  </a:moveTo>
                  <a:cubicBezTo>
                    <a:pt x="526" y="40"/>
                    <a:pt x="526" y="40"/>
                    <a:pt x="526" y="40"/>
                  </a:cubicBezTo>
                  <a:cubicBezTo>
                    <a:pt x="526" y="37"/>
                    <a:pt x="525" y="36"/>
                    <a:pt x="521" y="36"/>
                  </a:cubicBezTo>
                  <a:cubicBezTo>
                    <a:pt x="519" y="36"/>
                    <a:pt x="517" y="37"/>
                    <a:pt x="517" y="40"/>
                  </a:cubicBezTo>
                  <a:cubicBezTo>
                    <a:pt x="517" y="56"/>
                    <a:pt x="517" y="56"/>
                    <a:pt x="517" y="56"/>
                  </a:cubicBezTo>
                  <a:cubicBezTo>
                    <a:pt x="509" y="56"/>
                    <a:pt x="509" y="56"/>
                    <a:pt x="509" y="56"/>
                  </a:cubicBezTo>
                  <a:cubicBezTo>
                    <a:pt x="509" y="0"/>
                    <a:pt x="509" y="0"/>
                    <a:pt x="509" y="0"/>
                  </a:cubicBezTo>
                  <a:cubicBezTo>
                    <a:pt x="488" y="0"/>
                    <a:pt x="488" y="0"/>
                    <a:pt x="488" y="0"/>
                  </a:cubicBezTo>
                  <a:cubicBezTo>
                    <a:pt x="486" y="0"/>
                    <a:pt x="484" y="1"/>
                    <a:pt x="484" y="4"/>
                  </a:cubicBezTo>
                  <a:cubicBezTo>
                    <a:pt x="484" y="7"/>
                    <a:pt x="486" y="8"/>
                    <a:pt x="488" y="8"/>
                  </a:cubicBezTo>
                  <a:cubicBezTo>
                    <a:pt x="500" y="8"/>
                    <a:pt x="500" y="8"/>
                    <a:pt x="500" y="8"/>
                  </a:cubicBezTo>
                  <a:cubicBezTo>
                    <a:pt x="500" y="56"/>
                    <a:pt x="500" y="56"/>
                    <a:pt x="500" y="56"/>
                  </a:cubicBezTo>
                  <a:cubicBezTo>
                    <a:pt x="488" y="56"/>
                    <a:pt x="488" y="56"/>
                    <a:pt x="488" y="56"/>
                  </a:cubicBezTo>
                  <a:cubicBezTo>
                    <a:pt x="486" y="56"/>
                    <a:pt x="484" y="58"/>
                    <a:pt x="484" y="61"/>
                  </a:cubicBezTo>
                  <a:cubicBezTo>
                    <a:pt x="484" y="64"/>
                    <a:pt x="486" y="65"/>
                    <a:pt x="488" y="65"/>
                  </a:cubicBezTo>
                  <a:cubicBezTo>
                    <a:pt x="521" y="65"/>
                    <a:pt x="521" y="65"/>
                    <a:pt x="521" y="65"/>
                  </a:cubicBezTo>
                  <a:cubicBezTo>
                    <a:pt x="524" y="65"/>
                    <a:pt x="526" y="64"/>
                    <a:pt x="526" y="61"/>
                  </a:cubicBezTo>
                  <a:close/>
                  <a:moveTo>
                    <a:pt x="465" y="258"/>
                  </a:moveTo>
                  <a:cubicBezTo>
                    <a:pt x="465" y="209"/>
                    <a:pt x="465" y="209"/>
                    <a:pt x="465" y="209"/>
                  </a:cubicBezTo>
                  <a:cubicBezTo>
                    <a:pt x="465" y="205"/>
                    <a:pt x="461" y="201"/>
                    <a:pt x="457" y="201"/>
                  </a:cubicBezTo>
                  <a:cubicBezTo>
                    <a:pt x="432" y="201"/>
                    <a:pt x="432" y="201"/>
                    <a:pt x="432" y="201"/>
                  </a:cubicBezTo>
                  <a:cubicBezTo>
                    <a:pt x="428" y="201"/>
                    <a:pt x="423" y="205"/>
                    <a:pt x="423" y="209"/>
                  </a:cubicBezTo>
                  <a:cubicBezTo>
                    <a:pt x="423" y="258"/>
                    <a:pt x="423" y="258"/>
                    <a:pt x="423" y="258"/>
                  </a:cubicBezTo>
                  <a:cubicBezTo>
                    <a:pt x="423" y="262"/>
                    <a:pt x="427" y="266"/>
                    <a:pt x="432" y="266"/>
                  </a:cubicBezTo>
                  <a:cubicBezTo>
                    <a:pt x="457" y="266"/>
                    <a:pt x="457" y="266"/>
                    <a:pt x="457" y="266"/>
                  </a:cubicBezTo>
                  <a:cubicBezTo>
                    <a:pt x="461" y="266"/>
                    <a:pt x="465" y="262"/>
                    <a:pt x="465" y="258"/>
                  </a:cubicBezTo>
                  <a:close/>
                  <a:moveTo>
                    <a:pt x="457" y="258"/>
                  </a:moveTo>
                  <a:cubicBezTo>
                    <a:pt x="432" y="258"/>
                    <a:pt x="432" y="258"/>
                    <a:pt x="432" y="258"/>
                  </a:cubicBezTo>
                  <a:cubicBezTo>
                    <a:pt x="432" y="209"/>
                    <a:pt x="432" y="209"/>
                    <a:pt x="432" y="209"/>
                  </a:cubicBezTo>
                  <a:cubicBezTo>
                    <a:pt x="457" y="209"/>
                    <a:pt x="457" y="209"/>
                    <a:pt x="457" y="209"/>
                  </a:cubicBezTo>
                  <a:lnTo>
                    <a:pt x="457" y="258"/>
                  </a:lnTo>
                  <a:close/>
                  <a:moveTo>
                    <a:pt x="465" y="157"/>
                  </a:moveTo>
                  <a:cubicBezTo>
                    <a:pt x="465" y="109"/>
                    <a:pt x="465" y="109"/>
                    <a:pt x="465" y="109"/>
                  </a:cubicBezTo>
                  <a:cubicBezTo>
                    <a:pt x="465" y="104"/>
                    <a:pt x="461" y="100"/>
                    <a:pt x="457" y="100"/>
                  </a:cubicBezTo>
                  <a:cubicBezTo>
                    <a:pt x="432" y="100"/>
                    <a:pt x="432" y="100"/>
                    <a:pt x="432" y="100"/>
                  </a:cubicBezTo>
                  <a:cubicBezTo>
                    <a:pt x="428" y="100"/>
                    <a:pt x="423" y="104"/>
                    <a:pt x="423" y="109"/>
                  </a:cubicBezTo>
                  <a:cubicBezTo>
                    <a:pt x="423" y="157"/>
                    <a:pt x="423" y="157"/>
                    <a:pt x="423" y="157"/>
                  </a:cubicBezTo>
                  <a:cubicBezTo>
                    <a:pt x="423" y="162"/>
                    <a:pt x="427" y="165"/>
                    <a:pt x="432" y="165"/>
                  </a:cubicBezTo>
                  <a:cubicBezTo>
                    <a:pt x="457" y="165"/>
                    <a:pt x="457" y="165"/>
                    <a:pt x="457" y="165"/>
                  </a:cubicBezTo>
                  <a:cubicBezTo>
                    <a:pt x="461" y="165"/>
                    <a:pt x="465" y="162"/>
                    <a:pt x="465" y="157"/>
                  </a:cubicBezTo>
                  <a:close/>
                  <a:moveTo>
                    <a:pt x="457" y="157"/>
                  </a:moveTo>
                  <a:cubicBezTo>
                    <a:pt x="432" y="157"/>
                    <a:pt x="432" y="157"/>
                    <a:pt x="432" y="157"/>
                  </a:cubicBezTo>
                  <a:cubicBezTo>
                    <a:pt x="432" y="109"/>
                    <a:pt x="432" y="109"/>
                    <a:pt x="432" y="109"/>
                  </a:cubicBezTo>
                  <a:cubicBezTo>
                    <a:pt x="457" y="109"/>
                    <a:pt x="457" y="109"/>
                    <a:pt x="457" y="109"/>
                  </a:cubicBezTo>
                  <a:lnTo>
                    <a:pt x="457" y="157"/>
                  </a:lnTo>
                  <a:close/>
                  <a:moveTo>
                    <a:pt x="465" y="56"/>
                  </a:moveTo>
                  <a:cubicBezTo>
                    <a:pt x="465" y="8"/>
                    <a:pt x="465" y="8"/>
                    <a:pt x="465" y="8"/>
                  </a:cubicBezTo>
                  <a:cubicBezTo>
                    <a:pt x="465" y="4"/>
                    <a:pt x="461" y="0"/>
                    <a:pt x="457" y="0"/>
                  </a:cubicBezTo>
                  <a:cubicBezTo>
                    <a:pt x="432" y="0"/>
                    <a:pt x="432" y="0"/>
                    <a:pt x="432" y="0"/>
                  </a:cubicBezTo>
                  <a:cubicBezTo>
                    <a:pt x="428" y="0"/>
                    <a:pt x="423" y="4"/>
                    <a:pt x="423" y="8"/>
                  </a:cubicBezTo>
                  <a:cubicBezTo>
                    <a:pt x="423" y="56"/>
                    <a:pt x="423" y="56"/>
                    <a:pt x="423" y="56"/>
                  </a:cubicBezTo>
                  <a:cubicBezTo>
                    <a:pt x="423" y="61"/>
                    <a:pt x="427" y="65"/>
                    <a:pt x="432" y="65"/>
                  </a:cubicBezTo>
                  <a:cubicBezTo>
                    <a:pt x="457" y="65"/>
                    <a:pt x="457" y="65"/>
                    <a:pt x="457" y="65"/>
                  </a:cubicBezTo>
                  <a:cubicBezTo>
                    <a:pt x="461" y="65"/>
                    <a:pt x="465" y="61"/>
                    <a:pt x="465" y="56"/>
                  </a:cubicBezTo>
                  <a:close/>
                  <a:moveTo>
                    <a:pt x="457" y="56"/>
                  </a:moveTo>
                  <a:cubicBezTo>
                    <a:pt x="432" y="56"/>
                    <a:pt x="432" y="56"/>
                    <a:pt x="432" y="56"/>
                  </a:cubicBezTo>
                  <a:cubicBezTo>
                    <a:pt x="432" y="8"/>
                    <a:pt x="432" y="8"/>
                    <a:pt x="432" y="8"/>
                  </a:cubicBezTo>
                  <a:cubicBezTo>
                    <a:pt x="457" y="8"/>
                    <a:pt x="457" y="8"/>
                    <a:pt x="457" y="8"/>
                  </a:cubicBezTo>
                  <a:lnTo>
                    <a:pt x="457" y="56"/>
                  </a:lnTo>
                  <a:close/>
                  <a:moveTo>
                    <a:pt x="404" y="262"/>
                  </a:moveTo>
                  <a:cubicBezTo>
                    <a:pt x="404" y="240"/>
                    <a:pt x="404" y="240"/>
                    <a:pt x="404" y="240"/>
                  </a:cubicBezTo>
                  <a:cubicBezTo>
                    <a:pt x="404" y="239"/>
                    <a:pt x="403" y="237"/>
                    <a:pt x="401" y="237"/>
                  </a:cubicBezTo>
                  <a:cubicBezTo>
                    <a:pt x="397" y="237"/>
                    <a:pt x="396" y="239"/>
                    <a:pt x="396" y="240"/>
                  </a:cubicBezTo>
                  <a:cubicBezTo>
                    <a:pt x="396" y="258"/>
                    <a:pt x="396" y="258"/>
                    <a:pt x="396" y="258"/>
                  </a:cubicBezTo>
                  <a:cubicBezTo>
                    <a:pt x="388" y="258"/>
                    <a:pt x="388" y="258"/>
                    <a:pt x="388" y="258"/>
                  </a:cubicBezTo>
                  <a:cubicBezTo>
                    <a:pt x="388" y="201"/>
                    <a:pt x="388" y="201"/>
                    <a:pt x="388" y="201"/>
                  </a:cubicBezTo>
                  <a:cubicBezTo>
                    <a:pt x="367" y="201"/>
                    <a:pt x="367" y="201"/>
                    <a:pt x="367" y="201"/>
                  </a:cubicBezTo>
                  <a:cubicBezTo>
                    <a:pt x="365" y="201"/>
                    <a:pt x="363" y="202"/>
                    <a:pt x="363" y="205"/>
                  </a:cubicBezTo>
                  <a:cubicBezTo>
                    <a:pt x="363" y="208"/>
                    <a:pt x="365" y="209"/>
                    <a:pt x="367" y="209"/>
                  </a:cubicBezTo>
                  <a:cubicBezTo>
                    <a:pt x="380" y="209"/>
                    <a:pt x="380" y="209"/>
                    <a:pt x="380" y="209"/>
                  </a:cubicBezTo>
                  <a:cubicBezTo>
                    <a:pt x="380" y="258"/>
                    <a:pt x="380" y="258"/>
                    <a:pt x="380" y="258"/>
                  </a:cubicBezTo>
                  <a:cubicBezTo>
                    <a:pt x="367" y="258"/>
                    <a:pt x="367" y="258"/>
                    <a:pt x="367" y="258"/>
                  </a:cubicBezTo>
                  <a:cubicBezTo>
                    <a:pt x="365" y="258"/>
                    <a:pt x="363" y="259"/>
                    <a:pt x="363" y="262"/>
                  </a:cubicBezTo>
                  <a:cubicBezTo>
                    <a:pt x="363" y="265"/>
                    <a:pt x="365" y="266"/>
                    <a:pt x="367" y="266"/>
                  </a:cubicBezTo>
                  <a:cubicBezTo>
                    <a:pt x="401" y="266"/>
                    <a:pt x="401" y="266"/>
                    <a:pt x="401" y="266"/>
                  </a:cubicBezTo>
                  <a:cubicBezTo>
                    <a:pt x="402" y="266"/>
                    <a:pt x="404" y="265"/>
                    <a:pt x="404" y="262"/>
                  </a:cubicBezTo>
                  <a:close/>
                  <a:moveTo>
                    <a:pt x="404" y="161"/>
                  </a:moveTo>
                  <a:cubicBezTo>
                    <a:pt x="404" y="140"/>
                    <a:pt x="404" y="140"/>
                    <a:pt x="404" y="140"/>
                  </a:cubicBezTo>
                  <a:cubicBezTo>
                    <a:pt x="404" y="138"/>
                    <a:pt x="403" y="136"/>
                    <a:pt x="401" y="136"/>
                  </a:cubicBezTo>
                  <a:cubicBezTo>
                    <a:pt x="397" y="136"/>
                    <a:pt x="396" y="138"/>
                    <a:pt x="396" y="140"/>
                  </a:cubicBezTo>
                  <a:cubicBezTo>
                    <a:pt x="396" y="157"/>
                    <a:pt x="396" y="157"/>
                    <a:pt x="396" y="157"/>
                  </a:cubicBezTo>
                  <a:cubicBezTo>
                    <a:pt x="388" y="157"/>
                    <a:pt x="388" y="157"/>
                    <a:pt x="388" y="157"/>
                  </a:cubicBezTo>
                  <a:cubicBezTo>
                    <a:pt x="388" y="100"/>
                    <a:pt x="388" y="100"/>
                    <a:pt x="388" y="100"/>
                  </a:cubicBezTo>
                  <a:cubicBezTo>
                    <a:pt x="367" y="100"/>
                    <a:pt x="367" y="100"/>
                    <a:pt x="367" y="100"/>
                  </a:cubicBezTo>
                  <a:cubicBezTo>
                    <a:pt x="365" y="100"/>
                    <a:pt x="363" y="101"/>
                    <a:pt x="363" y="105"/>
                  </a:cubicBezTo>
                  <a:cubicBezTo>
                    <a:pt x="363" y="107"/>
                    <a:pt x="365" y="109"/>
                    <a:pt x="367" y="109"/>
                  </a:cubicBezTo>
                  <a:cubicBezTo>
                    <a:pt x="380" y="109"/>
                    <a:pt x="380" y="109"/>
                    <a:pt x="380" y="109"/>
                  </a:cubicBezTo>
                  <a:cubicBezTo>
                    <a:pt x="380" y="157"/>
                    <a:pt x="380" y="157"/>
                    <a:pt x="380" y="157"/>
                  </a:cubicBezTo>
                  <a:cubicBezTo>
                    <a:pt x="367" y="157"/>
                    <a:pt x="367" y="157"/>
                    <a:pt x="367" y="157"/>
                  </a:cubicBezTo>
                  <a:cubicBezTo>
                    <a:pt x="365" y="157"/>
                    <a:pt x="363" y="158"/>
                    <a:pt x="363" y="161"/>
                  </a:cubicBezTo>
                  <a:cubicBezTo>
                    <a:pt x="363" y="164"/>
                    <a:pt x="365" y="165"/>
                    <a:pt x="367" y="165"/>
                  </a:cubicBezTo>
                  <a:cubicBezTo>
                    <a:pt x="401" y="165"/>
                    <a:pt x="401" y="165"/>
                    <a:pt x="401" y="165"/>
                  </a:cubicBezTo>
                  <a:cubicBezTo>
                    <a:pt x="402" y="165"/>
                    <a:pt x="404" y="164"/>
                    <a:pt x="404" y="161"/>
                  </a:cubicBezTo>
                  <a:close/>
                  <a:moveTo>
                    <a:pt x="404" y="61"/>
                  </a:moveTo>
                  <a:cubicBezTo>
                    <a:pt x="404" y="40"/>
                    <a:pt x="404" y="40"/>
                    <a:pt x="404" y="40"/>
                  </a:cubicBezTo>
                  <a:cubicBezTo>
                    <a:pt x="404" y="37"/>
                    <a:pt x="403" y="36"/>
                    <a:pt x="401" y="36"/>
                  </a:cubicBezTo>
                  <a:cubicBezTo>
                    <a:pt x="397" y="36"/>
                    <a:pt x="396" y="37"/>
                    <a:pt x="396" y="40"/>
                  </a:cubicBezTo>
                  <a:cubicBezTo>
                    <a:pt x="396" y="56"/>
                    <a:pt x="396" y="56"/>
                    <a:pt x="396" y="56"/>
                  </a:cubicBezTo>
                  <a:cubicBezTo>
                    <a:pt x="388" y="56"/>
                    <a:pt x="388" y="56"/>
                    <a:pt x="388" y="56"/>
                  </a:cubicBezTo>
                  <a:cubicBezTo>
                    <a:pt x="388" y="0"/>
                    <a:pt x="388" y="0"/>
                    <a:pt x="388" y="0"/>
                  </a:cubicBezTo>
                  <a:cubicBezTo>
                    <a:pt x="367" y="0"/>
                    <a:pt x="367" y="0"/>
                    <a:pt x="367" y="0"/>
                  </a:cubicBezTo>
                  <a:cubicBezTo>
                    <a:pt x="365" y="0"/>
                    <a:pt x="363" y="1"/>
                    <a:pt x="363" y="4"/>
                  </a:cubicBezTo>
                  <a:cubicBezTo>
                    <a:pt x="363" y="7"/>
                    <a:pt x="365" y="8"/>
                    <a:pt x="367" y="8"/>
                  </a:cubicBezTo>
                  <a:cubicBezTo>
                    <a:pt x="380" y="8"/>
                    <a:pt x="380" y="8"/>
                    <a:pt x="380" y="8"/>
                  </a:cubicBezTo>
                  <a:cubicBezTo>
                    <a:pt x="380" y="56"/>
                    <a:pt x="380" y="56"/>
                    <a:pt x="380" y="56"/>
                  </a:cubicBezTo>
                  <a:cubicBezTo>
                    <a:pt x="367" y="56"/>
                    <a:pt x="367" y="56"/>
                    <a:pt x="367" y="56"/>
                  </a:cubicBezTo>
                  <a:cubicBezTo>
                    <a:pt x="365" y="56"/>
                    <a:pt x="363" y="58"/>
                    <a:pt x="363" y="61"/>
                  </a:cubicBezTo>
                  <a:cubicBezTo>
                    <a:pt x="363" y="64"/>
                    <a:pt x="365" y="65"/>
                    <a:pt x="367" y="65"/>
                  </a:cubicBezTo>
                  <a:cubicBezTo>
                    <a:pt x="401" y="65"/>
                    <a:pt x="401" y="65"/>
                    <a:pt x="401" y="65"/>
                  </a:cubicBezTo>
                  <a:cubicBezTo>
                    <a:pt x="402" y="65"/>
                    <a:pt x="404" y="64"/>
                    <a:pt x="404" y="61"/>
                  </a:cubicBezTo>
                  <a:close/>
                  <a:moveTo>
                    <a:pt x="344" y="258"/>
                  </a:moveTo>
                  <a:cubicBezTo>
                    <a:pt x="344" y="209"/>
                    <a:pt x="344" y="209"/>
                    <a:pt x="344" y="209"/>
                  </a:cubicBezTo>
                  <a:cubicBezTo>
                    <a:pt x="344" y="205"/>
                    <a:pt x="340" y="201"/>
                    <a:pt x="336" y="201"/>
                  </a:cubicBezTo>
                  <a:cubicBezTo>
                    <a:pt x="310" y="201"/>
                    <a:pt x="310" y="201"/>
                    <a:pt x="310" y="201"/>
                  </a:cubicBezTo>
                  <a:cubicBezTo>
                    <a:pt x="306" y="201"/>
                    <a:pt x="303" y="205"/>
                    <a:pt x="303" y="209"/>
                  </a:cubicBezTo>
                  <a:cubicBezTo>
                    <a:pt x="303" y="258"/>
                    <a:pt x="303" y="258"/>
                    <a:pt x="303" y="258"/>
                  </a:cubicBezTo>
                  <a:cubicBezTo>
                    <a:pt x="303" y="262"/>
                    <a:pt x="306" y="266"/>
                    <a:pt x="310" y="266"/>
                  </a:cubicBezTo>
                  <a:cubicBezTo>
                    <a:pt x="336" y="266"/>
                    <a:pt x="336" y="266"/>
                    <a:pt x="336" y="266"/>
                  </a:cubicBezTo>
                  <a:cubicBezTo>
                    <a:pt x="340" y="266"/>
                    <a:pt x="344" y="262"/>
                    <a:pt x="344" y="258"/>
                  </a:cubicBezTo>
                  <a:close/>
                  <a:moveTo>
                    <a:pt x="336" y="258"/>
                  </a:moveTo>
                  <a:cubicBezTo>
                    <a:pt x="310" y="258"/>
                    <a:pt x="310" y="258"/>
                    <a:pt x="310" y="258"/>
                  </a:cubicBezTo>
                  <a:cubicBezTo>
                    <a:pt x="310" y="209"/>
                    <a:pt x="310" y="209"/>
                    <a:pt x="310" y="209"/>
                  </a:cubicBezTo>
                  <a:cubicBezTo>
                    <a:pt x="336" y="209"/>
                    <a:pt x="336" y="209"/>
                    <a:pt x="336" y="209"/>
                  </a:cubicBezTo>
                  <a:lnTo>
                    <a:pt x="336" y="258"/>
                  </a:lnTo>
                  <a:close/>
                  <a:moveTo>
                    <a:pt x="344" y="157"/>
                  </a:moveTo>
                  <a:cubicBezTo>
                    <a:pt x="344" y="109"/>
                    <a:pt x="344" y="109"/>
                    <a:pt x="344" y="109"/>
                  </a:cubicBezTo>
                  <a:cubicBezTo>
                    <a:pt x="344" y="104"/>
                    <a:pt x="340" y="100"/>
                    <a:pt x="336" y="100"/>
                  </a:cubicBezTo>
                  <a:cubicBezTo>
                    <a:pt x="310" y="100"/>
                    <a:pt x="310" y="100"/>
                    <a:pt x="310" y="100"/>
                  </a:cubicBezTo>
                  <a:cubicBezTo>
                    <a:pt x="306" y="100"/>
                    <a:pt x="303" y="104"/>
                    <a:pt x="303" y="109"/>
                  </a:cubicBezTo>
                  <a:cubicBezTo>
                    <a:pt x="303" y="157"/>
                    <a:pt x="303" y="157"/>
                    <a:pt x="303" y="157"/>
                  </a:cubicBezTo>
                  <a:cubicBezTo>
                    <a:pt x="303" y="162"/>
                    <a:pt x="306" y="165"/>
                    <a:pt x="310" y="165"/>
                  </a:cubicBezTo>
                  <a:cubicBezTo>
                    <a:pt x="336" y="165"/>
                    <a:pt x="336" y="165"/>
                    <a:pt x="336" y="165"/>
                  </a:cubicBezTo>
                  <a:cubicBezTo>
                    <a:pt x="340" y="165"/>
                    <a:pt x="344" y="162"/>
                    <a:pt x="344" y="157"/>
                  </a:cubicBezTo>
                  <a:close/>
                  <a:moveTo>
                    <a:pt x="336" y="157"/>
                  </a:moveTo>
                  <a:cubicBezTo>
                    <a:pt x="310" y="157"/>
                    <a:pt x="310" y="157"/>
                    <a:pt x="310" y="157"/>
                  </a:cubicBezTo>
                  <a:cubicBezTo>
                    <a:pt x="310" y="109"/>
                    <a:pt x="310" y="109"/>
                    <a:pt x="310" y="109"/>
                  </a:cubicBezTo>
                  <a:cubicBezTo>
                    <a:pt x="336" y="109"/>
                    <a:pt x="336" y="109"/>
                    <a:pt x="336" y="109"/>
                  </a:cubicBezTo>
                  <a:lnTo>
                    <a:pt x="336" y="157"/>
                  </a:lnTo>
                  <a:close/>
                  <a:moveTo>
                    <a:pt x="344" y="56"/>
                  </a:moveTo>
                  <a:cubicBezTo>
                    <a:pt x="344" y="8"/>
                    <a:pt x="344" y="8"/>
                    <a:pt x="344" y="8"/>
                  </a:cubicBezTo>
                  <a:cubicBezTo>
                    <a:pt x="344" y="4"/>
                    <a:pt x="340" y="0"/>
                    <a:pt x="336" y="0"/>
                  </a:cubicBezTo>
                  <a:cubicBezTo>
                    <a:pt x="310" y="0"/>
                    <a:pt x="310" y="0"/>
                    <a:pt x="310" y="0"/>
                  </a:cubicBezTo>
                  <a:cubicBezTo>
                    <a:pt x="306" y="0"/>
                    <a:pt x="303" y="4"/>
                    <a:pt x="303" y="8"/>
                  </a:cubicBezTo>
                  <a:cubicBezTo>
                    <a:pt x="303" y="56"/>
                    <a:pt x="303" y="56"/>
                    <a:pt x="303" y="56"/>
                  </a:cubicBezTo>
                  <a:cubicBezTo>
                    <a:pt x="303" y="61"/>
                    <a:pt x="306" y="65"/>
                    <a:pt x="310" y="65"/>
                  </a:cubicBezTo>
                  <a:cubicBezTo>
                    <a:pt x="336" y="65"/>
                    <a:pt x="336" y="65"/>
                    <a:pt x="336" y="65"/>
                  </a:cubicBezTo>
                  <a:cubicBezTo>
                    <a:pt x="340" y="65"/>
                    <a:pt x="344" y="61"/>
                    <a:pt x="344" y="56"/>
                  </a:cubicBezTo>
                  <a:close/>
                  <a:moveTo>
                    <a:pt x="336" y="56"/>
                  </a:moveTo>
                  <a:cubicBezTo>
                    <a:pt x="310" y="56"/>
                    <a:pt x="310" y="56"/>
                    <a:pt x="310" y="56"/>
                  </a:cubicBezTo>
                  <a:cubicBezTo>
                    <a:pt x="310" y="8"/>
                    <a:pt x="310" y="8"/>
                    <a:pt x="310" y="8"/>
                  </a:cubicBezTo>
                  <a:cubicBezTo>
                    <a:pt x="336" y="8"/>
                    <a:pt x="336" y="8"/>
                    <a:pt x="336" y="8"/>
                  </a:cubicBezTo>
                  <a:lnTo>
                    <a:pt x="336" y="56"/>
                  </a:lnTo>
                  <a:close/>
                  <a:moveTo>
                    <a:pt x="283" y="262"/>
                  </a:moveTo>
                  <a:cubicBezTo>
                    <a:pt x="283" y="240"/>
                    <a:pt x="283" y="240"/>
                    <a:pt x="283" y="240"/>
                  </a:cubicBezTo>
                  <a:cubicBezTo>
                    <a:pt x="283" y="239"/>
                    <a:pt x="283" y="237"/>
                    <a:pt x="279" y="237"/>
                  </a:cubicBezTo>
                  <a:cubicBezTo>
                    <a:pt x="276" y="237"/>
                    <a:pt x="275" y="239"/>
                    <a:pt x="275" y="240"/>
                  </a:cubicBezTo>
                  <a:cubicBezTo>
                    <a:pt x="275" y="258"/>
                    <a:pt x="275" y="258"/>
                    <a:pt x="275" y="258"/>
                  </a:cubicBezTo>
                  <a:cubicBezTo>
                    <a:pt x="267" y="258"/>
                    <a:pt x="267" y="258"/>
                    <a:pt x="267" y="258"/>
                  </a:cubicBezTo>
                  <a:cubicBezTo>
                    <a:pt x="267" y="201"/>
                    <a:pt x="267" y="201"/>
                    <a:pt x="267" y="201"/>
                  </a:cubicBezTo>
                  <a:cubicBezTo>
                    <a:pt x="246" y="201"/>
                    <a:pt x="246" y="201"/>
                    <a:pt x="246" y="201"/>
                  </a:cubicBezTo>
                  <a:cubicBezTo>
                    <a:pt x="244" y="201"/>
                    <a:pt x="242" y="202"/>
                    <a:pt x="242" y="205"/>
                  </a:cubicBezTo>
                  <a:cubicBezTo>
                    <a:pt x="242" y="208"/>
                    <a:pt x="244" y="209"/>
                    <a:pt x="246" y="209"/>
                  </a:cubicBezTo>
                  <a:cubicBezTo>
                    <a:pt x="258" y="209"/>
                    <a:pt x="258" y="209"/>
                    <a:pt x="258" y="209"/>
                  </a:cubicBezTo>
                  <a:cubicBezTo>
                    <a:pt x="258" y="258"/>
                    <a:pt x="258" y="258"/>
                    <a:pt x="258" y="258"/>
                  </a:cubicBezTo>
                  <a:cubicBezTo>
                    <a:pt x="246" y="258"/>
                    <a:pt x="246" y="258"/>
                    <a:pt x="246" y="258"/>
                  </a:cubicBezTo>
                  <a:cubicBezTo>
                    <a:pt x="244" y="258"/>
                    <a:pt x="242" y="259"/>
                    <a:pt x="242" y="262"/>
                  </a:cubicBezTo>
                  <a:cubicBezTo>
                    <a:pt x="242" y="265"/>
                    <a:pt x="244" y="266"/>
                    <a:pt x="246" y="266"/>
                  </a:cubicBezTo>
                  <a:cubicBezTo>
                    <a:pt x="279" y="266"/>
                    <a:pt x="279" y="266"/>
                    <a:pt x="279" y="266"/>
                  </a:cubicBezTo>
                  <a:cubicBezTo>
                    <a:pt x="281" y="266"/>
                    <a:pt x="283" y="265"/>
                    <a:pt x="283" y="262"/>
                  </a:cubicBezTo>
                  <a:close/>
                  <a:moveTo>
                    <a:pt x="283" y="161"/>
                  </a:moveTo>
                  <a:cubicBezTo>
                    <a:pt x="283" y="140"/>
                    <a:pt x="283" y="140"/>
                    <a:pt x="283" y="140"/>
                  </a:cubicBezTo>
                  <a:cubicBezTo>
                    <a:pt x="283" y="138"/>
                    <a:pt x="283" y="136"/>
                    <a:pt x="279" y="136"/>
                  </a:cubicBezTo>
                  <a:cubicBezTo>
                    <a:pt x="276" y="136"/>
                    <a:pt x="275" y="138"/>
                    <a:pt x="275" y="140"/>
                  </a:cubicBezTo>
                  <a:cubicBezTo>
                    <a:pt x="275" y="157"/>
                    <a:pt x="275" y="157"/>
                    <a:pt x="275" y="157"/>
                  </a:cubicBezTo>
                  <a:cubicBezTo>
                    <a:pt x="267" y="157"/>
                    <a:pt x="267" y="157"/>
                    <a:pt x="267" y="157"/>
                  </a:cubicBezTo>
                  <a:cubicBezTo>
                    <a:pt x="267" y="100"/>
                    <a:pt x="267" y="100"/>
                    <a:pt x="267" y="100"/>
                  </a:cubicBezTo>
                  <a:cubicBezTo>
                    <a:pt x="246" y="100"/>
                    <a:pt x="246" y="100"/>
                    <a:pt x="246" y="100"/>
                  </a:cubicBezTo>
                  <a:cubicBezTo>
                    <a:pt x="244" y="100"/>
                    <a:pt x="242" y="101"/>
                    <a:pt x="242" y="105"/>
                  </a:cubicBezTo>
                  <a:cubicBezTo>
                    <a:pt x="242" y="107"/>
                    <a:pt x="244" y="109"/>
                    <a:pt x="246" y="109"/>
                  </a:cubicBezTo>
                  <a:cubicBezTo>
                    <a:pt x="258" y="109"/>
                    <a:pt x="258" y="109"/>
                    <a:pt x="258" y="109"/>
                  </a:cubicBezTo>
                  <a:cubicBezTo>
                    <a:pt x="258" y="157"/>
                    <a:pt x="258" y="157"/>
                    <a:pt x="258" y="157"/>
                  </a:cubicBezTo>
                  <a:cubicBezTo>
                    <a:pt x="246" y="157"/>
                    <a:pt x="246" y="157"/>
                    <a:pt x="246" y="157"/>
                  </a:cubicBezTo>
                  <a:cubicBezTo>
                    <a:pt x="244" y="157"/>
                    <a:pt x="242" y="158"/>
                    <a:pt x="242" y="161"/>
                  </a:cubicBezTo>
                  <a:cubicBezTo>
                    <a:pt x="242" y="164"/>
                    <a:pt x="244" y="165"/>
                    <a:pt x="246" y="165"/>
                  </a:cubicBezTo>
                  <a:cubicBezTo>
                    <a:pt x="279" y="165"/>
                    <a:pt x="279" y="165"/>
                    <a:pt x="279" y="165"/>
                  </a:cubicBezTo>
                  <a:cubicBezTo>
                    <a:pt x="281" y="165"/>
                    <a:pt x="283" y="164"/>
                    <a:pt x="283" y="161"/>
                  </a:cubicBezTo>
                  <a:close/>
                  <a:moveTo>
                    <a:pt x="283" y="61"/>
                  </a:moveTo>
                  <a:cubicBezTo>
                    <a:pt x="283" y="40"/>
                    <a:pt x="283" y="40"/>
                    <a:pt x="283" y="40"/>
                  </a:cubicBezTo>
                  <a:cubicBezTo>
                    <a:pt x="283" y="37"/>
                    <a:pt x="283" y="36"/>
                    <a:pt x="279" y="36"/>
                  </a:cubicBezTo>
                  <a:cubicBezTo>
                    <a:pt x="276" y="36"/>
                    <a:pt x="275" y="37"/>
                    <a:pt x="275" y="40"/>
                  </a:cubicBezTo>
                  <a:cubicBezTo>
                    <a:pt x="275" y="56"/>
                    <a:pt x="275" y="56"/>
                    <a:pt x="275" y="56"/>
                  </a:cubicBezTo>
                  <a:cubicBezTo>
                    <a:pt x="267" y="56"/>
                    <a:pt x="267" y="56"/>
                    <a:pt x="267" y="56"/>
                  </a:cubicBezTo>
                  <a:cubicBezTo>
                    <a:pt x="267" y="0"/>
                    <a:pt x="267" y="0"/>
                    <a:pt x="267" y="0"/>
                  </a:cubicBezTo>
                  <a:cubicBezTo>
                    <a:pt x="246" y="0"/>
                    <a:pt x="246" y="0"/>
                    <a:pt x="246" y="0"/>
                  </a:cubicBezTo>
                  <a:cubicBezTo>
                    <a:pt x="244" y="0"/>
                    <a:pt x="242" y="1"/>
                    <a:pt x="242" y="4"/>
                  </a:cubicBezTo>
                  <a:cubicBezTo>
                    <a:pt x="242" y="7"/>
                    <a:pt x="244" y="8"/>
                    <a:pt x="246" y="8"/>
                  </a:cubicBezTo>
                  <a:cubicBezTo>
                    <a:pt x="258" y="8"/>
                    <a:pt x="258" y="8"/>
                    <a:pt x="258" y="8"/>
                  </a:cubicBezTo>
                  <a:cubicBezTo>
                    <a:pt x="258" y="56"/>
                    <a:pt x="258" y="56"/>
                    <a:pt x="258" y="56"/>
                  </a:cubicBezTo>
                  <a:cubicBezTo>
                    <a:pt x="246" y="56"/>
                    <a:pt x="246" y="56"/>
                    <a:pt x="246" y="56"/>
                  </a:cubicBezTo>
                  <a:cubicBezTo>
                    <a:pt x="244" y="56"/>
                    <a:pt x="242" y="58"/>
                    <a:pt x="242" y="61"/>
                  </a:cubicBezTo>
                  <a:cubicBezTo>
                    <a:pt x="242" y="64"/>
                    <a:pt x="244" y="65"/>
                    <a:pt x="246" y="65"/>
                  </a:cubicBezTo>
                  <a:cubicBezTo>
                    <a:pt x="279" y="65"/>
                    <a:pt x="279" y="65"/>
                    <a:pt x="279" y="65"/>
                  </a:cubicBezTo>
                  <a:cubicBezTo>
                    <a:pt x="281" y="65"/>
                    <a:pt x="283" y="64"/>
                    <a:pt x="283" y="61"/>
                  </a:cubicBezTo>
                  <a:close/>
                  <a:moveTo>
                    <a:pt x="223" y="258"/>
                  </a:moveTo>
                  <a:cubicBezTo>
                    <a:pt x="223" y="209"/>
                    <a:pt x="223" y="209"/>
                    <a:pt x="223" y="209"/>
                  </a:cubicBezTo>
                  <a:cubicBezTo>
                    <a:pt x="223" y="205"/>
                    <a:pt x="219" y="201"/>
                    <a:pt x="214" y="201"/>
                  </a:cubicBezTo>
                  <a:cubicBezTo>
                    <a:pt x="190" y="201"/>
                    <a:pt x="190" y="201"/>
                    <a:pt x="190" y="201"/>
                  </a:cubicBezTo>
                  <a:cubicBezTo>
                    <a:pt x="184" y="201"/>
                    <a:pt x="181" y="205"/>
                    <a:pt x="181" y="209"/>
                  </a:cubicBezTo>
                  <a:cubicBezTo>
                    <a:pt x="181" y="258"/>
                    <a:pt x="181" y="258"/>
                    <a:pt x="181" y="258"/>
                  </a:cubicBezTo>
                  <a:cubicBezTo>
                    <a:pt x="181" y="262"/>
                    <a:pt x="184" y="266"/>
                    <a:pt x="190" y="266"/>
                  </a:cubicBezTo>
                  <a:cubicBezTo>
                    <a:pt x="214" y="266"/>
                    <a:pt x="214" y="266"/>
                    <a:pt x="214" y="266"/>
                  </a:cubicBezTo>
                  <a:cubicBezTo>
                    <a:pt x="219" y="266"/>
                    <a:pt x="223" y="262"/>
                    <a:pt x="223" y="258"/>
                  </a:cubicBezTo>
                  <a:close/>
                  <a:moveTo>
                    <a:pt x="214" y="258"/>
                  </a:moveTo>
                  <a:cubicBezTo>
                    <a:pt x="190" y="258"/>
                    <a:pt x="190" y="258"/>
                    <a:pt x="190" y="258"/>
                  </a:cubicBezTo>
                  <a:cubicBezTo>
                    <a:pt x="190" y="209"/>
                    <a:pt x="190" y="209"/>
                    <a:pt x="190" y="209"/>
                  </a:cubicBezTo>
                  <a:cubicBezTo>
                    <a:pt x="214" y="209"/>
                    <a:pt x="214" y="209"/>
                    <a:pt x="214" y="209"/>
                  </a:cubicBezTo>
                  <a:lnTo>
                    <a:pt x="214" y="258"/>
                  </a:lnTo>
                  <a:close/>
                  <a:moveTo>
                    <a:pt x="223" y="157"/>
                  </a:moveTo>
                  <a:cubicBezTo>
                    <a:pt x="223" y="109"/>
                    <a:pt x="223" y="109"/>
                    <a:pt x="223" y="109"/>
                  </a:cubicBezTo>
                  <a:cubicBezTo>
                    <a:pt x="223" y="104"/>
                    <a:pt x="219" y="100"/>
                    <a:pt x="214" y="100"/>
                  </a:cubicBezTo>
                  <a:cubicBezTo>
                    <a:pt x="190" y="100"/>
                    <a:pt x="190" y="100"/>
                    <a:pt x="190" y="100"/>
                  </a:cubicBezTo>
                  <a:cubicBezTo>
                    <a:pt x="184" y="100"/>
                    <a:pt x="181" y="104"/>
                    <a:pt x="181" y="109"/>
                  </a:cubicBezTo>
                  <a:cubicBezTo>
                    <a:pt x="181" y="157"/>
                    <a:pt x="181" y="157"/>
                    <a:pt x="181" y="157"/>
                  </a:cubicBezTo>
                  <a:cubicBezTo>
                    <a:pt x="181" y="162"/>
                    <a:pt x="184" y="165"/>
                    <a:pt x="190" y="165"/>
                  </a:cubicBezTo>
                  <a:cubicBezTo>
                    <a:pt x="214" y="165"/>
                    <a:pt x="214" y="165"/>
                    <a:pt x="214" y="165"/>
                  </a:cubicBezTo>
                  <a:cubicBezTo>
                    <a:pt x="219" y="165"/>
                    <a:pt x="223" y="162"/>
                    <a:pt x="223" y="157"/>
                  </a:cubicBezTo>
                  <a:close/>
                  <a:moveTo>
                    <a:pt x="214" y="157"/>
                  </a:moveTo>
                  <a:cubicBezTo>
                    <a:pt x="190" y="157"/>
                    <a:pt x="190" y="157"/>
                    <a:pt x="190" y="157"/>
                  </a:cubicBezTo>
                  <a:cubicBezTo>
                    <a:pt x="190" y="109"/>
                    <a:pt x="190" y="109"/>
                    <a:pt x="190" y="109"/>
                  </a:cubicBezTo>
                  <a:cubicBezTo>
                    <a:pt x="214" y="109"/>
                    <a:pt x="214" y="109"/>
                    <a:pt x="214" y="109"/>
                  </a:cubicBezTo>
                  <a:lnTo>
                    <a:pt x="214" y="157"/>
                  </a:lnTo>
                  <a:close/>
                  <a:moveTo>
                    <a:pt x="223" y="56"/>
                  </a:moveTo>
                  <a:cubicBezTo>
                    <a:pt x="223" y="8"/>
                    <a:pt x="223" y="8"/>
                    <a:pt x="223" y="8"/>
                  </a:cubicBezTo>
                  <a:cubicBezTo>
                    <a:pt x="223" y="4"/>
                    <a:pt x="219" y="0"/>
                    <a:pt x="214" y="0"/>
                  </a:cubicBezTo>
                  <a:cubicBezTo>
                    <a:pt x="190" y="0"/>
                    <a:pt x="190" y="0"/>
                    <a:pt x="190" y="0"/>
                  </a:cubicBezTo>
                  <a:cubicBezTo>
                    <a:pt x="184" y="0"/>
                    <a:pt x="181" y="4"/>
                    <a:pt x="181" y="8"/>
                  </a:cubicBezTo>
                  <a:cubicBezTo>
                    <a:pt x="181" y="56"/>
                    <a:pt x="181" y="56"/>
                    <a:pt x="181" y="56"/>
                  </a:cubicBezTo>
                  <a:cubicBezTo>
                    <a:pt x="181" y="61"/>
                    <a:pt x="184" y="65"/>
                    <a:pt x="190" y="65"/>
                  </a:cubicBezTo>
                  <a:cubicBezTo>
                    <a:pt x="214" y="65"/>
                    <a:pt x="214" y="65"/>
                    <a:pt x="214" y="65"/>
                  </a:cubicBezTo>
                  <a:cubicBezTo>
                    <a:pt x="219" y="65"/>
                    <a:pt x="223" y="61"/>
                    <a:pt x="223" y="56"/>
                  </a:cubicBezTo>
                  <a:close/>
                  <a:moveTo>
                    <a:pt x="214" y="56"/>
                  </a:moveTo>
                  <a:cubicBezTo>
                    <a:pt x="190" y="56"/>
                    <a:pt x="190" y="56"/>
                    <a:pt x="190" y="56"/>
                  </a:cubicBezTo>
                  <a:cubicBezTo>
                    <a:pt x="190" y="8"/>
                    <a:pt x="190" y="8"/>
                    <a:pt x="190" y="8"/>
                  </a:cubicBezTo>
                  <a:cubicBezTo>
                    <a:pt x="214" y="8"/>
                    <a:pt x="214" y="8"/>
                    <a:pt x="214" y="8"/>
                  </a:cubicBezTo>
                  <a:lnTo>
                    <a:pt x="214" y="56"/>
                  </a:lnTo>
                  <a:close/>
                  <a:moveTo>
                    <a:pt x="162" y="262"/>
                  </a:moveTo>
                  <a:cubicBezTo>
                    <a:pt x="162" y="240"/>
                    <a:pt x="162" y="240"/>
                    <a:pt x="162" y="240"/>
                  </a:cubicBezTo>
                  <a:cubicBezTo>
                    <a:pt x="162" y="239"/>
                    <a:pt x="161" y="237"/>
                    <a:pt x="158" y="237"/>
                  </a:cubicBezTo>
                  <a:cubicBezTo>
                    <a:pt x="155" y="237"/>
                    <a:pt x="154" y="239"/>
                    <a:pt x="154" y="240"/>
                  </a:cubicBezTo>
                  <a:cubicBezTo>
                    <a:pt x="154" y="258"/>
                    <a:pt x="154" y="258"/>
                    <a:pt x="154" y="258"/>
                  </a:cubicBezTo>
                  <a:cubicBezTo>
                    <a:pt x="145" y="258"/>
                    <a:pt x="145" y="258"/>
                    <a:pt x="145" y="258"/>
                  </a:cubicBezTo>
                  <a:cubicBezTo>
                    <a:pt x="145" y="201"/>
                    <a:pt x="145" y="201"/>
                    <a:pt x="145" y="201"/>
                  </a:cubicBezTo>
                  <a:cubicBezTo>
                    <a:pt x="125" y="201"/>
                    <a:pt x="125" y="201"/>
                    <a:pt x="125" y="201"/>
                  </a:cubicBezTo>
                  <a:cubicBezTo>
                    <a:pt x="123" y="201"/>
                    <a:pt x="120" y="202"/>
                    <a:pt x="120" y="205"/>
                  </a:cubicBezTo>
                  <a:cubicBezTo>
                    <a:pt x="120" y="208"/>
                    <a:pt x="123" y="209"/>
                    <a:pt x="125" y="209"/>
                  </a:cubicBezTo>
                  <a:cubicBezTo>
                    <a:pt x="137" y="209"/>
                    <a:pt x="137" y="209"/>
                    <a:pt x="137" y="209"/>
                  </a:cubicBezTo>
                  <a:cubicBezTo>
                    <a:pt x="137" y="258"/>
                    <a:pt x="137" y="258"/>
                    <a:pt x="137" y="258"/>
                  </a:cubicBezTo>
                  <a:cubicBezTo>
                    <a:pt x="125" y="258"/>
                    <a:pt x="125" y="258"/>
                    <a:pt x="125" y="258"/>
                  </a:cubicBezTo>
                  <a:cubicBezTo>
                    <a:pt x="123" y="258"/>
                    <a:pt x="120" y="259"/>
                    <a:pt x="120" y="262"/>
                  </a:cubicBezTo>
                  <a:cubicBezTo>
                    <a:pt x="120" y="265"/>
                    <a:pt x="123" y="266"/>
                    <a:pt x="125" y="266"/>
                  </a:cubicBezTo>
                  <a:cubicBezTo>
                    <a:pt x="158" y="266"/>
                    <a:pt x="158" y="266"/>
                    <a:pt x="158" y="266"/>
                  </a:cubicBezTo>
                  <a:cubicBezTo>
                    <a:pt x="160" y="266"/>
                    <a:pt x="162" y="265"/>
                    <a:pt x="162" y="262"/>
                  </a:cubicBezTo>
                  <a:close/>
                  <a:moveTo>
                    <a:pt x="162" y="161"/>
                  </a:moveTo>
                  <a:cubicBezTo>
                    <a:pt x="162" y="140"/>
                    <a:pt x="162" y="140"/>
                    <a:pt x="162" y="140"/>
                  </a:cubicBezTo>
                  <a:cubicBezTo>
                    <a:pt x="162" y="138"/>
                    <a:pt x="161" y="136"/>
                    <a:pt x="158" y="136"/>
                  </a:cubicBezTo>
                  <a:cubicBezTo>
                    <a:pt x="155" y="136"/>
                    <a:pt x="154" y="138"/>
                    <a:pt x="154" y="140"/>
                  </a:cubicBezTo>
                  <a:cubicBezTo>
                    <a:pt x="154" y="157"/>
                    <a:pt x="154" y="157"/>
                    <a:pt x="154" y="157"/>
                  </a:cubicBezTo>
                  <a:cubicBezTo>
                    <a:pt x="145" y="157"/>
                    <a:pt x="145" y="157"/>
                    <a:pt x="145" y="157"/>
                  </a:cubicBezTo>
                  <a:cubicBezTo>
                    <a:pt x="145" y="100"/>
                    <a:pt x="145" y="100"/>
                    <a:pt x="145" y="100"/>
                  </a:cubicBezTo>
                  <a:cubicBezTo>
                    <a:pt x="125" y="100"/>
                    <a:pt x="125" y="100"/>
                    <a:pt x="125" y="100"/>
                  </a:cubicBezTo>
                  <a:cubicBezTo>
                    <a:pt x="123" y="100"/>
                    <a:pt x="120" y="101"/>
                    <a:pt x="120" y="105"/>
                  </a:cubicBezTo>
                  <a:cubicBezTo>
                    <a:pt x="120" y="107"/>
                    <a:pt x="123" y="109"/>
                    <a:pt x="125" y="109"/>
                  </a:cubicBezTo>
                  <a:cubicBezTo>
                    <a:pt x="137" y="109"/>
                    <a:pt x="137" y="109"/>
                    <a:pt x="137" y="109"/>
                  </a:cubicBezTo>
                  <a:cubicBezTo>
                    <a:pt x="137" y="157"/>
                    <a:pt x="137" y="157"/>
                    <a:pt x="137" y="157"/>
                  </a:cubicBezTo>
                  <a:cubicBezTo>
                    <a:pt x="125" y="157"/>
                    <a:pt x="125" y="157"/>
                    <a:pt x="125" y="157"/>
                  </a:cubicBezTo>
                  <a:cubicBezTo>
                    <a:pt x="123" y="157"/>
                    <a:pt x="120" y="158"/>
                    <a:pt x="120" y="161"/>
                  </a:cubicBezTo>
                  <a:cubicBezTo>
                    <a:pt x="120" y="164"/>
                    <a:pt x="123" y="165"/>
                    <a:pt x="125" y="165"/>
                  </a:cubicBezTo>
                  <a:cubicBezTo>
                    <a:pt x="158" y="165"/>
                    <a:pt x="158" y="165"/>
                    <a:pt x="158" y="165"/>
                  </a:cubicBezTo>
                  <a:cubicBezTo>
                    <a:pt x="160" y="165"/>
                    <a:pt x="162" y="164"/>
                    <a:pt x="162" y="161"/>
                  </a:cubicBezTo>
                  <a:close/>
                  <a:moveTo>
                    <a:pt x="162" y="61"/>
                  </a:moveTo>
                  <a:cubicBezTo>
                    <a:pt x="162" y="40"/>
                    <a:pt x="162" y="40"/>
                    <a:pt x="162" y="40"/>
                  </a:cubicBezTo>
                  <a:cubicBezTo>
                    <a:pt x="162" y="37"/>
                    <a:pt x="161" y="36"/>
                    <a:pt x="158" y="36"/>
                  </a:cubicBezTo>
                  <a:cubicBezTo>
                    <a:pt x="155" y="36"/>
                    <a:pt x="154" y="37"/>
                    <a:pt x="154" y="40"/>
                  </a:cubicBezTo>
                  <a:cubicBezTo>
                    <a:pt x="154" y="56"/>
                    <a:pt x="154" y="56"/>
                    <a:pt x="154" y="56"/>
                  </a:cubicBezTo>
                  <a:cubicBezTo>
                    <a:pt x="145" y="56"/>
                    <a:pt x="145" y="56"/>
                    <a:pt x="145" y="56"/>
                  </a:cubicBezTo>
                  <a:cubicBezTo>
                    <a:pt x="145" y="0"/>
                    <a:pt x="145" y="0"/>
                    <a:pt x="145" y="0"/>
                  </a:cubicBezTo>
                  <a:cubicBezTo>
                    <a:pt x="125" y="0"/>
                    <a:pt x="125" y="0"/>
                    <a:pt x="125" y="0"/>
                  </a:cubicBezTo>
                  <a:cubicBezTo>
                    <a:pt x="123" y="0"/>
                    <a:pt x="120" y="1"/>
                    <a:pt x="120" y="4"/>
                  </a:cubicBezTo>
                  <a:cubicBezTo>
                    <a:pt x="120" y="7"/>
                    <a:pt x="123" y="8"/>
                    <a:pt x="125" y="8"/>
                  </a:cubicBezTo>
                  <a:cubicBezTo>
                    <a:pt x="137" y="8"/>
                    <a:pt x="137" y="8"/>
                    <a:pt x="137" y="8"/>
                  </a:cubicBezTo>
                  <a:cubicBezTo>
                    <a:pt x="137" y="56"/>
                    <a:pt x="137" y="56"/>
                    <a:pt x="137" y="56"/>
                  </a:cubicBezTo>
                  <a:cubicBezTo>
                    <a:pt x="125" y="56"/>
                    <a:pt x="125" y="56"/>
                    <a:pt x="125" y="56"/>
                  </a:cubicBezTo>
                  <a:cubicBezTo>
                    <a:pt x="123" y="56"/>
                    <a:pt x="120" y="58"/>
                    <a:pt x="120" y="61"/>
                  </a:cubicBezTo>
                  <a:cubicBezTo>
                    <a:pt x="120" y="64"/>
                    <a:pt x="123" y="65"/>
                    <a:pt x="125" y="65"/>
                  </a:cubicBezTo>
                  <a:cubicBezTo>
                    <a:pt x="158" y="65"/>
                    <a:pt x="158" y="65"/>
                    <a:pt x="158" y="65"/>
                  </a:cubicBezTo>
                  <a:cubicBezTo>
                    <a:pt x="160" y="65"/>
                    <a:pt x="162" y="64"/>
                    <a:pt x="162" y="61"/>
                  </a:cubicBezTo>
                  <a:close/>
                  <a:moveTo>
                    <a:pt x="101" y="258"/>
                  </a:moveTo>
                  <a:cubicBezTo>
                    <a:pt x="101" y="209"/>
                    <a:pt x="101" y="209"/>
                    <a:pt x="101" y="209"/>
                  </a:cubicBezTo>
                  <a:cubicBezTo>
                    <a:pt x="101" y="205"/>
                    <a:pt x="98" y="201"/>
                    <a:pt x="93" y="201"/>
                  </a:cubicBezTo>
                  <a:cubicBezTo>
                    <a:pt x="68" y="201"/>
                    <a:pt x="68" y="201"/>
                    <a:pt x="68" y="201"/>
                  </a:cubicBezTo>
                  <a:cubicBezTo>
                    <a:pt x="64" y="201"/>
                    <a:pt x="60" y="205"/>
                    <a:pt x="60" y="209"/>
                  </a:cubicBezTo>
                  <a:cubicBezTo>
                    <a:pt x="60" y="258"/>
                    <a:pt x="60" y="258"/>
                    <a:pt x="60" y="258"/>
                  </a:cubicBezTo>
                  <a:cubicBezTo>
                    <a:pt x="60" y="262"/>
                    <a:pt x="64" y="266"/>
                    <a:pt x="68" y="266"/>
                  </a:cubicBezTo>
                  <a:cubicBezTo>
                    <a:pt x="93" y="266"/>
                    <a:pt x="93" y="266"/>
                    <a:pt x="93" y="266"/>
                  </a:cubicBezTo>
                  <a:cubicBezTo>
                    <a:pt x="98" y="266"/>
                    <a:pt x="101" y="262"/>
                    <a:pt x="101" y="258"/>
                  </a:cubicBezTo>
                  <a:close/>
                  <a:moveTo>
                    <a:pt x="93" y="258"/>
                  </a:moveTo>
                  <a:cubicBezTo>
                    <a:pt x="68" y="258"/>
                    <a:pt x="68" y="258"/>
                    <a:pt x="68" y="258"/>
                  </a:cubicBezTo>
                  <a:cubicBezTo>
                    <a:pt x="68" y="209"/>
                    <a:pt x="68" y="209"/>
                    <a:pt x="68" y="209"/>
                  </a:cubicBezTo>
                  <a:cubicBezTo>
                    <a:pt x="93" y="209"/>
                    <a:pt x="93" y="209"/>
                    <a:pt x="93" y="209"/>
                  </a:cubicBezTo>
                  <a:lnTo>
                    <a:pt x="93" y="258"/>
                  </a:lnTo>
                  <a:close/>
                  <a:moveTo>
                    <a:pt x="101" y="157"/>
                  </a:moveTo>
                  <a:cubicBezTo>
                    <a:pt x="101" y="109"/>
                    <a:pt x="101" y="109"/>
                    <a:pt x="101" y="109"/>
                  </a:cubicBezTo>
                  <a:cubicBezTo>
                    <a:pt x="101" y="104"/>
                    <a:pt x="98" y="100"/>
                    <a:pt x="93" y="100"/>
                  </a:cubicBezTo>
                  <a:cubicBezTo>
                    <a:pt x="68" y="100"/>
                    <a:pt x="68" y="100"/>
                    <a:pt x="68" y="100"/>
                  </a:cubicBezTo>
                  <a:cubicBezTo>
                    <a:pt x="64" y="100"/>
                    <a:pt x="60" y="104"/>
                    <a:pt x="60" y="109"/>
                  </a:cubicBezTo>
                  <a:cubicBezTo>
                    <a:pt x="60" y="157"/>
                    <a:pt x="60" y="157"/>
                    <a:pt x="60" y="157"/>
                  </a:cubicBezTo>
                  <a:cubicBezTo>
                    <a:pt x="60" y="162"/>
                    <a:pt x="64" y="165"/>
                    <a:pt x="68" y="165"/>
                  </a:cubicBezTo>
                  <a:cubicBezTo>
                    <a:pt x="93" y="165"/>
                    <a:pt x="93" y="165"/>
                    <a:pt x="93" y="165"/>
                  </a:cubicBezTo>
                  <a:cubicBezTo>
                    <a:pt x="98" y="165"/>
                    <a:pt x="101" y="162"/>
                    <a:pt x="101" y="157"/>
                  </a:cubicBezTo>
                  <a:close/>
                  <a:moveTo>
                    <a:pt x="93" y="157"/>
                  </a:moveTo>
                  <a:cubicBezTo>
                    <a:pt x="68" y="157"/>
                    <a:pt x="68" y="157"/>
                    <a:pt x="68" y="157"/>
                  </a:cubicBezTo>
                  <a:cubicBezTo>
                    <a:pt x="68" y="109"/>
                    <a:pt x="68" y="109"/>
                    <a:pt x="68" y="109"/>
                  </a:cubicBezTo>
                  <a:cubicBezTo>
                    <a:pt x="93" y="109"/>
                    <a:pt x="93" y="109"/>
                    <a:pt x="93" y="109"/>
                  </a:cubicBezTo>
                  <a:lnTo>
                    <a:pt x="93" y="157"/>
                  </a:lnTo>
                  <a:close/>
                  <a:moveTo>
                    <a:pt x="101" y="56"/>
                  </a:moveTo>
                  <a:cubicBezTo>
                    <a:pt x="101" y="8"/>
                    <a:pt x="101" y="8"/>
                    <a:pt x="101" y="8"/>
                  </a:cubicBezTo>
                  <a:cubicBezTo>
                    <a:pt x="101" y="4"/>
                    <a:pt x="98" y="0"/>
                    <a:pt x="93" y="0"/>
                  </a:cubicBezTo>
                  <a:cubicBezTo>
                    <a:pt x="68" y="0"/>
                    <a:pt x="68" y="0"/>
                    <a:pt x="68" y="0"/>
                  </a:cubicBezTo>
                  <a:cubicBezTo>
                    <a:pt x="64" y="0"/>
                    <a:pt x="60" y="4"/>
                    <a:pt x="60" y="8"/>
                  </a:cubicBezTo>
                  <a:cubicBezTo>
                    <a:pt x="60" y="56"/>
                    <a:pt x="60" y="56"/>
                    <a:pt x="60" y="56"/>
                  </a:cubicBezTo>
                  <a:cubicBezTo>
                    <a:pt x="60" y="61"/>
                    <a:pt x="64" y="65"/>
                    <a:pt x="68" y="65"/>
                  </a:cubicBezTo>
                  <a:cubicBezTo>
                    <a:pt x="93" y="65"/>
                    <a:pt x="93" y="65"/>
                    <a:pt x="93" y="65"/>
                  </a:cubicBezTo>
                  <a:cubicBezTo>
                    <a:pt x="98" y="65"/>
                    <a:pt x="101" y="61"/>
                    <a:pt x="101" y="56"/>
                  </a:cubicBezTo>
                  <a:close/>
                  <a:moveTo>
                    <a:pt x="93" y="56"/>
                  </a:moveTo>
                  <a:cubicBezTo>
                    <a:pt x="68" y="56"/>
                    <a:pt x="68" y="56"/>
                    <a:pt x="68" y="56"/>
                  </a:cubicBezTo>
                  <a:cubicBezTo>
                    <a:pt x="68" y="8"/>
                    <a:pt x="68" y="8"/>
                    <a:pt x="68" y="8"/>
                  </a:cubicBezTo>
                  <a:cubicBezTo>
                    <a:pt x="93" y="8"/>
                    <a:pt x="93" y="8"/>
                    <a:pt x="93" y="8"/>
                  </a:cubicBezTo>
                  <a:lnTo>
                    <a:pt x="93" y="56"/>
                  </a:lnTo>
                  <a:close/>
                  <a:moveTo>
                    <a:pt x="41" y="262"/>
                  </a:moveTo>
                  <a:cubicBezTo>
                    <a:pt x="41" y="240"/>
                    <a:pt x="41" y="240"/>
                    <a:pt x="41" y="240"/>
                  </a:cubicBezTo>
                  <a:cubicBezTo>
                    <a:pt x="41" y="239"/>
                    <a:pt x="40" y="237"/>
                    <a:pt x="37" y="237"/>
                  </a:cubicBezTo>
                  <a:cubicBezTo>
                    <a:pt x="33" y="237"/>
                    <a:pt x="33" y="239"/>
                    <a:pt x="33" y="240"/>
                  </a:cubicBezTo>
                  <a:cubicBezTo>
                    <a:pt x="33" y="258"/>
                    <a:pt x="33" y="258"/>
                    <a:pt x="33" y="258"/>
                  </a:cubicBezTo>
                  <a:cubicBezTo>
                    <a:pt x="25" y="258"/>
                    <a:pt x="25" y="258"/>
                    <a:pt x="25" y="258"/>
                  </a:cubicBezTo>
                  <a:cubicBezTo>
                    <a:pt x="25" y="201"/>
                    <a:pt x="25" y="201"/>
                    <a:pt x="25" y="201"/>
                  </a:cubicBezTo>
                  <a:cubicBezTo>
                    <a:pt x="4" y="201"/>
                    <a:pt x="4" y="201"/>
                    <a:pt x="4" y="201"/>
                  </a:cubicBezTo>
                  <a:cubicBezTo>
                    <a:pt x="1" y="201"/>
                    <a:pt x="0" y="202"/>
                    <a:pt x="0" y="205"/>
                  </a:cubicBezTo>
                  <a:cubicBezTo>
                    <a:pt x="0" y="208"/>
                    <a:pt x="1" y="209"/>
                    <a:pt x="4" y="209"/>
                  </a:cubicBezTo>
                  <a:cubicBezTo>
                    <a:pt x="16" y="209"/>
                    <a:pt x="16" y="209"/>
                    <a:pt x="16" y="209"/>
                  </a:cubicBezTo>
                  <a:cubicBezTo>
                    <a:pt x="16" y="258"/>
                    <a:pt x="16" y="258"/>
                    <a:pt x="16" y="258"/>
                  </a:cubicBezTo>
                  <a:cubicBezTo>
                    <a:pt x="4" y="258"/>
                    <a:pt x="4" y="258"/>
                    <a:pt x="4" y="258"/>
                  </a:cubicBezTo>
                  <a:cubicBezTo>
                    <a:pt x="1" y="258"/>
                    <a:pt x="0" y="259"/>
                    <a:pt x="0" y="262"/>
                  </a:cubicBezTo>
                  <a:cubicBezTo>
                    <a:pt x="0" y="265"/>
                    <a:pt x="1" y="266"/>
                    <a:pt x="4" y="266"/>
                  </a:cubicBezTo>
                  <a:cubicBezTo>
                    <a:pt x="37" y="266"/>
                    <a:pt x="37" y="266"/>
                    <a:pt x="37" y="266"/>
                  </a:cubicBezTo>
                  <a:cubicBezTo>
                    <a:pt x="39" y="266"/>
                    <a:pt x="41" y="265"/>
                    <a:pt x="41" y="262"/>
                  </a:cubicBezTo>
                  <a:close/>
                  <a:moveTo>
                    <a:pt x="41" y="157"/>
                  </a:moveTo>
                  <a:cubicBezTo>
                    <a:pt x="41" y="109"/>
                    <a:pt x="41" y="109"/>
                    <a:pt x="41" y="109"/>
                  </a:cubicBezTo>
                  <a:cubicBezTo>
                    <a:pt x="41" y="104"/>
                    <a:pt x="37" y="100"/>
                    <a:pt x="33" y="100"/>
                  </a:cubicBezTo>
                  <a:cubicBezTo>
                    <a:pt x="7" y="100"/>
                    <a:pt x="7" y="100"/>
                    <a:pt x="7" y="100"/>
                  </a:cubicBezTo>
                  <a:cubicBezTo>
                    <a:pt x="3" y="100"/>
                    <a:pt x="0" y="104"/>
                    <a:pt x="0" y="109"/>
                  </a:cubicBezTo>
                  <a:cubicBezTo>
                    <a:pt x="0" y="157"/>
                    <a:pt x="0" y="157"/>
                    <a:pt x="0" y="157"/>
                  </a:cubicBezTo>
                  <a:cubicBezTo>
                    <a:pt x="0" y="162"/>
                    <a:pt x="3" y="165"/>
                    <a:pt x="7" y="165"/>
                  </a:cubicBezTo>
                  <a:cubicBezTo>
                    <a:pt x="33" y="165"/>
                    <a:pt x="33" y="165"/>
                    <a:pt x="33" y="165"/>
                  </a:cubicBezTo>
                  <a:cubicBezTo>
                    <a:pt x="37" y="165"/>
                    <a:pt x="41" y="162"/>
                    <a:pt x="41" y="157"/>
                  </a:cubicBezTo>
                  <a:close/>
                  <a:moveTo>
                    <a:pt x="33" y="157"/>
                  </a:moveTo>
                  <a:cubicBezTo>
                    <a:pt x="7" y="157"/>
                    <a:pt x="7" y="157"/>
                    <a:pt x="7" y="157"/>
                  </a:cubicBezTo>
                  <a:cubicBezTo>
                    <a:pt x="7" y="109"/>
                    <a:pt x="7" y="109"/>
                    <a:pt x="7" y="109"/>
                  </a:cubicBezTo>
                  <a:cubicBezTo>
                    <a:pt x="33" y="109"/>
                    <a:pt x="33" y="109"/>
                    <a:pt x="33" y="109"/>
                  </a:cubicBezTo>
                  <a:lnTo>
                    <a:pt x="33" y="157"/>
                  </a:lnTo>
                  <a:close/>
                  <a:moveTo>
                    <a:pt x="41" y="61"/>
                  </a:moveTo>
                  <a:cubicBezTo>
                    <a:pt x="41" y="40"/>
                    <a:pt x="41" y="40"/>
                    <a:pt x="41" y="40"/>
                  </a:cubicBezTo>
                  <a:cubicBezTo>
                    <a:pt x="41" y="37"/>
                    <a:pt x="40" y="36"/>
                    <a:pt x="37" y="36"/>
                  </a:cubicBezTo>
                  <a:cubicBezTo>
                    <a:pt x="33" y="36"/>
                    <a:pt x="33" y="37"/>
                    <a:pt x="33" y="40"/>
                  </a:cubicBezTo>
                  <a:cubicBezTo>
                    <a:pt x="33" y="56"/>
                    <a:pt x="33" y="56"/>
                    <a:pt x="33" y="56"/>
                  </a:cubicBezTo>
                  <a:cubicBezTo>
                    <a:pt x="25" y="56"/>
                    <a:pt x="25" y="56"/>
                    <a:pt x="25" y="56"/>
                  </a:cubicBezTo>
                  <a:cubicBezTo>
                    <a:pt x="25" y="0"/>
                    <a:pt x="25" y="0"/>
                    <a:pt x="25" y="0"/>
                  </a:cubicBezTo>
                  <a:cubicBezTo>
                    <a:pt x="4" y="0"/>
                    <a:pt x="4" y="0"/>
                    <a:pt x="4" y="0"/>
                  </a:cubicBezTo>
                  <a:cubicBezTo>
                    <a:pt x="1" y="0"/>
                    <a:pt x="0" y="1"/>
                    <a:pt x="0" y="4"/>
                  </a:cubicBezTo>
                  <a:cubicBezTo>
                    <a:pt x="0" y="7"/>
                    <a:pt x="1" y="8"/>
                    <a:pt x="4" y="8"/>
                  </a:cubicBezTo>
                  <a:cubicBezTo>
                    <a:pt x="16" y="8"/>
                    <a:pt x="16" y="8"/>
                    <a:pt x="16" y="8"/>
                  </a:cubicBezTo>
                  <a:cubicBezTo>
                    <a:pt x="16" y="56"/>
                    <a:pt x="16" y="56"/>
                    <a:pt x="16" y="56"/>
                  </a:cubicBezTo>
                  <a:cubicBezTo>
                    <a:pt x="4" y="56"/>
                    <a:pt x="4" y="56"/>
                    <a:pt x="4" y="56"/>
                  </a:cubicBezTo>
                  <a:cubicBezTo>
                    <a:pt x="1" y="56"/>
                    <a:pt x="0" y="58"/>
                    <a:pt x="0" y="61"/>
                  </a:cubicBezTo>
                  <a:cubicBezTo>
                    <a:pt x="0" y="64"/>
                    <a:pt x="1" y="65"/>
                    <a:pt x="4" y="65"/>
                  </a:cubicBezTo>
                  <a:cubicBezTo>
                    <a:pt x="37" y="65"/>
                    <a:pt x="37" y="65"/>
                    <a:pt x="37" y="65"/>
                  </a:cubicBezTo>
                  <a:cubicBezTo>
                    <a:pt x="39" y="65"/>
                    <a:pt x="41" y="64"/>
                    <a:pt x="41"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pic>
        <p:nvPicPr>
          <p:cNvPr id="87" name="Picture 86"/>
          <p:cNvPicPr>
            <a:picLocks noChangeAspect="1"/>
          </p:cNvPicPr>
          <p:nvPr userDrawn="1"/>
        </p:nvPicPr>
        <p:blipFill>
          <a:blip r:embed="rId2"/>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34893396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142" name="Rectangle 141"/>
          <p:cNvSpPr/>
          <p:nvPr userDrawn="1"/>
        </p:nvSpPr>
        <p:spPr bwMode="gray">
          <a:xfrm>
            <a:off x="5334973" y="0"/>
            <a:ext cx="6857027"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302" y="2077815"/>
            <a:ext cx="4840694" cy="1799462"/>
          </a:xfrm>
          <a:noFill/>
        </p:spPr>
        <p:txBody>
          <a:bodyPr lIns="146304" tIns="91440" rIns="146304" bIns="91440" anchor="t" anchorCtr="0"/>
          <a:lstStyle>
            <a:lvl1pPr>
              <a:defRPr sz="4705" spc="-98" baseline="0">
                <a:gradFill>
                  <a:gsLst>
                    <a:gs pos="74359">
                      <a:schemeClr val="tx1"/>
                    </a:gs>
                    <a:gs pos="57576">
                      <a:schemeClr val="tx1"/>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67682" y="3877277"/>
            <a:ext cx="4840694" cy="717249"/>
          </a:xfrm>
        </p:spPr>
        <p:txBody>
          <a:bodyPr lIns="164592" tIns="109728" rIns="164592" bIns="109728">
            <a:noAutofit/>
          </a:bodyPr>
          <a:lstStyle>
            <a:lvl1pPr marL="0" indent="0">
              <a:spcBef>
                <a:spcPts val="0"/>
              </a:spcBef>
              <a:buNone/>
              <a:defRPr lang="en-US" sz="3137" kern="1200" spc="0" baseline="0" dirty="0">
                <a:gradFill>
                  <a:gsLst>
                    <a:gs pos="91000">
                      <a:schemeClr val="tx1"/>
                    </a:gs>
                    <a:gs pos="0">
                      <a:schemeClr val="tx1"/>
                    </a:gs>
                  </a:gsLst>
                  <a:lin ang="5400000" scaled="0"/>
                </a:gradFill>
                <a:latin typeface="+mn-lt"/>
                <a:ea typeface="+mn-ea"/>
                <a:cs typeface="+mn-cs"/>
              </a:defRPr>
            </a:lvl1pPr>
          </a:lstStyle>
          <a:p>
            <a:pPr marL="0" marR="0" lvl="0" indent="0" algn="l" defTabSz="914367" rtl="0" eaLnBrk="1" fontAlgn="auto" latinLnBrk="0" hangingPunct="1">
              <a:lnSpc>
                <a:spcPct val="90000"/>
              </a:lnSpc>
              <a:spcBef>
                <a:spcPts val="0"/>
              </a:spcBef>
              <a:spcAft>
                <a:spcPts val="0"/>
              </a:spcAft>
              <a:buClrTx/>
              <a:buSzPct val="90000"/>
              <a:buFont typeface="Arial" pitchFamily="34" charset="0"/>
              <a:buNone/>
              <a:tabLst/>
            </a:pPr>
            <a:r>
              <a:rPr lang="en-US" dirty="0"/>
              <a:t>Speaker name</a:t>
            </a:r>
          </a:p>
        </p:txBody>
      </p:sp>
      <p:grpSp>
        <p:nvGrpSpPr>
          <p:cNvPr id="91" name="Group 90"/>
          <p:cNvGrpSpPr>
            <a:grpSpLocks noChangeAspect="1"/>
          </p:cNvGrpSpPr>
          <p:nvPr userDrawn="1"/>
        </p:nvGrpSpPr>
        <p:grpSpPr bwMode="gray">
          <a:xfrm>
            <a:off x="5675128" y="4141867"/>
            <a:ext cx="6516872" cy="2716134"/>
            <a:chOff x="5788926" y="4224320"/>
            <a:chExt cx="6647549" cy="2770205"/>
          </a:xfrm>
        </p:grpSpPr>
        <p:sp>
          <p:nvSpPr>
            <p:cNvPr id="92" name="Freeform: Shape 91"/>
            <p:cNvSpPr/>
            <p:nvPr userDrawn="1"/>
          </p:nvSpPr>
          <p:spPr bwMode="gray">
            <a:xfrm>
              <a:off x="5788926" y="5758835"/>
              <a:ext cx="2577047" cy="1235690"/>
            </a:xfrm>
            <a:custGeom>
              <a:avLst/>
              <a:gdLst>
                <a:gd name="connsiteX0" fmla="*/ 1214715 w 2577047"/>
                <a:gd name="connsiteY0" fmla="*/ 0 h 1235690"/>
                <a:gd name="connsiteX1" fmla="*/ 1914672 w 2577047"/>
                <a:gd name="connsiteY1" fmla="*/ 468064 h 1235690"/>
                <a:gd name="connsiteX2" fmla="*/ 2060300 w 2577047"/>
                <a:gd name="connsiteY2" fmla="*/ 446221 h 1235690"/>
                <a:gd name="connsiteX3" fmla="*/ 2577047 w 2577047"/>
                <a:gd name="connsiteY3" fmla="*/ 957972 h 1235690"/>
                <a:gd name="connsiteX4" fmla="*/ 2495620 w 2577047"/>
                <a:gd name="connsiteY4" fmla="*/ 1235690 h 1235690"/>
                <a:gd name="connsiteX5" fmla="*/ 1889591 w 2577047"/>
                <a:gd name="connsiteY5" fmla="*/ 1235690 h 1235690"/>
                <a:gd name="connsiteX6" fmla="*/ 1799319 w 2577047"/>
                <a:gd name="connsiteY6" fmla="*/ 1235690 h 1235690"/>
                <a:gd name="connsiteX7" fmla="*/ 31390 w 2577047"/>
                <a:gd name="connsiteY7" fmla="*/ 1235690 h 1235690"/>
                <a:gd name="connsiteX8" fmla="*/ 9264 w 2577047"/>
                <a:gd name="connsiteY8" fmla="*/ 1164413 h 1235690"/>
                <a:gd name="connsiteX9" fmla="*/ 0 w 2577047"/>
                <a:gd name="connsiteY9" fmla="*/ 1072517 h 1235690"/>
                <a:gd name="connsiteX10" fmla="*/ 455981 w 2577047"/>
                <a:gd name="connsiteY10" fmla="*/ 616536 h 1235690"/>
                <a:gd name="connsiteX11" fmla="*/ 459500 w 2577047"/>
                <a:gd name="connsiteY11" fmla="*/ 616891 h 1235690"/>
                <a:gd name="connsiteX12" fmla="*/ 459640 w 2577047"/>
                <a:gd name="connsiteY12" fmla="*/ 615506 h 1235690"/>
                <a:gd name="connsiteX13" fmla="*/ 720719 w 2577047"/>
                <a:gd name="connsiteY13" fmla="*/ 182302 h 1235690"/>
                <a:gd name="connsiteX14" fmla="*/ 739060 w 2577047"/>
                <a:gd name="connsiteY14" fmla="*/ 169592 h 1235690"/>
                <a:gd name="connsiteX15" fmla="*/ 747661 w 2577047"/>
                <a:gd name="connsiteY15" fmla="*/ 161263 h 1235690"/>
                <a:gd name="connsiteX16" fmla="*/ 1214715 w 2577047"/>
                <a:gd name="connsiteY16" fmla="*/ 0 h 123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7047" h="1235690">
                  <a:moveTo>
                    <a:pt x="1214715" y="0"/>
                  </a:moveTo>
                  <a:cubicBezTo>
                    <a:pt x="1532592" y="0"/>
                    <a:pt x="1803493" y="191906"/>
                    <a:pt x="1914672" y="468064"/>
                  </a:cubicBezTo>
                  <a:cubicBezTo>
                    <a:pt x="1961649" y="454022"/>
                    <a:pt x="2010192" y="446221"/>
                    <a:pt x="2060300" y="446221"/>
                  </a:cubicBezTo>
                  <a:cubicBezTo>
                    <a:pt x="2346860" y="446221"/>
                    <a:pt x="2577047" y="675573"/>
                    <a:pt x="2577047" y="957972"/>
                  </a:cubicBezTo>
                  <a:cubicBezTo>
                    <a:pt x="2577047" y="1060946"/>
                    <a:pt x="2547295" y="1156119"/>
                    <a:pt x="2495620" y="1235690"/>
                  </a:cubicBezTo>
                  <a:cubicBezTo>
                    <a:pt x="2495620" y="1235690"/>
                    <a:pt x="2495620" y="1235690"/>
                    <a:pt x="1889591" y="1235690"/>
                  </a:cubicBezTo>
                  <a:lnTo>
                    <a:pt x="1799319" y="1235690"/>
                  </a:lnTo>
                  <a:lnTo>
                    <a:pt x="31390" y="1235690"/>
                  </a:lnTo>
                  <a:lnTo>
                    <a:pt x="9264" y="1164413"/>
                  </a:lnTo>
                  <a:cubicBezTo>
                    <a:pt x="3190" y="1134730"/>
                    <a:pt x="0" y="1103996"/>
                    <a:pt x="0" y="1072517"/>
                  </a:cubicBezTo>
                  <a:cubicBezTo>
                    <a:pt x="0" y="820686"/>
                    <a:pt x="204150" y="616536"/>
                    <a:pt x="455981" y="616536"/>
                  </a:cubicBezTo>
                  <a:lnTo>
                    <a:pt x="459500" y="616891"/>
                  </a:lnTo>
                  <a:lnTo>
                    <a:pt x="459640" y="615506"/>
                  </a:lnTo>
                  <a:cubicBezTo>
                    <a:pt x="495067" y="442379"/>
                    <a:pt x="589371" y="290700"/>
                    <a:pt x="720719" y="182302"/>
                  </a:cubicBezTo>
                  <a:lnTo>
                    <a:pt x="739060" y="169592"/>
                  </a:lnTo>
                  <a:lnTo>
                    <a:pt x="747661" y="161263"/>
                  </a:lnTo>
                  <a:cubicBezTo>
                    <a:pt x="876480" y="60556"/>
                    <a:pt x="1038551" y="0"/>
                    <a:pt x="1214715" y="0"/>
                  </a:cubicBez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7"/>
            <p:cNvSpPr>
              <a:spLocks noChangeArrowheads="1"/>
            </p:cNvSpPr>
            <p:nvPr/>
          </p:nvSpPr>
          <p:spPr bwMode="gray">
            <a:xfrm>
              <a:off x="9601660" y="4515070"/>
              <a:ext cx="573425" cy="1445676"/>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5" name="Rectangle 8"/>
            <p:cNvSpPr>
              <a:spLocks noChangeArrowheads="1"/>
            </p:cNvSpPr>
            <p:nvPr/>
          </p:nvSpPr>
          <p:spPr bwMode="gray">
            <a:xfrm>
              <a:off x="8640568" y="4224320"/>
              <a:ext cx="576116" cy="1445676"/>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6" name="Rectangle 9"/>
            <p:cNvSpPr>
              <a:spLocks noChangeArrowheads="1"/>
            </p:cNvSpPr>
            <p:nvPr/>
          </p:nvSpPr>
          <p:spPr bwMode="gray">
            <a:xfrm>
              <a:off x="9771264" y="4698135"/>
              <a:ext cx="573425" cy="1445676"/>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7" name="Rectangle 10"/>
            <p:cNvSpPr>
              <a:spLocks noChangeArrowheads="1"/>
            </p:cNvSpPr>
            <p:nvPr/>
          </p:nvSpPr>
          <p:spPr bwMode="gray">
            <a:xfrm>
              <a:off x="9351291" y="4843510"/>
              <a:ext cx="320365" cy="1397218"/>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8" name="Rectangle 11"/>
            <p:cNvSpPr>
              <a:spLocks noChangeArrowheads="1"/>
            </p:cNvSpPr>
            <p:nvPr/>
          </p:nvSpPr>
          <p:spPr bwMode="gray">
            <a:xfrm>
              <a:off x="8505962" y="4708904"/>
              <a:ext cx="309596" cy="1292224"/>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9" name="Rectangle 12"/>
            <p:cNvSpPr>
              <a:spLocks noChangeArrowheads="1"/>
            </p:cNvSpPr>
            <p:nvPr/>
          </p:nvSpPr>
          <p:spPr bwMode="gray">
            <a:xfrm>
              <a:off x="8780559" y="4576988"/>
              <a:ext cx="570732" cy="1518363"/>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0" name="Freeform 13"/>
            <p:cNvSpPr>
              <a:spLocks/>
            </p:cNvSpPr>
            <p:nvPr/>
          </p:nvSpPr>
          <p:spPr bwMode="gray">
            <a:xfrm>
              <a:off x="8842479" y="4665830"/>
              <a:ext cx="446894" cy="78073"/>
            </a:xfrm>
            <a:custGeom>
              <a:avLst/>
              <a:gdLst>
                <a:gd name="T0" fmla="*/ 24 w 286"/>
                <a:gd name="T1" fmla="*/ 0 h 50"/>
                <a:gd name="T2" fmla="*/ 0 w 286"/>
                <a:gd name="T3" fmla="*/ 22 h 50"/>
                <a:gd name="T4" fmla="*/ 0 w 286"/>
                <a:gd name="T5" fmla="*/ 28 h 50"/>
                <a:gd name="T6" fmla="*/ 24 w 286"/>
                <a:gd name="T7" fmla="*/ 50 h 50"/>
                <a:gd name="T8" fmla="*/ 262 w 286"/>
                <a:gd name="T9" fmla="*/ 50 h 50"/>
                <a:gd name="T10" fmla="*/ 286 w 286"/>
                <a:gd name="T11" fmla="*/ 28 h 50"/>
                <a:gd name="T12" fmla="*/ 286 w 286"/>
                <a:gd name="T13" fmla="*/ 22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2"/>
                  </a:cubicBezTo>
                  <a:cubicBezTo>
                    <a:pt x="0" y="28"/>
                    <a:pt x="0" y="28"/>
                    <a:pt x="0" y="28"/>
                  </a:cubicBezTo>
                  <a:cubicBezTo>
                    <a:pt x="0" y="28"/>
                    <a:pt x="0" y="50"/>
                    <a:pt x="24" y="50"/>
                  </a:cubicBezTo>
                  <a:cubicBezTo>
                    <a:pt x="262" y="50"/>
                    <a:pt x="262" y="50"/>
                    <a:pt x="262" y="50"/>
                  </a:cubicBezTo>
                  <a:cubicBezTo>
                    <a:pt x="262" y="50"/>
                    <a:pt x="286" y="50"/>
                    <a:pt x="286" y="28"/>
                  </a:cubicBezTo>
                  <a:cubicBezTo>
                    <a:pt x="286" y="22"/>
                    <a:pt x="286" y="22"/>
                    <a:pt x="286" y="22"/>
                  </a:cubicBezTo>
                  <a:cubicBezTo>
                    <a:pt x="286" y="22"/>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1" name="Freeform 14"/>
            <p:cNvSpPr>
              <a:spLocks/>
            </p:cNvSpPr>
            <p:nvPr/>
          </p:nvSpPr>
          <p:spPr bwMode="gray">
            <a:xfrm>
              <a:off x="8842479" y="4805821"/>
              <a:ext cx="446894" cy="78073"/>
            </a:xfrm>
            <a:custGeom>
              <a:avLst/>
              <a:gdLst>
                <a:gd name="T0" fmla="*/ 24 w 286"/>
                <a:gd name="T1" fmla="*/ 0 h 50"/>
                <a:gd name="T2" fmla="*/ 0 w 286"/>
                <a:gd name="T3" fmla="*/ 23 h 50"/>
                <a:gd name="T4" fmla="*/ 0 w 286"/>
                <a:gd name="T5" fmla="*/ 27 h 50"/>
                <a:gd name="T6" fmla="*/ 24 w 286"/>
                <a:gd name="T7" fmla="*/ 50 h 50"/>
                <a:gd name="T8" fmla="*/ 262 w 286"/>
                <a:gd name="T9" fmla="*/ 50 h 50"/>
                <a:gd name="T10" fmla="*/ 286 w 286"/>
                <a:gd name="T11" fmla="*/ 27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7"/>
                    <a:pt x="0" y="27"/>
                    <a:pt x="0" y="27"/>
                  </a:cubicBezTo>
                  <a:cubicBezTo>
                    <a:pt x="0" y="27"/>
                    <a:pt x="0" y="50"/>
                    <a:pt x="24" y="50"/>
                  </a:cubicBezTo>
                  <a:cubicBezTo>
                    <a:pt x="262" y="50"/>
                    <a:pt x="262" y="50"/>
                    <a:pt x="262" y="50"/>
                  </a:cubicBezTo>
                  <a:cubicBezTo>
                    <a:pt x="262" y="50"/>
                    <a:pt x="286" y="50"/>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2" name="Freeform 15"/>
            <p:cNvSpPr>
              <a:spLocks/>
            </p:cNvSpPr>
            <p:nvPr/>
          </p:nvSpPr>
          <p:spPr bwMode="gray">
            <a:xfrm>
              <a:off x="8842479" y="4943118"/>
              <a:ext cx="446894" cy="78073"/>
            </a:xfrm>
            <a:custGeom>
              <a:avLst/>
              <a:gdLst>
                <a:gd name="T0" fmla="*/ 24 w 286"/>
                <a:gd name="T1" fmla="*/ 0 h 50"/>
                <a:gd name="T2" fmla="*/ 0 w 286"/>
                <a:gd name="T3" fmla="*/ 24 h 50"/>
                <a:gd name="T4" fmla="*/ 0 w 286"/>
                <a:gd name="T5" fmla="*/ 28 h 50"/>
                <a:gd name="T6" fmla="*/ 24 w 286"/>
                <a:gd name="T7" fmla="*/ 50 h 50"/>
                <a:gd name="T8" fmla="*/ 262 w 286"/>
                <a:gd name="T9" fmla="*/ 50 h 50"/>
                <a:gd name="T10" fmla="*/ 286 w 286"/>
                <a:gd name="T11" fmla="*/ 28 h 50"/>
                <a:gd name="T12" fmla="*/ 286 w 286"/>
                <a:gd name="T13" fmla="*/ 24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4"/>
                  </a:cubicBezTo>
                  <a:cubicBezTo>
                    <a:pt x="0" y="28"/>
                    <a:pt x="0" y="28"/>
                    <a:pt x="0" y="28"/>
                  </a:cubicBezTo>
                  <a:cubicBezTo>
                    <a:pt x="0" y="28"/>
                    <a:pt x="0" y="50"/>
                    <a:pt x="24" y="50"/>
                  </a:cubicBezTo>
                  <a:cubicBezTo>
                    <a:pt x="262" y="50"/>
                    <a:pt x="262" y="50"/>
                    <a:pt x="262" y="50"/>
                  </a:cubicBezTo>
                  <a:cubicBezTo>
                    <a:pt x="262" y="50"/>
                    <a:pt x="286" y="50"/>
                    <a:pt x="286" y="28"/>
                  </a:cubicBezTo>
                  <a:cubicBezTo>
                    <a:pt x="286" y="24"/>
                    <a:pt x="286" y="24"/>
                    <a:pt x="286" y="24"/>
                  </a:cubicBezTo>
                  <a:cubicBezTo>
                    <a:pt x="286" y="24"/>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3" name="Freeform 16"/>
            <p:cNvSpPr>
              <a:spLocks/>
            </p:cNvSpPr>
            <p:nvPr/>
          </p:nvSpPr>
          <p:spPr bwMode="gray">
            <a:xfrm>
              <a:off x="8842479" y="5080418"/>
              <a:ext cx="446894" cy="78073"/>
            </a:xfrm>
            <a:custGeom>
              <a:avLst/>
              <a:gdLst>
                <a:gd name="T0" fmla="*/ 24 w 286"/>
                <a:gd name="T1" fmla="*/ 0 h 50"/>
                <a:gd name="T2" fmla="*/ 0 w 286"/>
                <a:gd name="T3" fmla="*/ 23 h 50"/>
                <a:gd name="T4" fmla="*/ 0 w 286"/>
                <a:gd name="T5" fmla="*/ 28 h 50"/>
                <a:gd name="T6" fmla="*/ 24 w 286"/>
                <a:gd name="T7" fmla="*/ 50 h 50"/>
                <a:gd name="T8" fmla="*/ 262 w 286"/>
                <a:gd name="T9" fmla="*/ 50 h 50"/>
                <a:gd name="T10" fmla="*/ 286 w 286"/>
                <a:gd name="T11" fmla="*/ 28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8"/>
                    <a:pt x="0" y="28"/>
                    <a:pt x="0" y="28"/>
                  </a:cubicBezTo>
                  <a:cubicBezTo>
                    <a:pt x="0" y="28"/>
                    <a:pt x="0" y="50"/>
                    <a:pt x="24" y="50"/>
                  </a:cubicBezTo>
                  <a:cubicBezTo>
                    <a:pt x="262" y="50"/>
                    <a:pt x="262" y="50"/>
                    <a:pt x="262" y="50"/>
                  </a:cubicBezTo>
                  <a:cubicBezTo>
                    <a:pt x="262" y="50"/>
                    <a:pt x="286" y="50"/>
                    <a:pt x="286" y="28"/>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4" name="Freeform 17"/>
            <p:cNvSpPr>
              <a:spLocks/>
            </p:cNvSpPr>
            <p:nvPr/>
          </p:nvSpPr>
          <p:spPr bwMode="gray">
            <a:xfrm>
              <a:off x="8842479" y="5220409"/>
              <a:ext cx="446894" cy="78073"/>
            </a:xfrm>
            <a:custGeom>
              <a:avLst/>
              <a:gdLst>
                <a:gd name="T0" fmla="*/ 24 w 286"/>
                <a:gd name="T1" fmla="*/ 0 h 50"/>
                <a:gd name="T2" fmla="*/ 0 w 286"/>
                <a:gd name="T3" fmla="*/ 23 h 50"/>
                <a:gd name="T4" fmla="*/ 0 w 286"/>
                <a:gd name="T5" fmla="*/ 27 h 50"/>
                <a:gd name="T6" fmla="*/ 24 w 286"/>
                <a:gd name="T7" fmla="*/ 50 h 50"/>
                <a:gd name="T8" fmla="*/ 262 w 286"/>
                <a:gd name="T9" fmla="*/ 50 h 50"/>
                <a:gd name="T10" fmla="*/ 286 w 286"/>
                <a:gd name="T11" fmla="*/ 27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7"/>
                    <a:pt x="0" y="27"/>
                    <a:pt x="0" y="27"/>
                  </a:cubicBezTo>
                  <a:cubicBezTo>
                    <a:pt x="0" y="27"/>
                    <a:pt x="0" y="50"/>
                    <a:pt x="24" y="50"/>
                  </a:cubicBezTo>
                  <a:cubicBezTo>
                    <a:pt x="262" y="50"/>
                    <a:pt x="262" y="50"/>
                    <a:pt x="262" y="50"/>
                  </a:cubicBezTo>
                  <a:cubicBezTo>
                    <a:pt x="262" y="50"/>
                    <a:pt x="286" y="50"/>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5" name="Freeform 18"/>
            <p:cNvSpPr>
              <a:spLocks/>
            </p:cNvSpPr>
            <p:nvPr/>
          </p:nvSpPr>
          <p:spPr bwMode="gray">
            <a:xfrm>
              <a:off x="8842479" y="5357707"/>
              <a:ext cx="446894" cy="78073"/>
            </a:xfrm>
            <a:custGeom>
              <a:avLst/>
              <a:gdLst>
                <a:gd name="T0" fmla="*/ 24 w 286"/>
                <a:gd name="T1" fmla="*/ 0 h 51"/>
                <a:gd name="T2" fmla="*/ 0 w 286"/>
                <a:gd name="T3" fmla="*/ 24 h 51"/>
                <a:gd name="T4" fmla="*/ 0 w 286"/>
                <a:gd name="T5" fmla="*/ 28 h 51"/>
                <a:gd name="T6" fmla="*/ 24 w 286"/>
                <a:gd name="T7" fmla="*/ 51 h 51"/>
                <a:gd name="T8" fmla="*/ 262 w 286"/>
                <a:gd name="T9" fmla="*/ 51 h 51"/>
                <a:gd name="T10" fmla="*/ 286 w 286"/>
                <a:gd name="T11" fmla="*/ 28 h 51"/>
                <a:gd name="T12" fmla="*/ 286 w 286"/>
                <a:gd name="T13" fmla="*/ 24 h 51"/>
                <a:gd name="T14" fmla="*/ 262 w 286"/>
                <a:gd name="T15" fmla="*/ 0 h 51"/>
                <a:gd name="T16" fmla="*/ 152 w 286"/>
                <a:gd name="T17" fmla="*/ 0 h 51"/>
                <a:gd name="T18" fmla="*/ 24 w 286"/>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1">
                  <a:moveTo>
                    <a:pt x="24" y="0"/>
                  </a:moveTo>
                  <a:cubicBezTo>
                    <a:pt x="24" y="0"/>
                    <a:pt x="0" y="0"/>
                    <a:pt x="0" y="24"/>
                  </a:cubicBezTo>
                  <a:cubicBezTo>
                    <a:pt x="0" y="28"/>
                    <a:pt x="0" y="28"/>
                    <a:pt x="0" y="28"/>
                  </a:cubicBezTo>
                  <a:cubicBezTo>
                    <a:pt x="0" y="28"/>
                    <a:pt x="0" y="51"/>
                    <a:pt x="24" y="51"/>
                  </a:cubicBezTo>
                  <a:cubicBezTo>
                    <a:pt x="262" y="51"/>
                    <a:pt x="262" y="51"/>
                    <a:pt x="262" y="51"/>
                  </a:cubicBezTo>
                  <a:cubicBezTo>
                    <a:pt x="262" y="51"/>
                    <a:pt x="286" y="51"/>
                    <a:pt x="286" y="28"/>
                  </a:cubicBezTo>
                  <a:cubicBezTo>
                    <a:pt x="286" y="24"/>
                    <a:pt x="286" y="24"/>
                    <a:pt x="286" y="24"/>
                  </a:cubicBezTo>
                  <a:cubicBezTo>
                    <a:pt x="286" y="24"/>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6" name="Freeform 19"/>
            <p:cNvSpPr>
              <a:spLocks/>
            </p:cNvSpPr>
            <p:nvPr/>
          </p:nvSpPr>
          <p:spPr bwMode="gray">
            <a:xfrm>
              <a:off x="8842479" y="5495006"/>
              <a:ext cx="446894" cy="78073"/>
            </a:xfrm>
            <a:custGeom>
              <a:avLst/>
              <a:gdLst>
                <a:gd name="T0" fmla="*/ 24 w 286"/>
                <a:gd name="T1" fmla="*/ 0 h 50"/>
                <a:gd name="T2" fmla="*/ 0 w 286"/>
                <a:gd name="T3" fmla="*/ 23 h 50"/>
                <a:gd name="T4" fmla="*/ 0 w 286"/>
                <a:gd name="T5" fmla="*/ 28 h 50"/>
                <a:gd name="T6" fmla="*/ 24 w 286"/>
                <a:gd name="T7" fmla="*/ 50 h 50"/>
                <a:gd name="T8" fmla="*/ 262 w 286"/>
                <a:gd name="T9" fmla="*/ 50 h 50"/>
                <a:gd name="T10" fmla="*/ 286 w 286"/>
                <a:gd name="T11" fmla="*/ 28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8"/>
                    <a:pt x="0" y="28"/>
                    <a:pt x="0" y="28"/>
                  </a:cubicBezTo>
                  <a:cubicBezTo>
                    <a:pt x="0" y="28"/>
                    <a:pt x="0" y="50"/>
                    <a:pt x="24" y="50"/>
                  </a:cubicBezTo>
                  <a:cubicBezTo>
                    <a:pt x="262" y="50"/>
                    <a:pt x="262" y="50"/>
                    <a:pt x="262" y="50"/>
                  </a:cubicBezTo>
                  <a:cubicBezTo>
                    <a:pt x="262" y="50"/>
                    <a:pt x="286" y="50"/>
                    <a:pt x="286" y="28"/>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7" name="Freeform 20"/>
            <p:cNvSpPr>
              <a:spLocks/>
            </p:cNvSpPr>
            <p:nvPr/>
          </p:nvSpPr>
          <p:spPr bwMode="gray">
            <a:xfrm>
              <a:off x="8842479" y="5634997"/>
              <a:ext cx="446894" cy="78073"/>
            </a:xfrm>
            <a:custGeom>
              <a:avLst/>
              <a:gdLst>
                <a:gd name="T0" fmla="*/ 24 w 286"/>
                <a:gd name="T1" fmla="*/ 0 h 51"/>
                <a:gd name="T2" fmla="*/ 0 w 286"/>
                <a:gd name="T3" fmla="*/ 23 h 51"/>
                <a:gd name="T4" fmla="*/ 0 w 286"/>
                <a:gd name="T5" fmla="*/ 27 h 51"/>
                <a:gd name="T6" fmla="*/ 24 w 286"/>
                <a:gd name="T7" fmla="*/ 51 h 51"/>
                <a:gd name="T8" fmla="*/ 262 w 286"/>
                <a:gd name="T9" fmla="*/ 51 h 51"/>
                <a:gd name="T10" fmla="*/ 286 w 286"/>
                <a:gd name="T11" fmla="*/ 27 h 51"/>
                <a:gd name="T12" fmla="*/ 286 w 286"/>
                <a:gd name="T13" fmla="*/ 23 h 51"/>
                <a:gd name="T14" fmla="*/ 262 w 286"/>
                <a:gd name="T15" fmla="*/ 0 h 51"/>
                <a:gd name="T16" fmla="*/ 152 w 286"/>
                <a:gd name="T17" fmla="*/ 0 h 51"/>
                <a:gd name="T18" fmla="*/ 24 w 286"/>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1">
                  <a:moveTo>
                    <a:pt x="24" y="0"/>
                  </a:moveTo>
                  <a:cubicBezTo>
                    <a:pt x="24" y="0"/>
                    <a:pt x="0" y="0"/>
                    <a:pt x="0" y="23"/>
                  </a:cubicBezTo>
                  <a:cubicBezTo>
                    <a:pt x="0" y="27"/>
                    <a:pt x="0" y="27"/>
                    <a:pt x="0" y="27"/>
                  </a:cubicBezTo>
                  <a:cubicBezTo>
                    <a:pt x="0" y="27"/>
                    <a:pt x="0" y="51"/>
                    <a:pt x="24" y="51"/>
                  </a:cubicBezTo>
                  <a:cubicBezTo>
                    <a:pt x="262" y="51"/>
                    <a:pt x="262" y="51"/>
                    <a:pt x="262" y="51"/>
                  </a:cubicBezTo>
                  <a:cubicBezTo>
                    <a:pt x="262" y="51"/>
                    <a:pt x="286" y="51"/>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8" name="Oval 21"/>
            <p:cNvSpPr>
              <a:spLocks noChangeArrowheads="1"/>
            </p:cNvSpPr>
            <p:nvPr/>
          </p:nvSpPr>
          <p:spPr bwMode="gray">
            <a:xfrm>
              <a:off x="9203225" y="4681982"/>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09" name="Oval 22"/>
            <p:cNvSpPr>
              <a:spLocks noChangeArrowheads="1"/>
            </p:cNvSpPr>
            <p:nvPr/>
          </p:nvSpPr>
          <p:spPr bwMode="gray">
            <a:xfrm>
              <a:off x="9203225" y="4821973"/>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0" name="Oval 23"/>
            <p:cNvSpPr>
              <a:spLocks noChangeArrowheads="1"/>
            </p:cNvSpPr>
            <p:nvPr/>
          </p:nvSpPr>
          <p:spPr bwMode="gray">
            <a:xfrm>
              <a:off x="9203225" y="4959271"/>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1" name="Oval 24"/>
            <p:cNvSpPr>
              <a:spLocks noChangeArrowheads="1"/>
            </p:cNvSpPr>
            <p:nvPr/>
          </p:nvSpPr>
          <p:spPr bwMode="gray">
            <a:xfrm>
              <a:off x="9203225" y="5099262"/>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2" name="Freeform 25"/>
            <p:cNvSpPr>
              <a:spLocks/>
            </p:cNvSpPr>
            <p:nvPr/>
          </p:nvSpPr>
          <p:spPr bwMode="gray">
            <a:xfrm>
              <a:off x="9203225" y="5236562"/>
              <a:ext cx="45767" cy="43074"/>
            </a:xfrm>
            <a:custGeom>
              <a:avLst/>
              <a:gdLst>
                <a:gd name="T0" fmla="*/ 14 w 28"/>
                <a:gd name="T1" fmla="*/ 28 h 28"/>
                <a:gd name="T2" fmla="*/ 28 w 28"/>
                <a:gd name="T3" fmla="*/ 13 h 28"/>
                <a:gd name="T4" fmla="*/ 14 w 28"/>
                <a:gd name="T5" fmla="*/ 0 h 28"/>
                <a:gd name="T6" fmla="*/ 0 w 28"/>
                <a:gd name="T7" fmla="*/ 13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cubicBezTo>
                    <a:pt x="22" y="28"/>
                    <a:pt x="28" y="21"/>
                    <a:pt x="28" y="13"/>
                  </a:cubicBezTo>
                  <a:cubicBezTo>
                    <a:pt x="28" y="7"/>
                    <a:pt x="22" y="0"/>
                    <a:pt x="14" y="0"/>
                  </a:cubicBezTo>
                  <a:cubicBezTo>
                    <a:pt x="7" y="0"/>
                    <a:pt x="0" y="7"/>
                    <a:pt x="0" y="13"/>
                  </a:cubicBezTo>
                  <a:cubicBezTo>
                    <a:pt x="0" y="21"/>
                    <a:pt x="7" y="28"/>
                    <a:pt x="14" y="28"/>
                  </a:cubicBez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3" name="Oval 26"/>
            <p:cNvSpPr>
              <a:spLocks noChangeArrowheads="1"/>
            </p:cNvSpPr>
            <p:nvPr/>
          </p:nvSpPr>
          <p:spPr bwMode="gray">
            <a:xfrm>
              <a:off x="9203225" y="5376553"/>
              <a:ext cx="45767" cy="40383"/>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4" name="Oval 27"/>
            <p:cNvSpPr>
              <a:spLocks noChangeArrowheads="1"/>
            </p:cNvSpPr>
            <p:nvPr/>
          </p:nvSpPr>
          <p:spPr bwMode="gray">
            <a:xfrm>
              <a:off x="9203225" y="5513851"/>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5" name="Oval 28"/>
            <p:cNvSpPr>
              <a:spLocks noChangeArrowheads="1"/>
            </p:cNvSpPr>
            <p:nvPr/>
          </p:nvSpPr>
          <p:spPr bwMode="gray">
            <a:xfrm>
              <a:off x="9203225" y="5653841"/>
              <a:ext cx="45767" cy="40383"/>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6" name="Freeform 29"/>
            <p:cNvSpPr>
              <a:spLocks/>
            </p:cNvSpPr>
            <p:nvPr/>
          </p:nvSpPr>
          <p:spPr bwMode="gray">
            <a:xfrm>
              <a:off x="8842479" y="5772295"/>
              <a:ext cx="446894" cy="78073"/>
            </a:xfrm>
            <a:custGeom>
              <a:avLst/>
              <a:gdLst>
                <a:gd name="T0" fmla="*/ 24 w 286"/>
                <a:gd name="T1" fmla="*/ 0 h 50"/>
                <a:gd name="T2" fmla="*/ 0 w 286"/>
                <a:gd name="T3" fmla="*/ 22 h 50"/>
                <a:gd name="T4" fmla="*/ 0 w 286"/>
                <a:gd name="T5" fmla="*/ 27 h 50"/>
                <a:gd name="T6" fmla="*/ 24 w 286"/>
                <a:gd name="T7" fmla="*/ 50 h 50"/>
                <a:gd name="T8" fmla="*/ 262 w 286"/>
                <a:gd name="T9" fmla="*/ 50 h 50"/>
                <a:gd name="T10" fmla="*/ 286 w 286"/>
                <a:gd name="T11" fmla="*/ 27 h 50"/>
                <a:gd name="T12" fmla="*/ 286 w 286"/>
                <a:gd name="T13" fmla="*/ 22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2"/>
                  </a:cubicBezTo>
                  <a:cubicBezTo>
                    <a:pt x="0" y="27"/>
                    <a:pt x="0" y="27"/>
                    <a:pt x="0" y="27"/>
                  </a:cubicBezTo>
                  <a:cubicBezTo>
                    <a:pt x="0" y="27"/>
                    <a:pt x="0" y="50"/>
                    <a:pt x="24" y="50"/>
                  </a:cubicBezTo>
                  <a:cubicBezTo>
                    <a:pt x="262" y="50"/>
                    <a:pt x="262" y="50"/>
                    <a:pt x="262" y="50"/>
                  </a:cubicBezTo>
                  <a:cubicBezTo>
                    <a:pt x="262" y="50"/>
                    <a:pt x="286" y="50"/>
                    <a:pt x="286" y="27"/>
                  </a:cubicBezTo>
                  <a:cubicBezTo>
                    <a:pt x="286" y="22"/>
                    <a:pt x="286" y="22"/>
                    <a:pt x="286" y="22"/>
                  </a:cubicBezTo>
                  <a:cubicBezTo>
                    <a:pt x="286" y="22"/>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7" name="Oval 30"/>
            <p:cNvSpPr>
              <a:spLocks noChangeArrowheads="1"/>
            </p:cNvSpPr>
            <p:nvPr/>
          </p:nvSpPr>
          <p:spPr bwMode="gray">
            <a:xfrm>
              <a:off x="9203225" y="5791141"/>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8" name="Rectangle 31"/>
            <p:cNvSpPr>
              <a:spLocks noChangeArrowheads="1"/>
            </p:cNvSpPr>
            <p:nvPr/>
          </p:nvSpPr>
          <p:spPr bwMode="gray">
            <a:xfrm>
              <a:off x="9467054" y="4883892"/>
              <a:ext cx="570732" cy="1337991"/>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9" name="Freeform 32"/>
            <p:cNvSpPr>
              <a:spLocks/>
            </p:cNvSpPr>
            <p:nvPr/>
          </p:nvSpPr>
          <p:spPr bwMode="gray">
            <a:xfrm>
              <a:off x="9526281" y="4975424"/>
              <a:ext cx="449587" cy="78073"/>
            </a:xfrm>
            <a:custGeom>
              <a:avLst/>
              <a:gdLst>
                <a:gd name="T0" fmla="*/ 25 w 287"/>
                <a:gd name="T1" fmla="*/ 0 h 50"/>
                <a:gd name="T2" fmla="*/ 0 w 287"/>
                <a:gd name="T3" fmla="*/ 22 h 50"/>
                <a:gd name="T4" fmla="*/ 0 w 287"/>
                <a:gd name="T5" fmla="*/ 27 h 50"/>
                <a:gd name="T6" fmla="*/ 25 w 287"/>
                <a:gd name="T7" fmla="*/ 50 h 50"/>
                <a:gd name="T8" fmla="*/ 262 w 287"/>
                <a:gd name="T9" fmla="*/ 50 h 50"/>
                <a:gd name="T10" fmla="*/ 287 w 287"/>
                <a:gd name="T11" fmla="*/ 27 h 50"/>
                <a:gd name="T12" fmla="*/ 287 w 287"/>
                <a:gd name="T13" fmla="*/ 22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2"/>
                  </a:cubicBezTo>
                  <a:cubicBezTo>
                    <a:pt x="0" y="27"/>
                    <a:pt x="0" y="27"/>
                    <a:pt x="0" y="27"/>
                  </a:cubicBezTo>
                  <a:cubicBezTo>
                    <a:pt x="0" y="27"/>
                    <a:pt x="0" y="50"/>
                    <a:pt x="25" y="50"/>
                  </a:cubicBezTo>
                  <a:cubicBezTo>
                    <a:pt x="262" y="50"/>
                    <a:pt x="262" y="50"/>
                    <a:pt x="262" y="50"/>
                  </a:cubicBezTo>
                  <a:cubicBezTo>
                    <a:pt x="262" y="50"/>
                    <a:pt x="287" y="50"/>
                    <a:pt x="287" y="27"/>
                  </a:cubicBezTo>
                  <a:cubicBezTo>
                    <a:pt x="287" y="22"/>
                    <a:pt x="287" y="22"/>
                    <a:pt x="287" y="22"/>
                  </a:cubicBezTo>
                  <a:cubicBezTo>
                    <a:pt x="287" y="22"/>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0" name="Freeform 33"/>
            <p:cNvSpPr>
              <a:spLocks/>
            </p:cNvSpPr>
            <p:nvPr/>
          </p:nvSpPr>
          <p:spPr bwMode="gray">
            <a:xfrm>
              <a:off x="9526281" y="5112724"/>
              <a:ext cx="449587" cy="78073"/>
            </a:xfrm>
            <a:custGeom>
              <a:avLst/>
              <a:gdLst>
                <a:gd name="T0" fmla="*/ 25 w 287"/>
                <a:gd name="T1" fmla="*/ 0 h 50"/>
                <a:gd name="T2" fmla="*/ 0 w 287"/>
                <a:gd name="T3" fmla="*/ 23 h 50"/>
                <a:gd name="T4" fmla="*/ 0 w 287"/>
                <a:gd name="T5" fmla="*/ 28 h 50"/>
                <a:gd name="T6" fmla="*/ 25 w 287"/>
                <a:gd name="T7" fmla="*/ 50 h 50"/>
                <a:gd name="T8" fmla="*/ 262 w 287"/>
                <a:gd name="T9" fmla="*/ 50 h 50"/>
                <a:gd name="T10" fmla="*/ 287 w 287"/>
                <a:gd name="T11" fmla="*/ 28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8"/>
                    <a:pt x="0" y="28"/>
                    <a:pt x="0" y="28"/>
                  </a:cubicBezTo>
                  <a:cubicBezTo>
                    <a:pt x="0" y="28"/>
                    <a:pt x="0" y="50"/>
                    <a:pt x="25" y="50"/>
                  </a:cubicBezTo>
                  <a:cubicBezTo>
                    <a:pt x="262" y="50"/>
                    <a:pt x="262" y="50"/>
                    <a:pt x="262" y="50"/>
                  </a:cubicBezTo>
                  <a:cubicBezTo>
                    <a:pt x="262" y="50"/>
                    <a:pt x="287" y="50"/>
                    <a:pt x="287" y="28"/>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1" name="Freeform 34"/>
            <p:cNvSpPr>
              <a:spLocks/>
            </p:cNvSpPr>
            <p:nvPr/>
          </p:nvSpPr>
          <p:spPr bwMode="gray">
            <a:xfrm>
              <a:off x="9526281" y="5252715"/>
              <a:ext cx="449587" cy="78073"/>
            </a:xfrm>
            <a:custGeom>
              <a:avLst/>
              <a:gdLst>
                <a:gd name="T0" fmla="*/ 25 w 287"/>
                <a:gd name="T1" fmla="*/ 0 h 50"/>
                <a:gd name="T2" fmla="*/ 0 w 287"/>
                <a:gd name="T3" fmla="*/ 22 h 50"/>
                <a:gd name="T4" fmla="*/ 0 w 287"/>
                <a:gd name="T5" fmla="*/ 28 h 50"/>
                <a:gd name="T6" fmla="*/ 25 w 287"/>
                <a:gd name="T7" fmla="*/ 50 h 50"/>
                <a:gd name="T8" fmla="*/ 262 w 287"/>
                <a:gd name="T9" fmla="*/ 50 h 50"/>
                <a:gd name="T10" fmla="*/ 287 w 287"/>
                <a:gd name="T11" fmla="*/ 28 h 50"/>
                <a:gd name="T12" fmla="*/ 287 w 287"/>
                <a:gd name="T13" fmla="*/ 22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2"/>
                  </a:cubicBezTo>
                  <a:cubicBezTo>
                    <a:pt x="0" y="28"/>
                    <a:pt x="0" y="28"/>
                    <a:pt x="0" y="28"/>
                  </a:cubicBezTo>
                  <a:cubicBezTo>
                    <a:pt x="0" y="28"/>
                    <a:pt x="0" y="50"/>
                    <a:pt x="25" y="50"/>
                  </a:cubicBezTo>
                  <a:cubicBezTo>
                    <a:pt x="262" y="50"/>
                    <a:pt x="262" y="50"/>
                    <a:pt x="262" y="50"/>
                  </a:cubicBezTo>
                  <a:cubicBezTo>
                    <a:pt x="262" y="50"/>
                    <a:pt x="287" y="50"/>
                    <a:pt x="287" y="28"/>
                  </a:cubicBezTo>
                  <a:cubicBezTo>
                    <a:pt x="287" y="22"/>
                    <a:pt x="287" y="22"/>
                    <a:pt x="287" y="22"/>
                  </a:cubicBezTo>
                  <a:cubicBezTo>
                    <a:pt x="287" y="22"/>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2" name="Freeform 35"/>
            <p:cNvSpPr>
              <a:spLocks/>
            </p:cNvSpPr>
            <p:nvPr/>
          </p:nvSpPr>
          <p:spPr bwMode="gray">
            <a:xfrm>
              <a:off x="9526281" y="5390012"/>
              <a:ext cx="449587" cy="78073"/>
            </a:xfrm>
            <a:custGeom>
              <a:avLst/>
              <a:gdLst>
                <a:gd name="T0" fmla="*/ 25 w 287"/>
                <a:gd name="T1" fmla="*/ 0 h 50"/>
                <a:gd name="T2" fmla="*/ 0 w 287"/>
                <a:gd name="T3" fmla="*/ 22 h 50"/>
                <a:gd name="T4" fmla="*/ 0 w 287"/>
                <a:gd name="T5" fmla="*/ 27 h 50"/>
                <a:gd name="T6" fmla="*/ 25 w 287"/>
                <a:gd name="T7" fmla="*/ 50 h 50"/>
                <a:gd name="T8" fmla="*/ 262 w 287"/>
                <a:gd name="T9" fmla="*/ 50 h 50"/>
                <a:gd name="T10" fmla="*/ 287 w 287"/>
                <a:gd name="T11" fmla="*/ 27 h 50"/>
                <a:gd name="T12" fmla="*/ 287 w 287"/>
                <a:gd name="T13" fmla="*/ 22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2"/>
                  </a:cubicBezTo>
                  <a:cubicBezTo>
                    <a:pt x="0" y="27"/>
                    <a:pt x="0" y="27"/>
                    <a:pt x="0" y="27"/>
                  </a:cubicBezTo>
                  <a:cubicBezTo>
                    <a:pt x="0" y="27"/>
                    <a:pt x="0" y="50"/>
                    <a:pt x="25" y="50"/>
                  </a:cubicBezTo>
                  <a:cubicBezTo>
                    <a:pt x="262" y="50"/>
                    <a:pt x="262" y="50"/>
                    <a:pt x="262" y="50"/>
                  </a:cubicBezTo>
                  <a:cubicBezTo>
                    <a:pt x="262" y="50"/>
                    <a:pt x="287" y="50"/>
                    <a:pt x="287" y="27"/>
                  </a:cubicBezTo>
                  <a:cubicBezTo>
                    <a:pt x="287" y="22"/>
                    <a:pt x="287" y="22"/>
                    <a:pt x="287" y="22"/>
                  </a:cubicBezTo>
                  <a:cubicBezTo>
                    <a:pt x="287" y="22"/>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3" name="Freeform 36"/>
            <p:cNvSpPr>
              <a:spLocks/>
            </p:cNvSpPr>
            <p:nvPr/>
          </p:nvSpPr>
          <p:spPr bwMode="gray">
            <a:xfrm>
              <a:off x="9526281" y="5527312"/>
              <a:ext cx="449587" cy="78073"/>
            </a:xfrm>
            <a:custGeom>
              <a:avLst/>
              <a:gdLst>
                <a:gd name="T0" fmla="*/ 25 w 287"/>
                <a:gd name="T1" fmla="*/ 0 h 50"/>
                <a:gd name="T2" fmla="*/ 0 w 287"/>
                <a:gd name="T3" fmla="*/ 23 h 50"/>
                <a:gd name="T4" fmla="*/ 0 w 287"/>
                <a:gd name="T5" fmla="*/ 28 h 50"/>
                <a:gd name="T6" fmla="*/ 25 w 287"/>
                <a:gd name="T7" fmla="*/ 50 h 50"/>
                <a:gd name="T8" fmla="*/ 262 w 287"/>
                <a:gd name="T9" fmla="*/ 50 h 50"/>
                <a:gd name="T10" fmla="*/ 287 w 287"/>
                <a:gd name="T11" fmla="*/ 28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8"/>
                    <a:pt x="0" y="28"/>
                    <a:pt x="0" y="28"/>
                  </a:cubicBezTo>
                  <a:cubicBezTo>
                    <a:pt x="0" y="28"/>
                    <a:pt x="0" y="50"/>
                    <a:pt x="25" y="50"/>
                  </a:cubicBezTo>
                  <a:cubicBezTo>
                    <a:pt x="262" y="50"/>
                    <a:pt x="262" y="50"/>
                    <a:pt x="262" y="50"/>
                  </a:cubicBezTo>
                  <a:cubicBezTo>
                    <a:pt x="262" y="50"/>
                    <a:pt x="287" y="50"/>
                    <a:pt x="287" y="28"/>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4" name="Freeform 37"/>
            <p:cNvSpPr>
              <a:spLocks/>
            </p:cNvSpPr>
            <p:nvPr/>
          </p:nvSpPr>
          <p:spPr bwMode="gray">
            <a:xfrm>
              <a:off x="9526281" y="5667303"/>
              <a:ext cx="449587" cy="78073"/>
            </a:xfrm>
            <a:custGeom>
              <a:avLst/>
              <a:gdLst>
                <a:gd name="T0" fmla="*/ 25 w 287"/>
                <a:gd name="T1" fmla="*/ 0 h 50"/>
                <a:gd name="T2" fmla="*/ 0 w 287"/>
                <a:gd name="T3" fmla="*/ 23 h 50"/>
                <a:gd name="T4" fmla="*/ 0 w 287"/>
                <a:gd name="T5" fmla="*/ 28 h 50"/>
                <a:gd name="T6" fmla="*/ 25 w 287"/>
                <a:gd name="T7" fmla="*/ 50 h 50"/>
                <a:gd name="T8" fmla="*/ 262 w 287"/>
                <a:gd name="T9" fmla="*/ 50 h 50"/>
                <a:gd name="T10" fmla="*/ 287 w 287"/>
                <a:gd name="T11" fmla="*/ 28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8"/>
                    <a:pt x="0" y="28"/>
                    <a:pt x="0" y="28"/>
                  </a:cubicBezTo>
                  <a:cubicBezTo>
                    <a:pt x="0" y="28"/>
                    <a:pt x="0" y="50"/>
                    <a:pt x="25" y="50"/>
                  </a:cubicBezTo>
                  <a:cubicBezTo>
                    <a:pt x="262" y="50"/>
                    <a:pt x="262" y="50"/>
                    <a:pt x="262" y="50"/>
                  </a:cubicBezTo>
                  <a:cubicBezTo>
                    <a:pt x="262" y="50"/>
                    <a:pt x="287" y="50"/>
                    <a:pt x="287" y="28"/>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5" name="Freeform 38"/>
            <p:cNvSpPr>
              <a:spLocks/>
            </p:cNvSpPr>
            <p:nvPr/>
          </p:nvSpPr>
          <p:spPr bwMode="gray">
            <a:xfrm>
              <a:off x="9526281" y="5807294"/>
              <a:ext cx="449587" cy="75380"/>
            </a:xfrm>
            <a:custGeom>
              <a:avLst/>
              <a:gdLst>
                <a:gd name="T0" fmla="*/ 25 w 287"/>
                <a:gd name="T1" fmla="*/ 0 h 49"/>
                <a:gd name="T2" fmla="*/ 0 w 287"/>
                <a:gd name="T3" fmla="*/ 23 h 49"/>
                <a:gd name="T4" fmla="*/ 0 w 287"/>
                <a:gd name="T5" fmla="*/ 27 h 49"/>
                <a:gd name="T6" fmla="*/ 25 w 287"/>
                <a:gd name="T7" fmla="*/ 49 h 49"/>
                <a:gd name="T8" fmla="*/ 262 w 287"/>
                <a:gd name="T9" fmla="*/ 49 h 49"/>
                <a:gd name="T10" fmla="*/ 287 w 287"/>
                <a:gd name="T11" fmla="*/ 27 h 49"/>
                <a:gd name="T12" fmla="*/ 287 w 287"/>
                <a:gd name="T13" fmla="*/ 23 h 49"/>
                <a:gd name="T14" fmla="*/ 262 w 287"/>
                <a:gd name="T15" fmla="*/ 0 h 49"/>
                <a:gd name="T16" fmla="*/ 153 w 287"/>
                <a:gd name="T17" fmla="*/ 0 h 49"/>
                <a:gd name="T18" fmla="*/ 25 w 287"/>
                <a:gd name="T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49">
                  <a:moveTo>
                    <a:pt x="25" y="0"/>
                  </a:moveTo>
                  <a:cubicBezTo>
                    <a:pt x="25" y="0"/>
                    <a:pt x="0" y="0"/>
                    <a:pt x="0" y="23"/>
                  </a:cubicBezTo>
                  <a:cubicBezTo>
                    <a:pt x="0" y="27"/>
                    <a:pt x="0" y="27"/>
                    <a:pt x="0" y="27"/>
                  </a:cubicBezTo>
                  <a:cubicBezTo>
                    <a:pt x="0" y="27"/>
                    <a:pt x="0" y="49"/>
                    <a:pt x="25" y="49"/>
                  </a:cubicBezTo>
                  <a:cubicBezTo>
                    <a:pt x="262" y="49"/>
                    <a:pt x="262" y="49"/>
                    <a:pt x="262" y="49"/>
                  </a:cubicBezTo>
                  <a:cubicBezTo>
                    <a:pt x="262" y="49"/>
                    <a:pt x="287" y="49"/>
                    <a:pt x="287" y="27"/>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6" name="Freeform 39"/>
            <p:cNvSpPr>
              <a:spLocks/>
            </p:cNvSpPr>
            <p:nvPr/>
          </p:nvSpPr>
          <p:spPr bwMode="gray">
            <a:xfrm>
              <a:off x="9526281" y="5941900"/>
              <a:ext cx="449587" cy="78073"/>
            </a:xfrm>
            <a:custGeom>
              <a:avLst/>
              <a:gdLst>
                <a:gd name="T0" fmla="*/ 25 w 287"/>
                <a:gd name="T1" fmla="*/ 0 h 50"/>
                <a:gd name="T2" fmla="*/ 0 w 287"/>
                <a:gd name="T3" fmla="*/ 24 h 50"/>
                <a:gd name="T4" fmla="*/ 0 w 287"/>
                <a:gd name="T5" fmla="*/ 28 h 50"/>
                <a:gd name="T6" fmla="*/ 25 w 287"/>
                <a:gd name="T7" fmla="*/ 50 h 50"/>
                <a:gd name="T8" fmla="*/ 262 w 287"/>
                <a:gd name="T9" fmla="*/ 50 h 50"/>
                <a:gd name="T10" fmla="*/ 287 w 287"/>
                <a:gd name="T11" fmla="*/ 28 h 50"/>
                <a:gd name="T12" fmla="*/ 287 w 287"/>
                <a:gd name="T13" fmla="*/ 24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4"/>
                  </a:cubicBezTo>
                  <a:cubicBezTo>
                    <a:pt x="0" y="28"/>
                    <a:pt x="0" y="28"/>
                    <a:pt x="0" y="28"/>
                  </a:cubicBezTo>
                  <a:cubicBezTo>
                    <a:pt x="0" y="28"/>
                    <a:pt x="0" y="50"/>
                    <a:pt x="25" y="50"/>
                  </a:cubicBezTo>
                  <a:cubicBezTo>
                    <a:pt x="262" y="50"/>
                    <a:pt x="262" y="50"/>
                    <a:pt x="262" y="50"/>
                  </a:cubicBezTo>
                  <a:cubicBezTo>
                    <a:pt x="262" y="50"/>
                    <a:pt x="287" y="50"/>
                    <a:pt x="287" y="28"/>
                  </a:cubicBezTo>
                  <a:cubicBezTo>
                    <a:pt x="287" y="24"/>
                    <a:pt x="287" y="24"/>
                    <a:pt x="287" y="24"/>
                  </a:cubicBezTo>
                  <a:cubicBezTo>
                    <a:pt x="287" y="24"/>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7" name="Oval 40"/>
            <p:cNvSpPr>
              <a:spLocks noChangeArrowheads="1"/>
            </p:cNvSpPr>
            <p:nvPr/>
          </p:nvSpPr>
          <p:spPr bwMode="gray">
            <a:xfrm>
              <a:off x="9889718" y="4991577"/>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28" name="Oval 41"/>
            <p:cNvSpPr>
              <a:spLocks noChangeArrowheads="1"/>
            </p:cNvSpPr>
            <p:nvPr/>
          </p:nvSpPr>
          <p:spPr bwMode="gray">
            <a:xfrm>
              <a:off x="9889718" y="5131568"/>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29" name="Oval 42"/>
            <p:cNvSpPr>
              <a:spLocks noChangeArrowheads="1"/>
            </p:cNvSpPr>
            <p:nvPr/>
          </p:nvSpPr>
          <p:spPr bwMode="gray">
            <a:xfrm>
              <a:off x="9889718" y="5268867"/>
              <a:ext cx="45767" cy="45767"/>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0" name="Oval 43"/>
            <p:cNvSpPr>
              <a:spLocks noChangeArrowheads="1"/>
            </p:cNvSpPr>
            <p:nvPr/>
          </p:nvSpPr>
          <p:spPr bwMode="gray">
            <a:xfrm>
              <a:off x="9889718" y="5406165"/>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1" name="Oval 44"/>
            <p:cNvSpPr>
              <a:spLocks noChangeArrowheads="1"/>
            </p:cNvSpPr>
            <p:nvPr/>
          </p:nvSpPr>
          <p:spPr bwMode="gray">
            <a:xfrm>
              <a:off x="9889718" y="5546156"/>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2" name="Oval 45"/>
            <p:cNvSpPr>
              <a:spLocks noChangeArrowheads="1"/>
            </p:cNvSpPr>
            <p:nvPr/>
          </p:nvSpPr>
          <p:spPr bwMode="gray">
            <a:xfrm>
              <a:off x="9889718" y="5683456"/>
              <a:ext cx="45767" cy="45767"/>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3" name="Oval 46"/>
            <p:cNvSpPr>
              <a:spLocks noChangeArrowheads="1"/>
            </p:cNvSpPr>
            <p:nvPr/>
          </p:nvSpPr>
          <p:spPr bwMode="gray">
            <a:xfrm>
              <a:off x="9889718" y="5823447"/>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4" name="Oval 47"/>
            <p:cNvSpPr>
              <a:spLocks noChangeArrowheads="1"/>
            </p:cNvSpPr>
            <p:nvPr/>
          </p:nvSpPr>
          <p:spPr bwMode="gray">
            <a:xfrm>
              <a:off x="9889718" y="5960744"/>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5" name="Freeform 48"/>
            <p:cNvSpPr>
              <a:spLocks/>
            </p:cNvSpPr>
            <p:nvPr/>
          </p:nvSpPr>
          <p:spPr bwMode="gray">
            <a:xfrm>
              <a:off x="9526281" y="6081891"/>
              <a:ext cx="449587" cy="78073"/>
            </a:xfrm>
            <a:custGeom>
              <a:avLst/>
              <a:gdLst>
                <a:gd name="T0" fmla="*/ 25 w 287"/>
                <a:gd name="T1" fmla="*/ 0 h 50"/>
                <a:gd name="T2" fmla="*/ 0 w 287"/>
                <a:gd name="T3" fmla="*/ 23 h 50"/>
                <a:gd name="T4" fmla="*/ 0 w 287"/>
                <a:gd name="T5" fmla="*/ 27 h 50"/>
                <a:gd name="T6" fmla="*/ 25 w 287"/>
                <a:gd name="T7" fmla="*/ 50 h 50"/>
                <a:gd name="T8" fmla="*/ 262 w 287"/>
                <a:gd name="T9" fmla="*/ 50 h 50"/>
                <a:gd name="T10" fmla="*/ 287 w 287"/>
                <a:gd name="T11" fmla="*/ 27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7"/>
                    <a:pt x="0" y="27"/>
                    <a:pt x="0" y="27"/>
                  </a:cubicBezTo>
                  <a:cubicBezTo>
                    <a:pt x="0" y="27"/>
                    <a:pt x="0" y="50"/>
                    <a:pt x="25" y="50"/>
                  </a:cubicBezTo>
                  <a:cubicBezTo>
                    <a:pt x="262" y="50"/>
                    <a:pt x="262" y="50"/>
                    <a:pt x="262" y="50"/>
                  </a:cubicBezTo>
                  <a:cubicBezTo>
                    <a:pt x="262" y="50"/>
                    <a:pt x="287" y="50"/>
                    <a:pt x="287" y="27"/>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6" name="Oval 49"/>
            <p:cNvSpPr>
              <a:spLocks noChangeArrowheads="1"/>
            </p:cNvSpPr>
            <p:nvPr/>
          </p:nvSpPr>
          <p:spPr bwMode="gray">
            <a:xfrm>
              <a:off x="9889718" y="6100735"/>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7" name="Freeform 50"/>
            <p:cNvSpPr>
              <a:spLocks/>
            </p:cNvSpPr>
            <p:nvPr/>
          </p:nvSpPr>
          <p:spPr bwMode="gray">
            <a:xfrm>
              <a:off x="8842479" y="5909595"/>
              <a:ext cx="446894" cy="78073"/>
            </a:xfrm>
            <a:custGeom>
              <a:avLst/>
              <a:gdLst>
                <a:gd name="T0" fmla="*/ 24 w 286"/>
                <a:gd name="T1" fmla="*/ 0 h 50"/>
                <a:gd name="T2" fmla="*/ 0 w 286"/>
                <a:gd name="T3" fmla="*/ 23 h 50"/>
                <a:gd name="T4" fmla="*/ 0 w 286"/>
                <a:gd name="T5" fmla="*/ 27 h 50"/>
                <a:gd name="T6" fmla="*/ 24 w 286"/>
                <a:gd name="T7" fmla="*/ 50 h 50"/>
                <a:gd name="T8" fmla="*/ 262 w 286"/>
                <a:gd name="T9" fmla="*/ 50 h 50"/>
                <a:gd name="T10" fmla="*/ 286 w 286"/>
                <a:gd name="T11" fmla="*/ 27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7"/>
                    <a:pt x="0" y="27"/>
                    <a:pt x="0" y="27"/>
                  </a:cubicBezTo>
                  <a:cubicBezTo>
                    <a:pt x="0" y="27"/>
                    <a:pt x="0" y="50"/>
                    <a:pt x="24" y="50"/>
                  </a:cubicBezTo>
                  <a:cubicBezTo>
                    <a:pt x="262" y="50"/>
                    <a:pt x="262" y="50"/>
                    <a:pt x="262" y="50"/>
                  </a:cubicBezTo>
                  <a:cubicBezTo>
                    <a:pt x="262" y="50"/>
                    <a:pt x="286" y="50"/>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8" name="Oval 51"/>
            <p:cNvSpPr>
              <a:spLocks noChangeArrowheads="1"/>
            </p:cNvSpPr>
            <p:nvPr/>
          </p:nvSpPr>
          <p:spPr bwMode="gray">
            <a:xfrm>
              <a:off x="9203225" y="5928439"/>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9" name="Rectangle 52"/>
            <p:cNvSpPr>
              <a:spLocks noChangeArrowheads="1"/>
            </p:cNvSpPr>
            <p:nvPr/>
          </p:nvSpPr>
          <p:spPr bwMode="gray">
            <a:xfrm>
              <a:off x="8643261" y="4245857"/>
              <a:ext cx="573425" cy="255753"/>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0" name="Freeform 53"/>
            <p:cNvSpPr>
              <a:spLocks/>
            </p:cNvSpPr>
            <p:nvPr/>
          </p:nvSpPr>
          <p:spPr bwMode="gray">
            <a:xfrm>
              <a:off x="10780814" y="5917670"/>
              <a:ext cx="1235690" cy="611115"/>
            </a:xfrm>
            <a:custGeom>
              <a:avLst/>
              <a:gdLst>
                <a:gd name="T0" fmla="*/ 763 w 788"/>
                <a:gd name="T1" fmla="*/ 392 h 392"/>
                <a:gd name="T2" fmla="*/ 788 w 788"/>
                <a:gd name="T3" fmla="*/ 304 h 392"/>
                <a:gd name="T4" fmla="*/ 625 w 788"/>
                <a:gd name="T5" fmla="*/ 142 h 392"/>
                <a:gd name="T6" fmla="*/ 580 w 788"/>
                <a:gd name="T7" fmla="*/ 149 h 392"/>
                <a:gd name="T8" fmla="*/ 358 w 788"/>
                <a:gd name="T9" fmla="*/ 0 h 392"/>
                <a:gd name="T10" fmla="*/ 120 w 788"/>
                <a:gd name="T11" fmla="*/ 224 h 392"/>
                <a:gd name="T12" fmla="*/ 0 w 788"/>
                <a:gd name="T13" fmla="*/ 347 h 392"/>
                <a:gd name="T14" fmla="*/ 8 w 788"/>
                <a:gd name="T15" fmla="*/ 392 h 392"/>
                <a:gd name="T16" fmla="*/ 763 w 788"/>
                <a:gd name="T17"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8" h="392">
                  <a:moveTo>
                    <a:pt x="763" y="392"/>
                  </a:moveTo>
                  <a:cubicBezTo>
                    <a:pt x="779" y="366"/>
                    <a:pt x="788" y="337"/>
                    <a:pt x="788" y="304"/>
                  </a:cubicBezTo>
                  <a:cubicBezTo>
                    <a:pt x="788" y="214"/>
                    <a:pt x="715" y="142"/>
                    <a:pt x="625" y="142"/>
                  </a:cubicBezTo>
                  <a:cubicBezTo>
                    <a:pt x="609" y="142"/>
                    <a:pt x="594" y="144"/>
                    <a:pt x="580" y="149"/>
                  </a:cubicBezTo>
                  <a:cubicBezTo>
                    <a:pt x="544" y="61"/>
                    <a:pt x="458" y="0"/>
                    <a:pt x="358" y="0"/>
                  </a:cubicBezTo>
                  <a:cubicBezTo>
                    <a:pt x="231" y="0"/>
                    <a:pt x="127" y="99"/>
                    <a:pt x="120" y="224"/>
                  </a:cubicBezTo>
                  <a:cubicBezTo>
                    <a:pt x="53" y="226"/>
                    <a:pt x="0" y="280"/>
                    <a:pt x="0" y="347"/>
                  </a:cubicBezTo>
                  <a:cubicBezTo>
                    <a:pt x="0" y="363"/>
                    <a:pt x="2" y="378"/>
                    <a:pt x="8" y="392"/>
                  </a:cubicBezTo>
                  <a:lnTo>
                    <a:pt x="763" y="392"/>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1" name="Freeform 55"/>
            <p:cNvSpPr>
              <a:spLocks/>
            </p:cNvSpPr>
            <p:nvPr/>
          </p:nvSpPr>
          <p:spPr bwMode="gray">
            <a:xfrm>
              <a:off x="11198094" y="5990359"/>
              <a:ext cx="1238381" cy="646112"/>
            </a:xfrm>
            <a:custGeom>
              <a:avLst/>
              <a:gdLst>
                <a:gd name="T0" fmla="*/ 790 w 790"/>
                <a:gd name="T1" fmla="*/ 206 h 414"/>
                <a:gd name="T2" fmla="*/ 661 w 790"/>
                <a:gd name="T3" fmla="*/ 149 h 414"/>
                <a:gd name="T4" fmla="*/ 613 w 790"/>
                <a:gd name="T5" fmla="*/ 156 h 414"/>
                <a:gd name="T6" fmla="*/ 379 w 790"/>
                <a:gd name="T7" fmla="*/ 0 h 414"/>
                <a:gd name="T8" fmla="*/ 127 w 790"/>
                <a:gd name="T9" fmla="*/ 236 h 414"/>
                <a:gd name="T10" fmla="*/ 0 w 790"/>
                <a:gd name="T11" fmla="*/ 366 h 414"/>
                <a:gd name="T12" fmla="*/ 9 w 790"/>
                <a:gd name="T13" fmla="*/ 414 h 414"/>
                <a:gd name="T14" fmla="*/ 790 w 790"/>
                <a:gd name="T15" fmla="*/ 414 h 414"/>
                <a:gd name="T16" fmla="*/ 790 w 790"/>
                <a:gd name="T17" fmla="*/ 20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0" h="414">
                  <a:moveTo>
                    <a:pt x="790" y="206"/>
                  </a:moveTo>
                  <a:cubicBezTo>
                    <a:pt x="758" y="172"/>
                    <a:pt x="713" y="149"/>
                    <a:pt x="661" y="149"/>
                  </a:cubicBezTo>
                  <a:cubicBezTo>
                    <a:pt x="644" y="149"/>
                    <a:pt x="628" y="152"/>
                    <a:pt x="613" y="156"/>
                  </a:cubicBezTo>
                  <a:cubicBezTo>
                    <a:pt x="576" y="64"/>
                    <a:pt x="484" y="0"/>
                    <a:pt x="379" y="0"/>
                  </a:cubicBezTo>
                  <a:cubicBezTo>
                    <a:pt x="245" y="0"/>
                    <a:pt x="135" y="104"/>
                    <a:pt x="127" y="236"/>
                  </a:cubicBezTo>
                  <a:cubicBezTo>
                    <a:pt x="56" y="238"/>
                    <a:pt x="0" y="295"/>
                    <a:pt x="0" y="366"/>
                  </a:cubicBezTo>
                  <a:cubicBezTo>
                    <a:pt x="0" y="383"/>
                    <a:pt x="3" y="399"/>
                    <a:pt x="9" y="414"/>
                  </a:cubicBezTo>
                  <a:cubicBezTo>
                    <a:pt x="790" y="414"/>
                    <a:pt x="790" y="414"/>
                    <a:pt x="790" y="414"/>
                  </a:cubicBezTo>
                  <a:lnTo>
                    <a:pt x="790" y="2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3" name="Freeform 59"/>
            <p:cNvSpPr>
              <a:spLocks/>
            </p:cNvSpPr>
            <p:nvPr/>
          </p:nvSpPr>
          <p:spPr bwMode="gray">
            <a:xfrm>
              <a:off x="11682678" y="5328094"/>
              <a:ext cx="309596" cy="441510"/>
            </a:xfrm>
            <a:custGeom>
              <a:avLst/>
              <a:gdLst>
                <a:gd name="T0" fmla="*/ 198 w 198"/>
                <a:gd name="T1" fmla="*/ 202 h 283"/>
                <a:gd name="T2" fmla="*/ 198 w 198"/>
                <a:gd name="T3" fmla="*/ 0 h 283"/>
                <a:gd name="T4" fmla="*/ 177 w 198"/>
                <a:gd name="T5" fmla="*/ 6 h 283"/>
                <a:gd name="T6" fmla="*/ 177 w 198"/>
                <a:gd name="T7" fmla="*/ 230 h 283"/>
                <a:gd name="T8" fmla="*/ 0 w 198"/>
                <a:gd name="T9" fmla="*/ 230 h 283"/>
                <a:gd name="T10" fmla="*/ 26 w 198"/>
                <a:gd name="T11" fmla="*/ 246 h 283"/>
                <a:gd name="T12" fmla="*/ 26 w 198"/>
                <a:gd name="T13" fmla="*/ 283 h 283"/>
                <a:gd name="T14" fmla="*/ 171 w 198"/>
                <a:gd name="T15" fmla="*/ 283 h 283"/>
                <a:gd name="T16" fmla="*/ 171 w 198"/>
                <a:gd name="T17" fmla="*/ 246 h 283"/>
                <a:gd name="T18" fmla="*/ 198 w 198"/>
                <a:gd name="T19" fmla="*/ 20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83">
                  <a:moveTo>
                    <a:pt x="198" y="202"/>
                  </a:moveTo>
                  <a:cubicBezTo>
                    <a:pt x="198" y="0"/>
                    <a:pt x="198" y="0"/>
                    <a:pt x="198" y="0"/>
                  </a:cubicBezTo>
                  <a:cubicBezTo>
                    <a:pt x="190" y="0"/>
                    <a:pt x="183" y="3"/>
                    <a:pt x="177" y="6"/>
                  </a:cubicBezTo>
                  <a:cubicBezTo>
                    <a:pt x="177" y="230"/>
                    <a:pt x="177" y="230"/>
                    <a:pt x="177" y="230"/>
                  </a:cubicBezTo>
                  <a:cubicBezTo>
                    <a:pt x="0" y="230"/>
                    <a:pt x="0" y="230"/>
                    <a:pt x="0" y="230"/>
                  </a:cubicBezTo>
                  <a:cubicBezTo>
                    <a:pt x="6" y="239"/>
                    <a:pt x="15" y="244"/>
                    <a:pt x="26" y="246"/>
                  </a:cubicBezTo>
                  <a:cubicBezTo>
                    <a:pt x="26" y="283"/>
                    <a:pt x="26" y="283"/>
                    <a:pt x="26" y="283"/>
                  </a:cubicBezTo>
                  <a:cubicBezTo>
                    <a:pt x="171" y="283"/>
                    <a:pt x="171" y="283"/>
                    <a:pt x="171" y="283"/>
                  </a:cubicBezTo>
                  <a:cubicBezTo>
                    <a:pt x="171" y="246"/>
                    <a:pt x="171" y="246"/>
                    <a:pt x="171" y="246"/>
                  </a:cubicBezTo>
                  <a:lnTo>
                    <a:pt x="198" y="202"/>
                  </a:lnTo>
                  <a:close/>
                </a:path>
              </a:pathLst>
            </a:custGeom>
            <a:solidFill>
              <a:srgbClr val="613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4" name="Freeform 60"/>
            <p:cNvSpPr>
              <a:spLocks/>
            </p:cNvSpPr>
            <p:nvPr/>
          </p:nvSpPr>
          <p:spPr bwMode="gray">
            <a:xfrm>
              <a:off x="11704215" y="5815369"/>
              <a:ext cx="263829" cy="419973"/>
            </a:xfrm>
            <a:custGeom>
              <a:avLst/>
              <a:gdLst>
                <a:gd name="T0" fmla="*/ 167 w 167"/>
                <a:gd name="T1" fmla="*/ 270 h 270"/>
                <a:gd name="T2" fmla="*/ 167 w 167"/>
                <a:gd name="T3" fmla="*/ 0 h 270"/>
                <a:gd name="T4" fmla="*/ 0 w 167"/>
                <a:gd name="T5" fmla="*/ 0 h 270"/>
                <a:gd name="T6" fmla="*/ 0 w 167"/>
                <a:gd name="T7" fmla="*/ 203 h 270"/>
                <a:gd name="T8" fmla="*/ 18 w 167"/>
                <a:gd name="T9" fmla="*/ 202 h 270"/>
                <a:gd name="T10" fmla="*/ 167 w 167"/>
                <a:gd name="T11" fmla="*/ 270 h 270"/>
              </a:gdLst>
              <a:ahLst/>
              <a:cxnLst>
                <a:cxn ang="0">
                  <a:pos x="T0" y="T1"/>
                </a:cxn>
                <a:cxn ang="0">
                  <a:pos x="T2" y="T3"/>
                </a:cxn>
                <a:cxn ang="0">
                  <a:pos x="T4" y="T5"/>
                </a:cxn>
                <a:cxn ang="0">
                  <a:pos x="T6" y="T7"/>
                </a:cxn>
                <a:cxn ang="0">
                  <a:pos x="T8" y="T9"/>
                </a:cxn>
                <a:cxn ang="0">
                  <a:pos x="T10" y="T11"/>
                </a:cxn>
              </a:cxnLst>
              <a:rect l="0" t="0" r="r" b="b"/>
              <a:pathLst>
                <a:path w="167" h="270">
                  <a:moveTo>
                    <a:pt x="167" y="270"/>
                  </a:moveTo>
                  <a:cubicBezTo>
                    <a:pt x="167" y="0"/>
                    <a:pt x="167" y="0"/>
                    <a:pt x="167" y="0"/>
                  </a:cubicBezTo>
                  <a:cubicBezTo>
                    <a:pt x="0" y="0"/>
                    <a:pt x="0" y="0"/>
                    <a:pt x="0" y="0"/>
                  </a:cubicBezTo>
                  <a:cubicBezTo>
                    <a:pt x="0" y="203"/>
                    <a:pt x="0" y="203"/>
                    <a:pt x="0" y="203"/>
                  </a:cubicBezTo>
                  <a:cubicBezTo>
                    <a:pt x="6" y="203"/>
                    <a:pt x="12" y="202"/>
                    <a:pt x="18" y="202"/>
                  </a:cubicBezTo>
                  <a:cubicBezTo>
                    <a:pt x="77" y="202"/>
                    <a:pt x="131" y="229"/>
                    <a:pt x="167" y="270"/>
                  </a:cubicBezTo>
                  <a:close/>
                </a:path>
              </a:pathLst>
            </a:custGeom>
            <a:solidFill>
              <a:srgbClr val="001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5" name="Rectangle 61"/>
            <p:cNvSpPr>
              <a:spLocks noChangeArrowheads="1"/>
            </p:cNvSpPr>
            <p:nvPr/>
          </p:nvSpPr>
          <p:spPr bwMode="gray">
            <a:xfrm>
              <a:off x="11712292" y="5769604"/>
              <a:ext cx="247676" cy="45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6" name="Freeform 62"/>
            <p:cNvSpPr>
              <a:spLocks/>
            </p:cNvSpPr>
            <p:nvPr/>
          </p:nvSpPr>
          <p:spPr bwMode="gray">
            <a:xfrm>
              <a:off x="9698577" y="6491095"/>
              <a:ext cx="1017626" cy="503430"/>
            </a:xfrm>
            <a:custGeom>
              <a:avLst/>
              <a:gdLst>
                <a:gd name="T0" fmla="*/ 628 w 650"/>
                <a:gd name="T1" fmla="*/ 323 h 323"/>
                <a:gd name="T2" fmla="*/ 650 w 650"/>
                <a:gd name="T3" fmla="*/ 251 h 323"/>
                <a:gd name="T4" fmla="*/ 515 w 650"/>
                <a:gd name="T5" fmla="*/ 117 h 323"/>
                <a:gd name="T6" fmla="*/ 477 w 650"/>
                <a:gd name="T7" fmla="*/ 122 h 323"/>
                <a:gd name="T8" fmla="*/ 295 w 650"/>
                <a:gd name="T9" fmla="*/ 0 h 323"/>
                <a:gd name="T10" fmla="*/ 99 w 650"/>
                <a:gd name="T11" fmla="*/ 184 h 323"/>
                <a:gd name="T12" fmla="*/ 0 w 650"/>
                <a:gd name="T13" fmla="*/ 285 h 323"/>
                <a:gd name="T14" fmla="*/ 7 w 650"/>
                <a:gd name="T15" fmla="*/ 323 h 323"/>
                <a:gd name="T16" fmla="*/ 628 w 650"/>
                <a:gd name="T17"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0" h="323">
                  <a:moveTo>
                    <a:pt x="628" y="323"/>
                  </a:moveTo>
                  <a:cubicBezTo>
                    <a:pt x="642" y="302"/>
                    <a:pt x="650" y="277"/>
                    <a:pt x="650" y="251"/>
                  </a:cubicBezTo>
                  <a:cubicBezTo>
                    <a:pt x="650" y="176"/>
                    <a:pt x="589" y="117"/>
                    <a:pt x="515" y="117"/>
                  </a:cubicBezTo>
                  <a:cubicBezTo>
                    <a:pt x="502" y="117"/>
                    <a:pt x="489" y="119"/>
                    <a:pt x="477" y="122"/>
                  </a:cubicBezTo>
                  <a:cubicBezTo>
                    <a:pt x="448" y="50"/>
                    <a:pt x="377" y="0"/>
                    <a:pt x="295" y="0"/>
                  </a:cubicBezTo>
                  <a:cubicBezTo>
                    <a:pt x="191" y="0"/>
                    <a:pt x="105" y="81"/>
                    <a:pt x="99" y="184"/>
                  </a:cubicBezTo>
                  <a:cubicBezTo>
                    <a:pt x="44" y="185"/>
                    <a:pt x="0" y="230"/>
                    <a:pt x="0" y="285"/>
                  </a:cubicBezTo>
                  <a:cubicBezTo>
                    <a:pt x="0" y="298"/>
                    <a:pt x="1" y="311"/>
                    <a:pt x="7" y="323"/>
                  </a:cubicBezTo>
                  <a:lnTo>
                    <a:pt x="628" y="3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7" name="Rectangle 63"/>
            <p:cNvSpPr>
              <a:spLocks noChangeArrowheads="1"/>
            </p:cNvSpPr>
            <p:nvPr/>
          </p:nvSpPr>
          <p:spPr bwMode="gray">
            <a:xfrm>
              <a:off x="10840041" y="5481545"/>
              <a:ext cx="43074" cy="91532"/>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48" name="Freeform 64"/>
            <p:cNvSpPr>
              <a:spLocks/>
            </p:cNvSpPr>
            <p:nvPr/>
          </p:nvSpPr>
          <p:spPr bwMode="gray">
            <a:xfrm>
              <a:off x="6852992" y="5328094"/>
              <a:ext cx="729569" cy="231523"/>
            </a:xfrm>
            <a:custGeom>
              <a:avLst/>
              <a:gdLst>
                <a:gd name="T0" fmla="*/ 271 w 271"/>
                <a:gd name="T1" fmla="*/ 0 h 86"/>
                <a:gd name="T2" fmla="*/ 0 w 271"/>
                <a:gd name="T3" fmla="*/ 0 h 86"/>
                <a:gd name="T4" fmla="*/ 17 w 271"/>
                <a:gd name="T5" fmla="*/ 11 h 86"/>
                <a:gd name="T6" fmla="*/ 132 w 271"/>
                <a:gd name="T7" fmla="*/ 48 h 86"/>
                <a:gd name="T8" fmla="*/ 133 w 271"/>
                <a:gd name="T9" fmla="*/ 86 h 86"/>
                <a:gd name="T10" fmla="*/ 240 w 271"/>
                <a:gd name="T11" fmla="*/ 86 h 86"/>
                <a:gd name="T12" fmla="*/ 240 w 271"/>
                <a:gd name="T13" fmla="*/ 21 h 86"/>
                <a:gd name="T14" fmla="*/ 271 w 271"/>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86">
                  <a:moveTo>
                    <a:pt x="271" y="0"/>
                  </a:moveTo>
                  <a:lnTo>
                    <a:pt x="0" y="0"/>
                  </a:lnTo>
                  <a:lnTo>
                    <a:pt x="17" y="11"/>
                  </a:lnTo>
                  <a:lnTo>
                    <a:pt x="132" y="48"/>
                  </a:lnTo>
                  <a:lnTo>
                    <a:pt x="133" y="86"/>
                  </a:lnTo>
                  <a:lnTo>
                    <a:pt x="240" y="86"/>
                  </a:lnTo>
                  <a:lnTo>
                    <a:pt x="240" y="21"/>
                  </a:lnTo>
                  <a:lnTo>
                    <a:pt x="271" y="0"/>
                  </a:lnTo>
                  <a:close/>
                </a:path>
              </a:pathLst>
            </a:custGeom>
            <a:solidFill>
              <a:srgbClr val="BB91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9" name="Freeform 65"/>
            <p:cNvSpPr>
              <a:spLocks/>
            </p:cNvSpPr>
            <p:nvPr/>
          </p:nvSpPr>
          <p:spPr bwMode="gray">
            <a:xfrm>
              <a:off x="7192201" y="5621536"/>
              <a:ext cx="328440" cy="508814"/>
            </a:xfrm>
            <a:custGeom>
              <a:avLst/>
              <a:gdLst>
                <a:gd name="T0" fmla="*/ 209 w 209"/>
                <a:gd name="T1" fmla="*/ 327 h 327"/>
                <a:gd name="T2" fmla="*/ 209 w 209"/>
                <a:gd name="T3" fmla="*/ 0 h 327"/>
                <a:gd name="T4" fmla="*/ 0 w 209"/>
                <a:gd name="T5" fmla="*/ 0 h 327"/>
                <a:gd name="T6" fmla="*/ 0 w 209"/>
                <a:gd name="T7" fmla="*/ 242 h 327"/>
                <a:gd name="T8" fmla="*/ 209 w 209"/>
                <a:gd name="T9" fmla="*/ 327 h 327"/>
              </a:gdLst>
              <a:ahLst/>
              <a:cxnLst>
                <a:cxn ang="0">
                  <a:pos x="T0" y="T1"/>
                </a:cxn>
                <a:cxn ang="0">
                  <a:pos x="T2" y="T3"/>
                </a:cxn>
                <a:cxn ang="0">
                  <a:pos x="T4" y="T5"/>
                </a:cxn>
                <a:cxn ang="0">
                  <a:pos x="T6" y="T7"/>
                </a:cxn>
                <a:cxn ang="0">
                  <a:pos x="T8" y="T9"/>
                </a:cxn>
              </a:cxnLst>
              <a:rect l="0" t="0" r="r" b="b"/>
              <a:pathLst>
                <a:path w="209" h="327">
                  <a:moveTo>
                    <a:pt x="209" y="327"/>
                  </a:moveTo>
                  <a:cubicBezTo>
                    <a:pt x="209" y="0"/>
                    <a:pt x="209" y="0"/>
                    <a:pt x="209" y="0"/>
                  </a:cubicBezTo>
                  <a:cubicBezTo>
                    <a:pt x="0" y="0"/>
                    <a:pt x="0" y="0"/>
                    <a:pt x="0" y="0"/>
                  </a:cubicBezTo>
                  <a:cubicBezTo>
                    <a:pt x="0" y="242"/>
                    <a:pt x="0" y="242"/>
                    <a:pt x="0" y="242"/>
                  </a:cubicBezTo>
                  <a:cubicBezTo>
                    <a:pt x="81" y="245"/>
                    <a:pt x="153" y="277"/>
                    <a:pt x="209" y="327"/>
                  </a:cubicBezTo>
                  <a:close/>
                </a:path>
              </a:pathLst>
            </a:custGeom>
            <a:solidFill>
              <a:srgbClr val="001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0" name="Rectangle 66"/>
            <p:cNvSpPr>
              <a:spLocks noChangeArrowheads="1"/>
            </p:cNvSpPr>
            <p:nvPr/>
          </p:nvSpPr>
          <p:spPr bwMode="gray">
            <a:xfrm>
              <a:off x="7202970" y="5559618"/>
              <a:ext cx="306903" cy="619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1" name="Rectangle 67"/>
            <p:cNvSpPr>
              <a:spLocks noChangeArrowheads="1"/>
            </p:cNvSpPr>
            <p:nvPr/>
          </p:nvSpPr>
          <p:spPr bwMode="gray">
            <a:xfrm>
              <a:off x="7943307" y="5048112"/>
              <a:ext cx="43074" cy="91532"/>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52" name="Freeform 68"/>
            <p:cNvSpPr>
              <a:spLocks/>
            </p:cNvSpPr>
            <p:nvPr/>
          </p:nvSpPr>
          <p:spPr bwMode="gray">
            <a:xfrm>
              <a:off x="7940614" y="5088494"/>
              <a:ext cx="1289532" cy="454971"/>
            </a:xfrm>
            <a:custGeom>
              <a:avLst/>
              <a:gdLst>
                <a:gd name="T0" fmla="*/ 479 w 479"/>
                <a:gd name="T1" fmla="*/ 169 h 169"/>
                <a:gd name="T2" fmla="*/ 163 w 479"/>
                <a:gd name="T3" fmla="*/ 169 h 169"/>
                <a:gd name="T4" fmla="*/ 163 w 479"/>
                <a:gd name="T5" fmla="*/ 5 h 169"/>
                <a:gd name="T6" fmla="*/ 0 w 479"/>
                <a:gd name="T7" fmla="*/ 5 h 169"/>
                <a:gd name="T8" fmla="*/ 0 w 479"/>
                <a:gd name="T9" fmla="*/ 0 h 169"/>
                <a:gd name="T10" fmla="*/ 169 w 479"/>
                <a:gd name="T11" fmla="*/ 0 h 169"/>
                <a:gd name="T12" fmla="*/ 169 w 479"/>
                <a:gd name="T13" fmla="*/ 165 h 169"/>
                <a:gd name="T14" fmla="*/ 479 w 479"/>
                <a:gd name="T15" fmla="*/ 165 h 169"/>
                <a:gd name="T16" fmla="*/ 479 w 479"/>
                <a:gd name="T1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9" h="169">
                  <a:moveTo>
                    <a:pt x="479" y="169"/>
                  </a:moveTo>
                  <a:lnTo>
                    <a:pt x="163" y="169"/>
                  </a:lnTo>
                  <a:lnTo>
                    <a:pt x="163" y="5"/>
                  </a:lnTo>
                  <a:lnTo>
                    <a:pt x="0" y="5"/>
                  </a:lnTo>
                  <a:lnTo>
                    <a:pt x="0" y="0"/>
                  </a:lnTo>
                  <a:lnTo>
                    <a:pt x="169" y="0"/>
                  </a:lnTo>
                  <a:lnTo>
                    <a:pt x="169" y="165"/>
                  </a:lnTo>
                  <a:lnTo>
                    <a:pt x="479" y="165"/>
                  </a:lnTo>
                  <a:lnTo>
                    <a:pt x="479" y="169"/>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53" name="Freeform 69"/>
            <p:cNvSpPr>
              <a:spLocks/>
            </p:cNvSpPr>
            <p:nvPr/>
          </p:nvSpPr>
          <p:spPr bwMode="gray">
            <a:xfrm>
              <a:off x="10215467" y="6227266"/>
              <a:ext cx="134607" cy="188449"/>
            </a:xfrm>
            <a:custGeom>
              <a:avLst/>
              <a:gdLst>
                <a:gd name="T0" fmla="*/ 85 w 85"/>
                <a:gd name="T1" fmla="*/ 86 h 121"/>
                <a:gd name="T2" fmla="*/ 85 w 85"/>
                <a:gd name="T3" fmla="*/ 0 h 121"/>
                <a:gd name="T4" fmla="*/ 77 w 85"/>
                <a:gd name="T5" fmla="*/ 2 h 121"/>
                <a:gd name="T6" fmla="*/ 77 w 85"/>
                <a:gd name="T7" fmla="*/ 98 h 121"/>
                <a:gd name="T8" fmla="*/ 0 w 85"/>
                <a:gd name="T9" fmla="*/ 98 h 121"/>
                <a:gd name="T10" fmla="*/ 11 w 85"/>
                <a:gd name="T11" fmla="*/ 105 h 121"/>
                <a:gd name="T12" fmla="*/ 11 w 85"/>
                <a:gd name="T13" fmla="*/ 121 h 121"/>
                <a:gd name="T14" fmla="*/ 73 w 85"/>
                <a:gd name="T15" fmla="*/ 121 h 121"/>
                <a:gd name="T16" fmla="*/ 73 w 85"/>
                <a:gd name="T17" fmla="*/ 105 h 121"/>
                <a:gd name="T18" fmla="*/ 85 w 85"/>
                <a:gd name="T19" fmla="*/ 8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21">
                  <a:moveTo>
                    <a:pt x="85" y="86"/>
                  </a:moveTo>
                  <a:cubicBezTo>
                    <a:pt x="85" y="0"/>
                    <a:pt x="85" y="0"/>
                    <a:pt x="85" y="0"/>
                  </a:cubicBezTo>
                  <a:cubicBezTo>
                    <a:pt x="82" y="0"/>
                    <a:pt x="79" y="1"/>
                    <a:pt x="77" y="2"/>
                  </a:cubicBezTo>
                  <a:cubicBezTo>
                    <a:pt x="77" y="98"/>
                    <a:pt x="77" y="98"/>
                    <a:pt x="77" y="98"/>
                  </a:cubicBezTo>
                  <a:cubicBezTo>
                    <a:pt x="0" y="98"/>
                    <a:pt x="0" y="98"/>
                    <a:pt x="0" y="98"/>
                  </a:cubicBezTo>
                  <a:cubicBezTo>
                    <a:pt x="3" y="102"/>
                    <a:pt x="7" y="104"/>
                    <a:pt x="11" y="105"/>
                  </a:cubicBezTo>
                  <a:cubicBezTo>
                    <a:pt x="11" y="121"/>
                    <a:pt x="11" y="121"/>
                    <a:pt x="11" y="121"/>
                  </a:cubicBezTo>
                  <a:cubicBezTo>
                    <a:pt x="73" y="121"/>
                    <a:pt x="73" y="121"/>
                    <a:pt x="73" y="121"/>
                  </a:cubicBezTo>
                  <a:cubicBezTo>
                    <a:pt x="73" y="105"/>
                    <a:pt x="73" y="105"/>
                    <a:pt x="73" y="105"/>
                  </a:cubicBezTo>
                  <a:lnTo>
                    <a:pt x="85" y="86"/>
                  </a:lnTo>
                  <a:close/>
                </a:path>
              </a:pathLst>
            </a:custGeom>
            <a:solidFill>
              <a:srgbClr val="CE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4" name="Freeform 70"/>
            <p:cNvSpPr>
              <a:spLocks/>
            </p:cNvSpPr>
            <p:nvPr/>
          </p:nvSpPr>
          <p:spPr bwMode="gray">
            <a:xfrm>
              <a:off x="10228926" y="6437253"/>
              <a:ext cx="110378" cy="250369"/>
            </a:xfrm>
            <a:custGeom>
              <a:avLst/>
              <a:gdLst>
                <a:gd name="T0" fmla="*/ 72 w 72"/>
                <a:gd name="T1" fmla="*/ 160 h 160"/>
                <a:gd name="T2" fmla="*/ 72 w 72"/>
                <a:gd name="T3" fmla="*/ 0 h 160"/>
                <a:gd name="T4" fmla="*/ 0 w 72"/>
                <a:gd name="T5" fmla="*/ 0 h 160"/>
                <a:gd name="T6" fmla="*/ 0 w 72"/>
                <a:gd name="T7" fmla="*/ 119 h 160"/>
                <a:gd name="T8" fmla="*/ 72 w 72"/>
                <a:gd name="T9" fmla="*/ 160 h 160"/>
              </a:gdLst>
              <a:ahLst/>
              <a:cxnLst>
                <a:cxn ang="0">
                  <a:pos x="T0" y="T1"/>
                </a:cxn>
                <a:cxn ang="0">
                  <a:pos x="T2" y="T3"/>
                </a:cxn>
                <a:cxn ang="0">
                  <a:pos x="T4" y="T5"/>
                </a:cxn>
                <a:cxn ang="0">
                  <a:pos x="T6" y="T7"/>
                </a:cxn>
                <a:cxn ang="0">
                  <a:pos x="T8" y="T9"/>
                </a:cxn>
              </a:cxnLst>
              <a:rect l="0" t="0" r="r" b="b"/>
              <a:pathLst>
                <a:path w="72" h="160">
                  <a:moveTo>
                    <a:pt x="72" y="160"/>
                  </a:moveTo>
                  <a:cubicBezTo>
                    <a:pt x="72" y="0"/>
                    <a:pt x="72" y="0"/>
                    <a:pt x="72" y="0"/>
                  </a:cubicBezTo>
                  <a:cubicBezTo>
                    <a:pt x="0" y="0"/>
                    <a:pt x="0" y="0"/>
                    <a:pt x="0" y="0"/>
                  </a:cubicBezTo>
                  <a:cubicBezTo>
                    <a:pt x="0" y="119"/>
                    <a:pt x="0" y="119"/>
                    <a:pt x="0" y="119"/>
                  </a:cubicBezTo>
                  <a:cubicBezTo>
                    <a:pt x="27" y="126"/>
                    <a:pt x="52" y="140"/>
                    <a:pt x="72" y="160"/>
                  </a:cubicBezTo>
                  <a:close/>
                </a:path>
              </a:pathLst>
            </a:custGeom>
            <a:solidFill>
              <a:srgbClr val="001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5" name="Rectangle 71"/>
            <p:cNvSpPr>
              <a:spLocks noChangeArrowheads="1"/>
            </p:cNvSpPr>
            <p:nvPr/>
          </p:nvSpPr>
          <p:spPr bwMode="gray">
            <a:xfrm>
              <a:off x="10231619" y="6415716"/>
              <a:ext cx="104994" cy="21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6" name="Freeform 72"/>
            <p:cNvSpPr>
              <a:spLocks/>
            </p:cNvSpPr>
            <p:nvPr/>
          </p:nvSpPr>
          <p:spPr bwMode="gray">
            <a:xfrm>
              <a:off x="9916639" y="5287711"/>
              <a:ext cx="923402" cy="247676"/>
            </a:xfrm>
            <a:custGeom>
              <a:avLst/>
              <a:gdLst>
                <a:gd name="T0" fmla="*/ 343 w 343"/>
                <a:gd name="T1" fmla="*/ 92 h 92"/>
                <a:gd name="T2" fmla="*/ 196 w 343"/>
                <a:gd name="T3" fmla="*/ 92 h 92"/>
                <a:gd name="T4" fmla="*/ 196 w 343"/>
                <a:gd name="T5" fmla="*/ 5 h 92"/>
                <a:gd name="T6" fmla="*/ 0 w 343"/>
                <a:gd name="T7" fmla="*/ 5 h 92"/>
                <a:gd name="T8" fmla="*/ 0 w 343"/>
                <a:gd name="T9" fmla="*/ 0 h 92"/>
                <a:gd name="T10" fmla="*/ 201 w 343"/>
                <a:gd name="T11" fmla="*/ 0 h 92"/>
                <a:gd name="T12" fmla="*/ 201 w 343"/>
                <a:gd name="T13" fmla="*/ 87 h 92"/>
                <a:gd name="T14" fmla="*/ 343 w 343"/>
                <a:gd name="T15" fmla="*/ 87 h 92"/>
                <a:gd name="T16" fmla="*/ 343 w 343"/>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 h="92">
                  <a:moveTo>
                    <a:pt x="343" y="92"/>
                  </a:moveTo>
                  <a:lnTo>
                    <a:pt x="196" y="92"/>
                  </a:lnTo>
                  <a:lnTo>
                    <a:pt x="196" y="5"/>
                  </a:lnTo>
                  <a:lnTo>
                    <a:pt x="0" y="5"/>
                  </a:lnTo>
                  <a:lnTo>
                    <a:pt x="0" y="0"/>
                  </a:lnTo>
                  <a:lnTo>
                    <a:pt x="201" y="0"/>
                  </a:lnTo>
                  <a:lnTo>
                    <a:pt x="201" y="87"/>
                  </a:lnTo>
                  <a:lnTo>
                    <a:pt x="343" y="87"/>
                  </a:lnTo>
                  <a:lnTo>
                    <a:pt x="343" y="92"/>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57" name="Freeform 73"/>
            <p:cNvSpPr>
              <a:spLocks/>
            </p:cNvSpPr>
            <p:nvPr/>
          </p:nvSpPr>
          <p:spPr bwMode="gray">
            <a:xfrm>
              <a:off x="9623198" y="5565002"/>
              <a:ext cx="282675" cy="743029"/>
            </a:xfrm>
            <a:custGeom>
              <a:avLst/>
              <a:gdLst>
                <a:gd name="T0" fmla="*/ 93 w 105"/>
                <a:gd name="T1" fmla="*/ 276 h 276"/>
                <a:gd name="T2" fmla="*/ 0 w 105"/>
                <a:gd name="T3" fmla="*/ 276 h 276"/>
                <a:gd name="T4" fmla="*/ 0 w 105"/>
                <a:gd name="T5" fmla="*/ 0 h 276"/>
                <a:gd name="T6" fmla="*/ 105 w 105"/>
                <a:gd name="T7" fmla="*/ 0 h 276"/>
                <a:gd name="T8" fmla="*/ 105 w 105"/>
                <a:gd name="T9" fmla="*/ 6 h 276"/>
                <a:gd name="T10" fmla="*/ 6 w 105"/>
                <a:gd name="T11" fmla="*/ 6 h 276"/>
                <a:gd name="T12" fmla="*/ 6 w 105"/>
                <a:gd name="T13" fmla="*/ 271 h 276"/>
                <a:gd name="T14" fmla="*/ 93 w 105"/>
                <a:gd name="T15" fmla="*/ 271 h 276"/>
                <a:gd name="T16" fmla="*/ 93 w 105"/>
                <a:gd name="T17"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76">
                  <a:moveTo>
                    <a:pt x="93" y="276"/>
                  </a:moveTo>
                  <a:lnTo>
                    <a:pt x="0" y="276"/>
                  </a:lnTo>
                  <a:lnTo>
                    <a:pt x="0" y="0"/>
                  </a:lnTo>
                  <a:lnTo>
                    <a:pt x="105" y="0"/>
                  </a:lnTo>
                  <a:lnTo>
                    <a:pt x="105" y="6"/>
                  </a:lnTo>
                  <a:lnTo>
                    <a:pt x="6" y="6"/>
                  </a:lnTo>
                  <a:lnTo>
                    <a:pt x="6" y="271"/>
                  </a:lnTo>
                  <a:lnTo>
                    <a:pt x="93" y="271"/>
                  </a:lnTo>
                  <a:lnTo>
                    <a:pt x="93" y="276"/>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58" name="Rectangle 74"/>
            <p:cNvSpPr>
              <a:spLocks noChangeArrowheads="1"/>
            </p:cNvSpPr>
            <p:nvPr/>
          </p:nvSpPr>
          <p:spPr bwMode="gray">
            <a:xfrm>
              <a:off x="9846644" y="6273032"/>
              <a:ext cx="26921" cy="56536"/>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59" name="Freeform 75"/>
            <p:cNvSpPr>
              <a:spLocks/>
            </p:cNvSpPr>
            <p:nvPr/>
          </p:nvSpPr>
          <p:spPr bwMode="gray">
            <a:xfrm>
              <a:off x="10883115" y="4951196"/>
              <a:ext cx="1076853" cy="734953"/>
            </a:xfrm>
            <a:custGeom>
              <a:avLst/>
              <a:gdLst>
                <a:gd name="T0" fmla="*/ 400 w 400"/>
                <a:gd name="T1" fmla="*/ 273 h 273"/>
                <a:gd name="T2" fmla="*/ 400 w 400"/>
                <a:gd name="T3" fmla="*/ 0 h 273"/>
                <a:gd name="T4" fmla="*/ 201 w 400"/>
                <a:gd name="T5" fmla="*/ 0 h 273"/>
                <a:gd name="T6" fmla="*/ 0 w 400"/>
                <a:gd name="T7" fmla="*/ 0 h 273"/>
                <a:gd name="T8" fmla="*/ 0 w 400"/>
                <a:gd name="T9" fmla="*/ 273 h 273"/>
                <a:gd name="T10" fmla="*/ 201 w 400"/>
                <a:gd name="T11" fmla="*/ 273 h 273"/>
                <a:gd name="T12" fmla="*/ 400 w 400"/>
                <a:gd name="T13" fmla="*/ 273 h 273"/>
              </a:gdLst>
              <a:ahLst/>
              <a:cxnLst>
                <a:cxn ang="0">
                  <a:pos x="T0" y="T1"/>
                </a:cxn>
                <a:cxn ang="0">
                  <a:pos x="T2" y="T3"/>
                </a:cxn>
                <a:cxn ang="0">
                  <a:pos x="T4" y="T5"/>
                </a:cxn>
                <a:cxn ang="0">
                  <a:pos x="T6" y="T7"/>
                </a:cxn>
                <a:cxn ang="0">
                  <a:pos x="T8" y="T9"/>
                </a:cxn>
                <a:cxn ang="0">
                  <a:pos x="T10" y="T11"/>
                </a:cxn>
                <a:cxn ang="0">
                  <a:pos x="T12" y="T13"/>
                </a:cxn>
              </a:cxnLst>
              <a:rect l="0" t="0" r="r" b="b"/>
              <a:pathLst>
                <a:path w="400" h="273">
                  <a:moveTo>
                    <a:pt x="400" y="273"/>
                  </a:moveTo>
                  <a:lnTo>
                    <a:pt x="400" y="0"/>
                  </a:lnTo>
                  <a:lnTo>
                    <a:pt x="201" y="0"/>
                  </a:lnTo>
                  <a:lnTo>
                    <a:pt x="0" y="0"/>
                  </a:lnTo>
                  <a:lnTo>
                    <a:pt x="0" y="273"/>
                  </a:lnTo>
                  <a:lnTo>
                    <a:pt x="201" y="273"/>
                  </a:lnTo>
                  <a:lnTo>
                    <a:pt x="400" y="273"/>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0" name="Rectangle 76"/>
            <p:cNvSpPr>
              <a:spLocks noChangeArrowheads="1"/>
            </p:cNvSpPr>
            <p:nvPr/>
          </p:nvSpPr>
          <p:spPr bwMode="gray">
            <a:xfrm>
              <a:off x="10939649" y="4991577"/>
              <a:ext cx="966476" cy="573425"/>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dirty="0"/>
            </a:p>
          </p:txBody>
        </p:sp>
        <p:sp>
          <p:nvSpPr>
            <p:cNvPr id="161" name="Freeform 77"/>
            <p:cNvSpPr>
              <a:spLocks noEditPoints="1"/>
            </p:cNvSpPr>
            <p:nvPr/>
          </p:nvSpPr>
          <p:spPr bwMode="gray">
            <a:xfrm>
              <a:off x="11009645" y="5384628"/>
              <a:ext cx="826485" cy="99610"/>
            </a:xfrm>
            <a:custGeom>
              <a:avLst/>
              <a:gdLst>
                <a:gd name="T0" fmla="*/ 0 w 527"/>
                <a:gd name="T1" fmla="*/ 57 h 64"/>
                <a:gd name="T2" fmla="*/ 41 w 527"/>
                <a:gd name="T3" fmla="*/ 57 h 64"/>
                <a:gd name="T4" fmla="*/ 8 w 527"/>
                <a:gd name="T5" fmla="*/ 0 h 64"/>
                <a:gd name="T6" fmla="*/ 34 w 527"/>
                <a:gd name="T7" fmla="*/ 57 h 64"/>
                <a:gd name="T8" fmla="*/ 86 w 527"/>
                <a:gd name="T9" fmla="*/ 57 h 64"/>
                <a:gd name="T10" fmla="*/ 60 w 527"/>
                <a:gd name="T11" fmla="*/ 4 h 64"/>
                <a:gd name="T12" fmla="*/ 77 w 527"/>
                <a:gd name="T13" fmla="*/ 57 h 64"/>
                <a:gd name="T14" fmla="*/ 65 w 527"/>
                <a:gd name="T15" fmla="*/ 64 h 64"/>
                <a:gd name="T16" fmla="*/ 102 w 527"/>
                <a:gd name="T17" fmla="*/ 39 h 64"/>
                <a:gd name="T18" fmla="*/ 93 w 527"/>
                <a:gd name="T19" fmla="*/ 57 h 64"/>
                <a:gd name="T20" fmla="*/ 121 w 527"/>
                <a:gd name="T21" fmla="*/ 8 h 64"/>
                <a:gd name="T22" fmla="*/ 154 w 527"/>
                <a:gd name="T23" fmla="*/ 64 h 64"/>
                <a:gd name="T24" fmla="*/ 154 w 527"/>
                <a:gd name="T25" fmla="*/ 0 h 64"/>
                <a:gd name="T26" fmla="*/ 154 w 527"/>
                <a:gd name="T27" fmla="*/ 8 h 64"/>
                <a:gd name="T28" fmla="*/ 130 w 527"/>
                <a:gd name="T29" fmla="*/ 8 h 64"/>
                <a:gd name="T30" fmla="*/ 182 w 527"/>
                <a:gd name="T31" fmla="*/ 57 h 64"/>
                <a:gd name="T32" fmla="*/ 224 w 527"/>
                <a:gd name="T33" fmla="*/ 57 h 64"/>
                <a:gd name="T34" fmla="*/ 191 w 527"/>
                <a:gd name="T35" fmla="*/ 0 h 64"/>
                <a:gd name="T36" fmla="*/ 215 w 527"/>
                <a:gd name="T37" fmla="*/ 57 h 64"/>
                <a:gd name="T38" fmla="*/ 251 w 527"/>
                <a:gd name="T39" fmla="*/ 0 h 64"/>
                <a:gd name="T40" fmla="*/ 251 w 527"/>
                <a:gd name="T41" fmla="*/ 64 h 64"/>
                <a:gd name="T42" fmla="*/ 284 w 527"/>
                <a:gd name="T43" fmla="*/ 8 h 64"/>
                <a:gd name="T44" fmla="*/ 251 w 527"/>
                <a:gd name="T45" fmla="*/ 8 h 64"/>
                <a:gd name="T46" fmla="*/ 251 w 527"/>
                <a:gd name="T47" fmla="*/ 57 h 64"/>
                <a:gd name="T48" fmla="*/ 328 w 527"/>
                <a:gd name="T49" fmla="*/ 0 h 64"/>
                <a:gd name="T50" fmla="*/ 307 w 527"/>
                <a:gd name="T51" fmla="*/ 8 h 64"/>
                <a:gd name="T52" fmla="*/ 307 w 527"/>
                <a:gd name="T53" fmla="*/ 57 h 64"/>
                <a:gd name="T54" fmla="*/ 340 w 527"/>
                <a:gd name="T55" fmla="*/ 64 h 64"/>
                <a:gd name="T56" fmla="*/ 340 w 527"/>
                <a:gd name="T57" fmla="*/ 35 h 64"/>
                <a:gd name="T58" fmla="*/ 328 w 527"/>
                <a:gd name="T59" fmla="*/ 57 h 64"/>
                <a:gd name="T60" fmla="*/ 368 w 527"/>
                <a:gd name="T61" fmla="*/ 0 h 64"/>
                <a:gd name="T62" fmla="*/ 380 w 527"/>
                <a:gd name="T63" fmla="*/ 8 h 64"/>
                <a:gd name="T64" fmla="*/ 364 w 527"/>
                <a:gd name="T65" fmla="*/ 60 h 64"/>
                <a:gd name="T66" fmla="*/ 405 w 527"/>
                <a:gd name="T67" fmla="*/ 60 h 64"/>
                <a:gd name="T68" fmla="*/ 396 w 527"/>
                <a:gd name="T69" fmla="*/ 39 h 64"/>
                <a:gd name="T70" fmla="*/ 433 w 527"/>
                <a:gd name="T71" fmla="*/ 0 h 64"/>
                <a:gd name="T72" fmla="*/ 433 w 527"/>
                <a:gd name="T73" fmla="*/ 64 h 64"/>
                <a:gd name="T74" fmla="*/ 466 w 527"/>
                <a:gd name="T75" fmla="*/ 8 h 64"/>
                <a:gd name="T76" fmla="*/ 433 w 527"/>
                <a:gd name="T77" fmla="*/ 8 h 64"/>
                <a:gd name="T78" fmla="*/ 433 w 527"/>
                <a:gd name="T79" fmla="*/ 57 h 64"/>
                <a:gd name="T80" fmla="*/ 510 w 527"/>
                <a:gd name="T81" fmla="*/ 0 h 64"/>
                <a:gd name="T82" fmla="*/ 489 w 527"/>
                <a:gd name="T83" fmla="*/ 8 h 64"/>
                <a:gd name="T84" fmla="*/ 489 w 527"/>
                <a:gd name="T85" fmla="*/ 57 h 64"/>
                <a:gd name="T86" fmla="*/ 522 w 527"/>
                <a:gd name="T87" fmla="*/ 64 h 64"/>
                <a:gd name="T88" fmla="*/ 522 w 527"/>
                <a:gd name="T89" fmla="*/ 35 h 64"/>
                <a:gd name="T90" fmla="*/ 510 w 527"/>
                <a:gd name="T91"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7" h="64">
                  <a:moveTo>
                    <a:pt x="8" y="0"/>
                  </a:moveTo>
                  <a:cubicBezTo>
                    <a:pt x="4" y="0"/>
                    <a:pt x="0" y="3"/>
                    <a:pt x="0" y="8"/>
                  </a:cubicBezTo>
                  <a:cubicBezTo>
                    <a:pt x="0" y="57"/>
                    <a:pt x="0" y="57"/>
                    <a:pt x="0" y="57"/>
                  </a:cubicBezTo>
                  <a:cubicBezTo>
                    <a:pt x="0" y="61"/>
                    <a:pt x="4" y="64"/>
                    <a:pt x="8" y="64"/>
                  </a:cubicBezTo>
                  <a:cubicBezTo>
                    <a:pt x="34" y="64"/>
                    <a:pt x="34" y="64"/>
                    <a:pt x="34" y="64"/>
                  </a:cubicBezTo>
                  <a:cubicBezTo>
                    <a:pt x="38" y="64"/>
                    <a:pt x="41" y="61"/>
                    <a:pt x="41" y="57"/>
                  </a:cubicBezTo>
                  <a:cubicBezTo>
                    <a:pt x="41" y="8"/>
                    <a:pt x="41" y="8"/>
                    <a:pt x="41" y="8"/>
                  </a:cubicBezTo>
                  <a:cubicBezTo>
                    <a:pt x="41" y="3"/>
                    <a:pt x="38" y="0"/>
                    <a:pt x="34" y="0"/>
                  </a:cubicBezTo>
                  <a:lnTo>
                    <a:pt x="8" y="0"/>
                  </a:lnTo>
                  <a:close/>
                  <a:moveTo>
                    <a:pt x="8" y="8"/>
                  </a:moveTo>
                  <a:cubicBezTo>
                    <a:pt x="34" y="8"/>
                    <a:pt x="34" y="8"/>
                    <a:pt x="34" y="8"/>
                  </a:cubicBezTo>
                  <a:cubicBezTo>
                    <a:pt x="34" y="57"/>
                    <a:pt x="34" y="57"/>
                    <a:pt x="34" y="57"/>
                  </a:cubicBezTo>
                  <a:cubicBezTo>
                    <a:pt x="8" y="57"/>
                    <a:pt x="8" y="57"/>
                    <a:pt x="8" y="57"/>
                  </a:cubicBezTo>
                  <a:lnTo>
                    <a:pt x="8" y="8"/>
                  </a:lnTo>
                  <a:close/>
                  <a:moveTo>
                    <a:pt x="86" y="57"/>
                  </a:moveTo>
                  <a:cubicBezTo>
                    <a:pt x="86" y="0"/>
                    <a:pt x="86" y="0"/>
                    <a:pt x="86" y="0"/>
                  </a:cubicBezTo>
                  <a:cubicBezTo>
                    <a:pt x="65" y="0"/>
                    <a:pt x="65" y="0"/>
                    <a:pt x="65" y="0"/>
                  </a:cubicBezTo>
                  <a:cubicBezTo>
                    <a:pt x="63" y="0"/>
                    <a:pt x="60" y="0"/>
                    <a:pt x="60" y="4"/>
                  </a:cubicBezTo>
                  <a:cubicBezTo>
                    <a:pt x="60" y="7"/>
                    <a:pt x="63" y="8"/>
                    <a:pt x="65" y="8"/>
                  </a:cubicBezTo>
                  <a:cubicBezTo>
                    <a:pt x="77" y="8"/>
                    <a:pt x="77" y="8"/>
                    <a:pt x="77" y="8"/>
                  </a:cubicBezTo>
                  <a:cubicBezTo>
                    <a:pt x="77" y="57"/>
                    <a:pt x="77" y="57"/>
                    <a:pt x="77" y="57"/>
                  </a:cubicBezTo>
                  <a:cubicBezTo>
                    <a:pt x="65" y="57"/>
                    <a:pt x="65" y="57"/>
                    <a:pt x="65" y="57"/>
                  </a:cubicBezTo>
                  <a:cubicBezTo>
                    <a:pt x="63" y="57"/>
                    <a:pt x="60" y="58"/>
                    <a:pt x="60" y="60"/>
                  </a:cubicBezTo>
                  <a:cubicBezTo>
                    <a:pt x="60" y="64"/>
                    <a:pt x="63" y="64"/>
                    <a:pt x="65" y="64"/>
                  </a:cubicBezTo>
                  <a:cubicBezTo>
                    <a:pt x="98" y="64"/>
                    <a:pt x="98" y="64"/>
                    <a:pt x="98" y="64"/>
                  </a:cubicBezTo>
                  <a:cubicBezTo>
                    <a:pt x="100" y="64"/>
                    <a:pt x="102" y="64"/>
                    <a:pt x="102" y="60"/>
                  </a:cubicBezTo>
                  <a:cubicBezTo>
                    <a:pt x="102" y="39"/>
                    <a:pt x="102" y="39"/>
                    <a:pt x="102" y="39"/>
                  </a:cubicBezTo>
                  <a:cubicBezTo>
                    <a:pt x="102" y="37"/>
                    <a:pt x="101" y="35"/>
                    <a:pt x="98" y="35"/>
                  </a:cubicBezTo>
                  <a:cubicBezTo>
                    <a:pt x="95" y="35"/>
                    <a:pt x="93" y="37"/>
                    <a:pt x="93" y="39"/>
                  </a:cubicBezTo>
                  <a:cubicBezTo>
                    <a:pt x="93" y="57"/>
                    <a:pt x="93" y="57"/>
                    <a:pt x="93" y="57"/>
                  </a:cubicBezTo>
                  <a:lnTo>
                    <a:pt x="86" y="57"/>
                  </a:lnTo>
                  <a:close/>
                  <a:moveTo>
                    <a:pt x="130" y="0"/>
                  </a:moveTo>
                  <a:cubicBezTo>
                    <a:pt x="125" y="0"/>
                    <a:pt x="121" y="3"/>
                    <a:pt x="121" y="8"/>
                  </a:cubicBezTo>
                  <a:cubicBezTo>
                    <a:pt x="121" y="57"/>
                    <a:pt x="121" y="57"/>
                    <a:pt x="121" y="57"/>
                  </a:cubicBezTo>
                  <a:cubicBezTo>
                    <a:pt x="121" y="61"/>
                    <a:pt x="125" y="64"/>
                    <a:pt x="130" y="64"/>
                  </a:cubicBezTo>
                  <a:cubicBezTo>
                    <a:pt x="154" y="64"/>
                    <a:pt x="154" y="64"/>
                    <a:pt x="154" y="64"/>
                  </a:cubicBezTo>
                  <a:cubicBezTo>
                    <a:pt x="159" y="64"/>
                    <a:pt x="163" y="61"/>
                    <a:pt x="163" y="57"/>
                  </a:cubicBezTo>
                  <a:cubicBezTo>
                    <a:pt x="163" y="8"/>
                    <a:pt x="163" y="8"/>
                    <a:pt x="163" y="8"/>
                  </a:cubicBezTo>
                  <a:cubicBezTo>
                    <a:pt x="163" y="3"/>
                    <a:pt x="159" y="0"/>
                    <a:pt x="154" y="0"/>
                  </a:cubicBezTo>
                  <a:lnTo>
                    <a:pt x="130" y="0"/>
                  </a:lnTo>
                  <a:close/>
                  <a:moveTo>
                    <a:pt x="130" y="8"/>
                  </a:moveTo>
                  <a:cubicBezTo>
                    <a:pt x="154" y="8"/>
                    <a:pt x="154" y="8"/>
                    <a:pt x="154" y="8"/>
                  </a:cubicBezTo>
                  <a:cubicBezTo>
                    <a:pt x="154" y="57"/>
                    <a:pt x="154" y="57"/>
                    <a:pt x="154" y="57"/>
                  </a:cubicBezTo>
                  <a:cubicBezTo>
                    <a:pt x="130" y="57"/>
                    <a:pt x="130" y="57"/>
                    <a:pt x="130" y="57"/>
                  </a:cubicBezTo>
                  <a:lnTo>
                    <a:pt x="130" y="8"/>
                  </a:lnTo>
                  <a:close/>
                  <a:moveTo>
                    <a:pt x="191" y="0"/>
                  </a:moveTo>
                  <a:cubicBezTo>
                    <a:pt x="185" y="0"/>
                    <a:pt x="182" y="3"/>
                    <a:pt x="182" y="8"/>
                  </a:cubicBezTo>
                  <a:cubicBezTo>
                    <a:pt x="182" y="57"/>
                    <a:pt x="182" y="57"/>
                    <a:pt x="182" y="57"/>
                  </a:cubicBezTo>
                  <a:cubicBezTo>
                    <a:pt x="182" y="61"/>
                    <a:pt x="185" y="64"/>
                    <a:pt x="191" y="64"/>
                  </a:cubicBezTo>
                  <a:cubicBezTo>
                    <a:pt x="215" y="64"/>
                    <a:pt x="215" y="64"/>
                    <a:pt x="215" y="64"/>
                  </a:cubicBezTo>
                  <a:cubicBezTo>
                    <a:pt x="220" y="64"/>
                    <a:pt x="224" y="61"/>
                    <a:pt x="224" y="57"/>
                  </a:cubicBezTo>
                  <a:cubicBezTo>
                    <a:pt x="224" y="8"/>
                    <a:pt x="224" y="8"/>
                    <a:pt x="224" y="8"/>
                  </a:cubicBezTo>
                  <a:cubicBezTo>
                    <a:pt x="224" y="3"/>
                    <a:pt x="219" y="0"/>
                    <a:pt x="215" y="0"/>
                  </a:cubicBezTo>
                  <a:lnTo>
                    <a:pt x="191" y="0"/>
                  </a:lnTo>
                  <a:close/>
                  <a:moveTo>
                    <a:pt x="191" y="8"/>
                  </a:moveTo>
                  <a:cubicBezTo>
                    <a:pt x="215" y="8"/>
                    <a:pt x="215" y="8"/>
                    <a:pt x="215" y="8"/>
                  </a:cubicBezTo>
                  <a:cubicBezTo>
                    <a:pt x="215" y="57"/>
                    <a:pt x="215" y="57"/>
                    <a:pt x="215" y="57"/>
                  </a:cubicBezTo>
                  <a:cubicBezTo>
                    <a:pt x="191" y="57"/>
                    <a:pt x="191" y="57"/>
                    <a:pt x="191" y="57"/>
                  </a:cubicBezTo>
                  <a:lnTo>
                    <a:pt x="191" y="8"/>
                  </a:lnTo>
                  <a:close/>
                  <a:moveTo>
                    <a:pt x="251" y="0"/>
                  </a:moveTo>
                  <a:cubicBezTo>
                    <a:pt x="246" y="0"/>
                    <a:pt x="243" y="3"/>
                    <a:pt x="243" y="8"/>
                  </a:cubicBezTo>
                  <a:cubicBezTo>
                    <a:pt x="243" y="57"/>
                    <a:pt x="243" y="57"/>
                    <a:pt x="243" y="57"/>
                  </a:cubicBezTo>
                  <a:cubicBezTo>
                    <a:pt x="243" y="61"/>
                    <a:pt x="246" y="64"/>
                    <a:pt x="251" y="64"/>
                  </a:cubicBezTo>
                  <a:cubicBezTo>
                    <a:pt x="276" y="64"/>
                    <a:pt x="276" y="64"/>
                    <a:pt x="276" y="64"/>
                  </a:cubicBezTo>
                  <a:cubicBezTo>
                    <a:pt x="280" y="64"/>
                    <a:pt x="284" y="61"/>
                    <a:pt x="284" y="57"/>
                  </a:cubicBezTo>
                  <a:cubicBezTo>
                    <a:pt x="284" y="8"/>
                    <a:pt x="284" y="8"/>
                    <a:pt x="284" y="8"/>
                  </a:cubicBezTo>
                  <a:cubicBezTo>
                    <a:pt x="284" y="3"/>
                    <a:pt x="280" y="0"/>
                    <a:pt x="276" y="0"/>
                  </a:cubicBezTo>
                  <a:lnTo>
                    <a:pt x="251" y="0"/>
                  </a:lnTo>
                  <a:close/>
                  <a:moveTo>
                    <a:pt x="251" y="8"/>
                  </a:moveTo>
                  <a:cubicBezTo>
                    <a:pt x="276" y="8"/>
                    <a:pt x="276" y="8"/>
                    <a:pt x="276" y="8"/>
                  </a:cubicBezTo>
                  <a:cubicBezTo>
                    <a:pt x="276" y="57"/>
                    <a:pt x="276" y="57"/>
                    <a:pt x="276" y="57"/>
                  </a:cubicBezTo>
                  <a:cubicBezTo>
                    <a:pt x="251" y="57"/>
                    <a:pt x="251" y="57"/>
                    <a:pt x="251" y="57"/>
                  </a:cubicBezTo>
                  <a:lnTo>
                    <a:pt x="251" y="8"/>
                  </a:lnTo>
                  <a:close/>
                  <a:moveTo>
                    <a:pt x="328" y="57"/>
                  </a:moveTo>
                  <a:cubicBezTo>
                    <a:pt x="328" y="0"/>
                    <a:pt x="328" y="0"/>
                    <a:pt x="328" y="0"/>
                  </a:cubicBezTo>
                  <a:cubicBezTo>
                    <a:pt x="307" y="0"/>
                    <a:pt x="307" y="0"/>
                    <a:pt x="307" y="0"/>
                  </a:cubicBezTo>
                  <a:cubicBezTo>
                    <a:pt x="305" y="0"/>
                    <a:pt x="303" y="0"/>
                    <a:pt x="303" y="4"/>
                  </a:cubicBezTo>
                  <a:cubicBezTo>
                    <a:pt x="303" y="7"/>
                    <a:pt x="305" y="8"/>
                    <a:pt x="307" y="8"/>
                  </a:cubicBezTo>
                  <a:cubicBezTo>
                    <a:pt x="320" y="8"/>
                    <a:pt x="320" y="8"/>
                    <a:pt x="320" y="8"/>
                  </a:cubicBezTo>
                  <a:cubicBezTo>
                    <a:pt x="320" y="57"/>
                    <a:pt x="320" y="57"/>
                    <a:pt x="320" y="57"/>
                  </a:cubicBezTo>
                  <a:cubicBezTo>
                    <a:pt x="307" y="57"/>
                    <a:pt x="307" y="57"/>
                    <a:pt x="307" y="57"/>
                  </a:cubicBezTo>
                  <a:cubicBezTo>
                    <a:pt x="305" y="57"/>
                    <a:pt x="303" y="58"/>
                    <a:pt x="303" y="60"/>
                  </a:cubicBezTo>
                  <a:cubicBezTo>
                    <a:pt x="303" y="64"/>
                    <a:pt x="305" y="64"/>
                    <a:pt x="307" y="64"/>
                  </a:cubicBezTo>
                  <a:cubicBezTo>
                    <a:pt x="340" y="64"/>
                    <a:pt x="340" y="64"/>
                    <a:pt x="340" y="64"/>
                  </a:cubicBezTo>
                  <a:cubicBezTo>
                    <a:pt x="343" y="64"/>
                    <a:pt x="344" y="64"/>
                    <a:pt x="344" y="60"/>
                  </a:cubicBezTo>
                  <a:cubicBezTo>
                    <a:pt x="344" y="39"/>
                    <a:pt x="344" y="39"/>
                    <a:pt x="344" y="39"/>
                  </a:cubicBezTo>
                  <a:cubicBezTo>
                    <a:pt x="344" y="37"/>
                    <a:pt x="344" y="35"/>
                    <a:pt x="340" y="35"/>
                  </a:cubicBezTo>
                  <a:cubicBezTo>
                    <a:pt x="337" y="35"/>
                    <a:pt x="337" y="37"/>
                    <a:pt x="337" y="39"/>
                  </a:cubicBezTo>
                  <a:cubicBezTo>
                    <a:pt x="337" y="57"/>
                    <a:pt x="337" y="57"/>
                    <a:pt x="337" y="57"/>
                  </a:cubicBezTo>
                  <a:lnTo>
                    <a:pt x="328" y="57"/>
                  </a:lnTo>
                  <a:close/>
                  <a:moveTo>
                    <a:pt x="389" y="57"/>
                  </a:moveTo>
                  <a:cubicBezTo>
                    <a:pt x="389" y="0"/>
                    <a:pt x="389" y="0"/>
                    <a:pt x="389" y="0"/>
                  </a:cubicBezTo>
                  <a:cubicBezTo>
                    <a:pt x="368" y="0"/>
                    <a:pt x="368" y="0"/>
                    <a:pt x="368" y="0"/>
                  </a:cubicBezTo>
                  <a:cubicBezTo>
                    <a:pt x="366" y="0"/>
                    <a:pt x="364" y="0"/>
                    <a:pt x="364" y="4"/>
                  </a:cubicBezTo>
                  <a:cubicBezTo>
                    <a:pt x="364" y="7"/>
                    <a:pt x="366" y="8"/>
                    <a:pt x="368" y="8"/>
                  </a:cubicBezTo>
                  <a:cubicBezTo>
                    <a:pt x="380" y="8"/>
                    <a:pt x="380" y="8"/>
                    <a:pt x="380" y="8"/>
                  </a:cubicBezTo>
                  <a:cubicBezTo>
                    <a:pt x="380" y="57"/>
                    <a:pt x="380" y="57"/>
                    <a:pt x="380" y="57"/>
                  </a:cubicBezTo>
                  <a:cubicBezTo>
                    <a:pt x="368" y="57"/>
                    <a:pt x="368" y="57"/>
                    <a:pt x="368" y="57"/>
                  </a:cubicBezTo>
                  <a:cubicBezTo>
                    <a:pt x="366" y="57"/>
                    <a:pt x="364" y="58"/>
                    <a:pt x="364" y="60"/>
                  </a:cubicBezTo>
                  <a:cubicBezTo>
                    <a:pt x="364" y="64"/>
                    <a:pt x="366" y="64"/>
                    <a:pt x="368" y="64"/>
                  </a:cubicBezTo>
                  <a:cubicBezTo>
                    <a:pt x="401" y="64"/>
                    <a:pt x="401" y="64"/>
                    <a:pt x="401" y="64"/>
                  </a:cubicBezTo>
                  <a:cubicBezTo>
                    <a:pt x="403" y="64"/>
                    <a:pt x="405" y="64"/>
                    <a:pt x="405" y="60"/>
                  </a:cubicBezTo>
                  <a:cubicBezTo>
                    <a:pt x="405" y="39"/>
                    <a:pt x="405" y="39"/>
                    <a:pt x="405" y="39"/>
                  </a:cubicBezTo>
                  <a:cubicBezTo>
                    <a:pt x="405" y="37"/>
                    <a:pt x="404" y="35"/>
                    <a:pt x="401" y="35"/>
                  </a:cubicBezTo>
                  <a:cubicBezTo>
                    <a:pt x="398" y="35"/>
                    <a:pt x="396" y="37"/>
                    <a:pt x="396" y="39"/>
                  </a:cubicBezTo>
                  <a:cubicBezTo>
                    <a:pt x="396" y="57"/>
                    <a:pt x="396" y="57"/>
                    <a:pt x="396" y="57"/>
                  </a:cubicBezTo>
                  <a:lnTo>
                    <a:pt x="389" y="57"/>
                  </a:lnTo>
                  <a:close/>
                  <a:moveTo>
                    <a:pt x="433" y="0"/>
                  </a:moveTo>
                  <a:cubicBezTo>
                    <a:pt x="428" y="0"/>
                    <a:pt x="424" y="3"/>
                    <a:pt x="424" y="8"/>
                  </a:cubicBezTo>
                  <a:cubicBezTo>
                    <a:pt x="424" y="57"/>
                    <a:pt x="424" y="57"/>
                    <a:pt x="424" y="57"/>
                  </a:cubicBezTo>
                  <a:cubicBezTo>
                    <a:pt x="424" y="61"/>
                    <a:pt x="428" y="64"/>
                    <a:pt x="433" y="64"/>
                  </a:cubicBezTo>
                  <a:cubicBezTo>
                    <a:pt x="457" y="64"/>
                    <a:pt x="457" y="64"/>
                    <a:pt x="457" y="64"/>
                  </a:cubicBezTo>
                  <a:cubicBezTo>
                    <a:pt x="462" y="64"/>
                    <a:pt x="466" y="61"/>
                    <a:pt x="466" y="57"/>
                  </a:cubicBezTo>
                  <a:cubicBezTo>
                    <a:pt x="466" y="8"/>
                    <a:pt x="466" y="8"/>
                    <a:pt x="466" y="8"/>
                  </a:cubicBezTo>
                  <a:cubicBezTo>
                    <a:pt x="466" y="3"/>
                    <a:pt x="462" y="0"/>
                    <a:pt x="457" y="0"/>
                  </a:cubicBezTo>
                  <a:lnTo>
                    <a:pt x="433" y="0"/>
                  </a:lnTo>
                  <a:close/>
                  <a:moveTo>
                    <a:pt x="433" y="8"/>
                  </a:moveTo>
                  <a:cubicBezTo>
                    <a:pt x="457" y="8"/>
                    <a:pt x="457" y="8"/>
                    <a:pt x="457" y="8"/>
                  </a:cubicBezTo>
                  <a:cubicBezTo>
                    <a:pt x="457" y="57"/>
                    <a:pt x="457" y="57"/>
                    <a:pt x="457" y="57"/>
                  </a:cubicBezTo>
                  <a:cubicBezTo>
                    <a:pt x="433" y="57"/>
                    <a:pt x="433" y="57"/>
                    <a:pt x="433" y="57"/>
                  </a:cubicBezTo>
                  <a:lnTo>
                    <a:pt x="433" y="8"/>
                  </a:lnTo>
                  <a:close/>
                  <a:moveTo>
                    <a:pt x="510" y="57"/>
                  </a:moveTo>
                  <a:cubicBezTo>
                    <a:pt x="510" y="0"/>
                    <a:pt x="510" y="0"/>
                    <a:pt x="510" y="0"/>
                  </a:cubicBezTo>
                  <a:cubicBezTo>
                    <a:pt x="489" y="0"/>
                    <a:pt x="489" y="0"/>
                    <a:pt x="489" y="0"/>
                  </a:cubicBezTo>
                  <a:cubicBezTo>
                    <a:pt x="487" y="0"/>
                    <a:pt x="485" y="0"/>
                    <a:pt x="485" y="4"/>
                  </a:cubicBezTo>
                  <a:cubicBezTo>
                    <a:pt x="485" y="7"/>
                    <a:pt x="487" y="8"/>
                    <a:pt x="489" y="8"/>
                  </a:cubicBezTo>
                  <a:cubicBezTo>
                    <a:pt x="502" y="8"/>
                    <a:pt x="502" y="8"/>
                    <a:pt x="502" y="8"/>
                  </a:cubicBezTo>
                  <a:cubicBezTo>
                    <a:pt x="502" y="57"/>
                    <a:pt x="502" y="57"/>
                    <a:pt x="502" y="57"/>
                  </a:cubicBezTo>
                  <a:cubicBezTo>
                    <a:pt x="489" y="57"/>
                    <a:pt x="489" y="57"/>
                    <a:pt x="489" y="57"/>
                  </a:cubicBezTo>
                  <a:cubicBezTo>
                    <a:pt x="487" y="57"/>
                    <a:pt x="485" y="58"/>
                    <a:pt x="485" y="60"/>
                  </a:cubicBezTo>
                  <a:cubicBezTo>
                    <a:pt x="485" y="64"/>
                    <a:pt x="487" y="64"/>
                    <a:pt x="489" y="64"/>
                  </a:cubicBezTo>
                  <a:cubicBezTo>
                    <a:pt x="522" y="64"/>
                    <a:pt x="522" y="64"/>
                    <a:pt x="522" y="64"/>
                  </a:cubicBezTo>
                  <a:cubicBezTo>
                    <a:pt x="524" y="64"/>
                    <a:pt x="527" y="64"/>
                    <a:pt x="527" y="60"/>
                  </a:cubicBezTo>
                  <a:cubicBezTo>
                    <a:pt x="527" y="39"/>
                    <a:pt x="527" y="39"/>
                    <a:pt x="527" y="39"/>
                  </a:cubicBezTo>
                  <a:cubicBezTo>
                    <a:pt x="527" y="37"/>
                    <a:pt x="525" y="35"/>
                    <a:pt x="522" y="35"/>
                  </a:cubicBezTo>
                  <a:cubicBezTo>
                    <a:pt x="519" y="35"/>
                    <a:pt x="518" y="37"/>
                    <a:pt x="518" y="39"/>
                  </a:cubicBezTo>
                  <a:cubicBezTo>
                    <a:pt x="518" y="57"/>
                    <a:pt x="518" y="57"/>
                    <a:pt x="518" y="57"/>
                  </a:cubicBezTo>
                  <a:lnTo>
                    <a:pt x="51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2" name="Freeform 78"/>
            <p:cNvSpPr>
              <a:spLocks noEditPoints="1"/>
            </p:cNvSpPr>
            <p:nvPr/>
          </p:nvSpPr>
          <p:spPr bwMode="gray">
            <a:xfrm>
              <a:off x="11009645" y="5228485"/>
              <a:ext cx="826485" cy="99610"/>
            </a:xfrm>
            <a:custGeom>
              <a:avLst/>
              <a:gdLst>
                <a:gd name="T0" fmla="*/ 4 w 527"/>
                <a:gd name="T1" fmla="*/ 0 h 65"/>
                <a:gd name="T2" fmla="*/ 17 w 527"/>
                <a:gd name="T3" fmla="*/ 8 h 65"/>
                <a:gd name="T4" fmla="*/ 0 w 527"/>
                <a:gd name="T5" fmla="*/ 61 h 65"/>
                <a:gd name="T6" fmla="*/ 41 w 527"/>
                <a:gd name="T7" fmla="*/ 61 h 65"/>
                <a:gd name="T8" fmla="*/ 34 w 527"/>
                <a:gd name="T9" fmla="*/ 40 h 65"/>
                <a:gd name="T10" fmla="*/ 86 w 527"/>
                <a:gd name="T11" fmla="*/ 57 h 65"/>
                <a:gd name="T12" fmla="*/ 60 w 527"/>
                <a:gd name="T13" fmla="*/ 4 h 65"/>
                <a:gd name="T14" fmla="*/ 77 w 527"/>
                <a:gd name="T15" fmla="*/ 57 h 65"/>
                <a:gd name="T16" fmla="*/ 65 w 527"/>
                <a:gd name="T17" fmla="*/ 65 h 65"/>
                <a:gd name="T18" fmla="*/ 102 w 527"/>
                <a:gd name="T19" fmla="*/ 40 h 65"/>
                <a:gd name="T20" fmla="*/ 93 w 527"/>
                <a:gd name="T21" fmla="*/ 57 h 65"/>
                <a:gd name="T22" fmla="*/ 146 w 527"/>
                <a:gd name="T23" fmla="*/ 0 h 65"/>
                <a:gd name="T24" fmla="*/ 126 w 527"/>
                <a:gd name="T25" fmla="*/ 8 h 65"/>
                <a:gd name="T26" fmla="*/ 126 w 527"/>
                <a:gd name="T27" fmla="*/ 57 h 65"/>
                <a:gd name="T28" fmla="*/ 159 w 527"/>
                <a:gd name="T29" fmla="*/ 65 h 65"/>
                <a:gd name="T30" fmla="*/ 159 w 527"/>
                <a:gd name="T31" fmla="*/ 36 h 65"/>
                <a:gd name="T32" fmla="*/ 146 w 527"/>
                <a:gd name="T33" fmla="*/ 57 h 65"/>
                <a:gd name="T34" fmla="*/ 182 w 527"/>
                <a:gd name="T35" fmla="*/ 57 h 65"/>
                <a:gd name="T36" fmla="*/ 224 w 527"/>
                <a:gd name="T37" fmla="*/ 57 h 65"/>
                <a:gd name="T38" fmla="*/ 191 w 527"/>
                <a:gd name="T39" fmla="*/ 0 h 65"/>
                <a:gd name="T40" fmla="*/ 215 w 527"/>
                <a:gd name="T41" fmla="*/ 57 h 65"/>
                <a:gd name="T42" fmla="*/ 267 w 527"/>
                <a:gd name="T43" fmla="*/ 57 h 65"/>
                <a:gd name="T44" fmla="*/ 243 w 527"/>
                <a:gd name="T45" fmla="*/ 4 h 65"/>
                <a:gd name="T46" fmla="*/ 259 w 527"/>
                <a:gd name="T47" fmla="*/ 57 h 65"/>
                <a:gd name="T48" fmla="*/ 246 w 527"/>
                <a:gd name="T49" fmla="*/ 65 h 65"/>
                <a:gd name="T50" fmla="*/ 284 w 527"/>
                <a:gd name="T51" fmla="*/ 40 h 65"/>
                <a:gd name="T52" fmla="*/ 276 w 527"/>
                <a:gd name="T53" fmla="*/ 57 h 65"/>
                <a:gd name="T54" fmla="*/ 303 w 527"/>
                <a:gd name="T55" fmla="*/ 8 h 65"/>
                <a:gd name="T56" fmla="*/ 337 w 527"/>
                <a:gd name="T57" fmla="*/ 65 h 65"/>
                <a:gd name="T58" fmla="*/ 337 w 527"/>
                <a:gd name="T59" fmla="*/ 0 h 65"/>
                <a:gd name="T60" fmla="*/ 337 w 527"/>
                <a:gd name="T61" fmla="*/ 8 h 65"/>
                <a:gd name="T62" fmla="*/ 311 w 527"/>
                <a:gd name="T63" fmla="*/ 8 h 65"/>
                <a:gd name="T64" fmla="*/ 364 w 527"/>
                <a:gd name="T65" fmla="*/ 57 h 65"/>
                <a:gd name="T66" fmla="*/ 405 w 527"/>
                <a:gd name="T67" fmla="*/ 57 h 65"/>
                <a:gd name="T68" fmla="*/ 372 w 527"/>
                <a:gd name="T69" fmla="*/ 0 h 65"/>
                <a:gd name="T70" fmla="*/ 396 w 527"/>
                <a:gd name="T71" fmla="*/ 57 h 65"/>
                <a:gd name="T72" fmla="*/ 449 w 527"/>
                <a:gd name="T73" fmla="*/ 57 h 65"/>
                <a:gd name="T74" fmla="*/ 424 w 527"/>
                <a:gd name="T75" fmla="*/ 4 h 65"/>
                <a:gd name="T76" fmla="*/ 441 w 527"/>
                <a:gd name="T77" fmla="*/ 57 h 65"/>
                <a:gd name="T78" fmla="*/ 429 w 527"/>
                <a:gd name="T79" fmla="*/ 65 h 65"/>
                <a:gd name="T80" fmla="*/ 466 w 527"/>
                <a:gd name="T81" fmla="*/ 40 h 65"/>
                <a:gd name="T82" fmla="*/ 457 w 527"/>
                <a:gd name="T83" fmla="*/ 57 h 65"/>
                <a:gd name="T84" fmla="*/ 485 w 527"/>
                <a:gd name="T85" fmla="*/ 8 h 65"/>
                <a:gd name="T86" fmla="*/ 518 w 527"/>
                <a:gd name="T87" fmla="*/ 65 h 65"/>
                <a:gd name="T88" fmla="*/ 518 w 527"/>
                <a:gd name="T89" fmla="*/ 0 h 65"/>
                <a:gd name="T90" fmla="*/ 518 w 527"/>
                <a:gd name="T91" fmla="*/ 8 h 65"/>
                <a:gd name="T92" fmla="*/ 494 w 527"/>
                <a:gd name="T93"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7" h="65">
                  <a:moveTo>
                    <a:pt x="25" y="57"/>
                  </a:moveTo>
                  <a:cubicBezTo>
                    <a:pt x="25" y="0"/>
                    <a:pt x="25" y="0"/>
                    <a:pt x="25" y="0"/>
                  </a:cubicBezTo>
                  <a:cubicBezTo>
                    <a:pt x="4" y="0"/>
                    <a:pt x="4" y="0"/>
                    <a:pt x="4" y="0"/>
                  </a:cubicBezTo>
                  <a:cubicBezTo>
                    <a:pt x="2" y="0"/>
                    <a:pt x="0" y="1"/>
                    <a:pt x="0" y="4"/>
                  </a:cubicBezTo>
                  <a:cubicBezTo>
                    <a:pt x="0" y="7"/>
                    <a:pt x="2" y="8"/>
                    <a:pt x="4" y="8"/>
                  </a:cubicBezTo>
                  <a:cubicBezTo>
                    <a:pt x="17" y="8"/>
                    <a:pt x="17" y="8"/>
                    <a:pt x="17" y="8"/>
                  </a:cubicBezTo>
                  <a:cubicBezTo>
                    <a:pt x="17" y="57"/>
                    <a:pt x="17" y="57"/>
                    <a:pt x="17" y="57"/>
                  </a:cubicBezTo>
                  <a:cubicBezTo>
                    <a:pt x="4" y="57"/>
                    <a:pt x="4" y="57"/>
                    <a:pt x="4" y="57"/>
                  </a:cubicBezTo>
                  <a:cubicBezTo>
                    <a:pt x="2" y="57"/>
                    <a:pt x="0" y="58"/>
                    <a:pt x="0" y="61"/>
                  </a:cubicBezTo>
                  <a:cubicBezTo>
                    <a:pt x="0" y="64"/>
                    <a:pt x="2" y="65"/>
                    <a:pt x="4" y="65"/>
                  </a:cubicBezTo>
                  <a:cubicBezTo>
                    <a:pt x="38" y="65"/>
                    <a:pt x="38" y="65"/>
                    <a:pt x="38" y="65"/>
                  </a:cubicBezTo>
                  <a:cubicBezTo>
                    <a:pt x="40" y="65"/>
                    <a:pt x="41" y="64"/>
                    <a:pt x="41" y="61"/>
                  </a:cubicBezTo>
                  <a:cubicBezTo>
                    <a:pt x="41" y="40"/>
                    <a:pt x="41" y="40"/>
                    <a:pt x="41" y="40"/>
                  </a:cubicBezTo>
                  <a:cubicBezTo>
                    <a:pt x="41" y="38"/>
                    <a:pt x="41" y="36"/>
                    <a:pt x="38" y="36"/>
                  </a:cubicBezTo>
                  <a:cubicBezTo>
                    <a:pt x="34" y="36"/>
                    <a:pt x="34" y="38"/>
                    <a:pt x="34" y="40"/>
                  </a:cubicBezTo>
                  <a:cubicBezTo>
                    <a:pt x="34" y="57"/>
                    <a:pt x="34" y="57"/>
                    <a:pt x="34" y="57"/>
                  </a:cubicBezTo>
                  <a:lnTo>
                    <a:pt x="25" y="57"/>
                  </a:lnTo>
                  <a:close/>
                  <a:moveTo>
                    <a:pt x="86" y="57"/>
                  </a:moveTo>
                  <a:cubicBezTo>
                    <a:pt x="86" y="0"/>
                    <a:pt x="86" y="0"/>
                    <a:pt x="86" y="0"/>
                  </a:cubicBezTo>
                  <a:cubicBezTo>
                    <a:pt x="65" y="0"/>
                    <a:pt x="65" y="0"/>
                    <a:pt x="65" y="0"/>
                  </a:cubicBezTo>
                  <a:cubicBezTo>
                    <a:pt x="63" y="0"/>
                    <a:pt x="60" y="1"/>
                    <a:pt x="60" y="4"/>
                  </a:cubicBezTo>
                  <a:cubicBezTo>
                    <a:pt x="60" y="7"/>
                    <a:pt x="63" y="8"/>
                    <a:pt x="65" y="8"/>
                  </a:cubicBezTo>
                  <a:cubicBezTo>
                    <a:pt x="77" y="8"/>
                    <a:pt x="77" y="8"/>
                    <a:pt x="77" y="8"/>
                  </a:cubicBezTo>
                  <a:cubicBezTo>
                    <a:pt x="77" y="57"/>
                    <a:pt x="77" y="57"/>
                    <a:pt x="77" y="57"/>
                  </a:cubicBezTo>
                  <a:cubicBezTo>
                    <a:pt x="65" y="57"/>
                    <a:pt x="65" y="57"/>
                    <a:pt x="65" y="57"/>
                  </a:cubicBezTo>
                  <a:cubicBezTo>
                    <a:pt x="63" y="57"/>
                    <a:pt x="60" y="58"/>
                    <a:pt x="60" y="61"/>
                  </a:cubicBezTo>
                  <a:cubicBezTo>
                    <a:pt x="60" y="64"/>
                    <a:pt x="63" y="65"/>
                    <a:pt x="65" y="65"/>
                  </a:cubicBezTo>
                  <a:cubicBezTo>
                    <a:pt x="98" y="65"/>
                    <a:pt x="98" y="65"/>
                    <a:pt x="98" y="65"/>
                  </a:cubicBezTo>
                  <a:cubicBezTo>
                    <a:pt x="100" y="65"/>
                    <a:pt x="102" y="64"/>
                    <a:pt x="102" y="61"/>
                  </a:cubicBezTo>
                  <a:cubicBezTo>
                    <a:pt x="102" y="40"/>
                    <a:pt x="102" y="40"/>
                    <a:pt x="102" y="40"/>
                  </a:cubicBezTo>
                  <a:cubicBezTo>
                    <a:pt x="102" y="38"/>
                    <a:pt x="101" y="36"/>
                    <a:pt x="98" y="36"/>
                  </a:cubicBezTo>
                  <a:cubicBezTo>
                    <a:pt x="95" y="36"/>
                    <a:pt x="93" y="38"/>
                    <a:pt x="93" y="40"/>
                  </a:cubicBezTo>
                  <a:cubicBezTo>
                    <a:pt x="93" y="57"/>
                    <a:pt x="93" y="57"/>
                    <a:pt x="93" y="57"/>
                  </a:cubicBezTo>
                  <a:lnTo>
                    <a:pt x="86" y="57"/>
                  </a:lnTo>
                  <a:close/>
                  <a:moveTo>
                    <a:pt x="146" y="57"/>
                  </a:moveTo>
                  <a:cubicBezTo>
                    <a:pt x="146" y="0"/>
                    <a:pt x="146" y="0"/>
                    <a:pt x="146" y="0"/>
                  </a:cubicBezTo>
                  <a:cubicBezTo>
                    <a:pt x="126" y="0"/>
                    <a:pt x="126" y="0"/>
                    <a:pt x="126" y="0"/>
                  </a:cubicBezTo>
                  <a:cubicBezTo>
                    <a:pt x="123" y="0"/>
                    <a:pt x="121" y="1"/>
                    <a:pt x="121" y="4"/>
                  </a:cubicBezTo>
                  <a:cubicBezTo>
                    <a:pt x="121" y="7"/>
                    <a:pt x="123" y="8"/>
                    <a:pt x="126" y="8"/>
                  </a:cubicBezTo>
                  <a:cubicBezTo>
                    <a:pt x="138" y="8"/>
                    <a:pt x="138" y="8"/>
                    <a:pt x="138" y="8"/>
                  </a:cubicBezTo>
                  <a:cubicBezTo>
                    <a:pt x="138" y="57"/>
                    <a:pt x="138" y="57"/>
                    <a:pt x="138" y="57"/>
                  </a:cubicBezTo>
                  <a:cubicBezTo>
                    <a:pt x="126" y="57"/>
                    <a:pt x="126" y="57"/>
                    <a:pt x="126" y="57"/>
                  </a:cubicBezTo>
                  <a:cubicBezTo>
                    <a:pt x="123" y="57"/>
                    <a:pt x="121" y="58"/>
                    <a:pt x="121" y="61"/>
                  </a:cubicBezTo>
                  <a:cubicBezTo>
                    <a:pt x="121" y="64"/>
                    <a:pt x="123" y="65"/>
                    <a:pt x="126" y="65"/>
                  </a:cubicBezTo>
                  <a:cubicBezTo>
                    <a:pt x="159" y="65"/>
                    <a:pt x="159" y="65"/>
                    <a:pt x="159" y="65"/>
                  </a:cubicBezTo>
                  <a:cubicBezTo>
                    <a:pt x="161" y="65"/>
                    <a:pt x="163" y="64"/>
                    <a:pt x="163" y="61"/>
                  </a:cubicBezTo>
                  <a:cubicBezTo>
                    <a:pt x="163" y="40"/>
                    <a:pt x="163" y="40"/>
                    <a:pt x="163" y="40"/>
                  </a:cubicBezTo>
                  <a:cubicBezTo>
                    <a:pt x="163" y="38"/>
                    <a:pt x="162" y="36"/>
                    <a:pt x="159" y="36"/>
                  </a:cubicBezTo>
                  <a:cubicBezTo>
                    <a:pt x="156" y="36"/>
                    <a:pt x="154" y="38"/>
                    <a:pt x="154" y="40"/>
                  </a:cubicBezTo>
                  <a:cubicBezTo>
                    <a:pt x="154" y="57"/>
                    <a:pt x="154" y="57"/>
                    <a:pt x="154" y="57"/>
                  </a:cubicBezTo>
                  <a:lnTo>
                    <a:pt x="146" y="57"/>
                  </a:lnTo>
                  <a:close/>
                  <a:moveTo>
                    <a:pt x="191" y="0"/>
                  </a:moveTo>
                  <a:cubicBezTo>
                    <a:pt x="185" y="0"/>
                    <a:pt x="182" y="4"/>
                    <a:pt x="182" y="8"/>
                  </a:cubicBezTo>
                  <a:cubicBezTo>
                    <a:pt x="182" y="57"/>
                    <a:pt x="182" y="57"/>
                    <a:pt x="182" y="57"/>
                  </a:cubicBezTo>
                  <a:cubicBezTo>
                    <a:pt x="182" y="62"/>
                    <a:pt x="185" y="65"/>
                    <a:pt x="191" y="65"/>
                  </a:cubicBezTo>
                  <a:cubicBezTo>
                    <a:pt x="215" y="65"/>
                    <a:pt x="215" y="65"/>
                    <a:pt x="215" y="65"/>
                  </a:cubicBezTo>
                  <a:cubicBezTo>
                    <a:pt x="220" y="65"/>
                    <a:pt x="224" y="62"/>
                    <a:pt x="224" y="57"/>
                  </a:cubicBezTo>
                  <a:cubicBezTo>
                    <a:pt x="224" y="8"/>
                    <a:pt x="224" y="8"/>
                    <a:pt x="224" y="8"/>
                  </a:cubicBezTo>
                  <a:cubicBezTo>
                    <a:pt x="224" y="4"/>
                    <a:pt x="219" y="0"/>
                    <a:pt x="215" y="0"/>
                  </a:cubicBezTo>
                  <a:lnTo>
                    <a:pt x="191" y="0"/>
                  </a:lnTo>
                  <a:close/>
                  <a:moveTo>
                    <a:pt x="191" y="8"/>
                  </a:moveTo>
                  <a:cubicBezTo>
                    <a:pt x="215" y="8"/>
                    <a:pt x="215" y="8"/>
                    <a:pt x="215" y="8"/>
                  </a:cubicBezTo>
                  <a:cubicBezTo>
                    <a:pt x="215" y="57"/>
                    <a:pt x="215" y="57"/>
                    <a:pt x="215" y="57"/>
                  </a:cubicBezTo>
                  <a:cubicBezTo>
                    <a:pt x="191" y="57"/>
                    <a:pt x="191" y="57"/>
                    <a:pt x="191" y="57"/>
                  </a:cubicBezTo>
                  <a:lnTo>
                    <a:pt x="191" y="8"/>
                  </a:lnTo>
                  <a:close/>
                  <a:moveTo>
                    <a:pt x="267" y="57"/>
                  </a:moveTo>
                  <a:cubicBezTo>
                    <a:pt x="267" y="0"/>
                    <a:pt x="267" y="0"/>
                    <a:pt x="267" y="0"/>
                  </a:cubicBezTo>
                  <a:cubicBezTo>
                    <a:pt x="246" y="0"/>
                    <a:pt x="246" y="0"/>
                    <a:pt x="246" y="0"/>
                  </a:cubicBezTo>
                  <a:cubicBezTo>
                    <a:pt x="245" y="0"/>
                    <a:pt x="243" y="1"/>
                    <a:pt x="243" y="4"/>
                  </a:cubicBezTo>
                  <a:cubicBezTo>
                    <a:pt x="243" y="7"/>
                    <a:pt x="245" y="8"/>
                    <a:pt x="246" y="8"/>
                  </a:cubicBezTo>
                  <a:cubicBezTo>
                    <a:pt x="259" y="8"/>
                    <a:pt x="259" y="8"/>
                    <a:pt x="259" y="8"/>
                  </a:cubicBezTo>
                  <a:cubicBezTo>
                    <a:pt x="259" y="57"/>
                    <a:pt x="259" y="57"/>
                    <a:pt x="259" y="57"/>
                  </a:cubicBezTo>
                  <a:cubicBezTo>
                    <a:pt x="246" y="57"/>
                    <a:pt x="246" y="57"/>
                    <a:pt x="246" y="57"/>
                  </a:cubicBezTo>
                  <a:cubicBezTo>
                    <a:pt x="245" y="57"/>
                    <a:pt x="243" y="58"/>
                    <a:pt x="243" y="61"/>
                  </a:cubicBezTo>
                  <a:cubicBezTo>
                    <a:pt x="243" y="64"/>
                    <a:pt x="245" y="65"/>
                    <a:pt x="246" y="65"/>
                  </a:cubicBezTo>
                  <a:cubicBezTo>
                    <a:pt x="280" y="65"/>
                    <a:pt x="280" y="65"/>
                    <a:pt x="280" y="65"/>
                  </a:cubicBezTo>
                  <a:cubicBezTo>
                    <a:pt x="282" y="65"/>
                    <a:pt x="284" y="64"/>
                    <a:pt x="284" y="61"/>
                  </a:cubicBezTo>
                  <a:cubicBezTo>
                    <a:pt x="284" y="40"/>
                    <a:pt x="284" y="40"/>
                    <a:pt x="284" y="40"/>
                  </a:cubicBezTo>
                  <a:cubicBezTo>
                    <a:pt x="284" y="38"/>
                    <a:pt x="283" y="36"/>
                    <a:pt x="280" y="36"/>
                  </a:cubicBezTo>
                  <a:cubicBezTo>
                    <a:pt x="277" y="36"/>
                    <a:pt x="276" y="38"/>
                    <a:pt x="276" y="40"/>
                  </a:cubicBezTo>
                  <a:cubicBezTo>
                    <a:pt x="276" y="57"/>
                    <a:pt x="276" y="57"/>
                    <a:pt x="276" y="57"/>
                  </a:cubicBezTo>
                  <a:lnTo>
                    <a:pt x="267" y="57"/>
                  </a:lnTo>
                  <a:close/>
                  <a:moveTo>
                    <a:pt x="311" y="0"/>
                  </a:moveTo>
                  <a:cubicBezTo>
                    <a:pt x="307" y="0"/>
                    <a:pt x="303" y="4"/>
                    <a:pt x="303" y="8"/>
                  </a:cubicBezTo>
                  <a:cubicBezTo>
                    <a:pt x="303" y="57"/>
                    <a:pt x="303" y="57"/>
                    <a:pt x="303" y="57"/>
                  </a:cubicBezTo>
                  <a:cubicBezTo>
                    <a:pt x="303" y="62"/>
                    <a:pt x="307" y="65"/>
                    <a:pt x="311" y="65"/>
                  </a:cubicBezTo>
                  <a:cubicBezTo>
                    <a:pt x="337" y="65"/>
                    <a:pt x="337" y="65"/>
                    <a:pt x="337" y="65"/>
                  </a:cubicBezTo>
                  <a:cubicBezTo>
                    <a:pt x="341" y="65"/>
                    <a:pt x="344" y="62"/>
                    <a:pt x="344" y="57"/>
                  </a:cubicBezTo>
                  <a:cubicBezTo>
                    <a:pt x="344" y="8"/>
                    <a:pt x="344" y="8"/>
                    <a:pt x="344" y="8"/>
                  </a:cubicBezTo>
                  <a:cubicBezTo>
                    <a:pt x="344" y="4"/>
                    <a:pt x="341" y="0"/>
                    <a:pt x="337" y="0"/>
                  </a:cubicBezTo>
                  <a:lnTo>
                    <a:pt x="311" y="0"/>
                  </a:lnTo>
                  <a:close/>
                  <a:moveTo>
                    <a:pt x="311" y="8"/>
                  </a:moveTo>
                  <a:cubicBezTo>
                    <a:pt x="337" y="8"/>
                    <a:pt x="337" y="8"/>
                    <a:pt x="337" y="8"/>
                  </a:cubicBezTo>
                  <a:cubicBezTo>
                    <a:pt x="337" y="57"/>
                    <a:pt x="337" y="57"/>
                    <a:pt x="337" y="57"/>
                  </a:cubicBezTo>
                  <a:cubicBezTo>
                    <a:pt x="311" y="57"/>
                    <a:pt x="311" y="57"/>
                    <a:pt x="311" y="57"/>
                  </a:cubicBezTo>
                  <a:lnTo>
                    <a:pt x="311" y="8"/>
                  </a:lnTo>
                  <a:close/>
                  <a:moveTo>
                    <a:pt x="372" y="0"/>
                  </a:moveTo>
                  <a:cubicBezTo>
                    <a:pt x="368" y="0"/>
                    <a:pt x="364" y="4"/>
                    <a:pt x="364" y="8"/>
                  </a:cubicBezTo>
                  <a:cubicBezTo>
                    <a:pt x="364" y="57"/>
                    <a:pt x="364" y="57"/>
                    <a:pt x="364" y="57"/>
                  </a:cubicBezTo>
                  <a:cubicBezTo>
                    <a:pt x="364" y="62"/>
                    <a:pt x="367" y="65"/>
                    <a:pt x="372" y="65"/>
                  </a:cubicBezTo>
                  <a:cubicBezTo>
                    <a:pt x="396" y="65"/>
                    <a:pt x="396" y="65"/>
                    <a:pt x="396" y="65"/>
                  </a:cubicBezTo>
                  <a:cubicBezTo>
                    <a:pt x="402" y="65"/>
                    <a:pt x="405" y="62"/>
                    <a:pt x="405" y="57"/>
                  </a:cubicBezTo>
                  <a:cubicBezTo>
                    <a:pt x="405" y="8"/>
                    <a:pt x="405" y="8"/>
                    <a:pt x="405" y="8"/>
                  </a:cubicBezTo>
                  <a:cubicBezTo>
                    <a:pt x="405" y="4"/>
                    <a:pt x="402" y="0"/>
                    <a:pt x="396" y="0"/>
                  </a:cubicBezTo>
                  <a:lnTo>
                    <a:pt x="372" y="0"/>
                  </a:lnTo>
                  <a:close/>
                  <a:moveTo>
                    <a:pt x="372" y="8"/>
                  </a:moveTo>
                  <a:cubicBezTo>
                    <a:pt x="396" y="8"/>
                    <a:pt x="396" y="8"/>
                    <a:pt x="396" y="8"/>
                  </a:cubicBezTo>
                  <a:cubicBezTo>
                    <a:pt x="396" y="57"/>
                    <a:pt x="396" y="57"/>
                    <a:pt x="396" y="57"/>
                  </a:cubicBezTo>
                  <a:cubicBezTo>
                    <a:pt x="372" y="57"/>
                    <a:pt x="372" y="57"/>
                    <a:pt x="372" y="57"/>
                  </a:cubicBezTo>
                  <a:lnTo>
                    <a:pt x="372" y="8"/>
                  </a:lnTo>
                  <a:close/>
                  <a:moveTo>
                    <a:pt x="449" y="57"/>
                  </a:moveTo>
                  <a:cubicBezTo>
                    <a:pt x="449" y="0"/>
                    <a:pt x="449" y="0"/>
                    <a:pt x="449" y="0"/>
                  </a:cubicBezTo>
                  <a:cubicBezTo>
                    <a:pt x="429" y="0"/>
                    <a:pt x="429" y="0"/>
                    <a:pt x="429" y="0"/>
                  </a:cubicBezTo>
                  <a:cubicBezTo>
                    <a:pt x="426" y="0"/>
                    <a:pt x="424" y="1"/>
                    <a:pt x="424" y="4"/>
                  </a:cubicBezTo>
                  <a:cubicBezTo>
                    <a:pt x="424" y="7"/>
                    <a:pt x="426" y="8"/>
                    <a:pt x="429" y="8"/>
                  </a:cubicBezTo>
                  <a:cubicBezTo>
                    <a:pt x="441" y="8"/>
                    <a:pt x="441" y="8"/>
                    <a:pt x="441" y="8"/>
                  </a:cubicBezTo>
                  <a:cubicBezTo>
                    <a:pt x="441" y="57"/>
                    <a:pt x="441" y="57"/>
                    <a:pt x="441" y="57"/>
                  </a:cubicBezTo>
                  <a:cubicBezTo>
                    <a:pt x="429" y="57"/>
                    <a:pt x="429" y="57"/>
                    <a:pt x="429" y="57"/>
                  </a:cubicBezTo>
                  <a:cubicBezTo>
                    <a:pt x="426" y="57"/>
                    <a:pt x="424" y="58"/>
                    <a:pt x="424" y="61"/>
                  </a:cubicBezTo>
                  <a:cubicBezTo>
                    <a:pt x="424" y="64"/>
                    <a:pt x="426" y="65"/>
                    <a:pt x="429" y="65"/>
                  </a:cubicBezTo>
                  <a:cubicBezTo>
                    <a:pt x="462" y="65"/>
                    <a:pt x="462" y="65"/>
                    <a:pt x="462" y="65"/>
                  </a:cubicBezTo>
                  <a:cubicBezTo>
                    <a:pt x="464" y="65"/>
                    <a:pt x="466" y="64"/>
                    <a:pt x="466" y="61"/>
                  </a:cubicBezTo>
                  <a:cubicBezTo>
                    <a:pt x="466" y="40"/>
                    <a:pt x="466" y="40"/>
                    <a:pt x="466" y="40"/>
                  </a:cubicBezTo>
                  <a:cubicBezTo>
                    <a:pt x="466" y="38"/>
                    <a:pt x="465" y="36"/>
                    <a:pt x="462" y="36"/>
                  </a:cubicBezTo>
                  <a:cubicBezTo>
                    <a:pt x="458" y="36"/>
                    <a:pt x="457" y="38"/>
                    <a:pt x="457" y="40"/>
                  </a:cubicBezTo>
                  <a:cubicBezTo>
                    <a:pt x="457" y="57"/>
                    <a:pt x="457" y="57"/>
                    <a:pt x="457" y="57"/>
                  </a:cubicBezTo>
                  <a:lnTo>
                    <a:pt x="449" y="57"/>
                  </a:lnTo>
                  <a:close/>
                  <a:moveTo>
                    <a:pt x="494" y="0"/>
                  </a:moveTo>
                  <a:cubicBezTo>
                    <a:pt x="488" y="0"/>
                    <a:pt x="485" y="4"/>
                    <a:pt x="485" y="8"/>
                  </a:cubicBezTo>
                  <a:cubicBezTo>
                    <a:pt x="485" y="57"/>
                    <a:pt x="485" y="57"/>
                    <a:pt x="485" y="57"/>
                  </a:cubicBezTo>
                  <a:cubicBezTo>
                    <a:pt x="485" y="62"/>
                    <a:pt x="488" y="65"/>
                    <a:pt x="494" y="65"/>
                  </a:cubicBezTo>
                  <a:cubicBezTo>
                    <a:pt x="518" y="65"/>
                    <a:pt x="518" y="65"/>
                    <a:pt x="518" y="65"/>
                  </a:cubicBezTo>
                  <a:cubicBezTo>
                    <a:pt x="523" y="65"/>
                    <a:pt x="527" y="62"/>
                    <a:pt x="527" y="57"/>
                  </a:cubicBezTo>
                  <a:cubicBezTo>
                    <a:pt x="527" y="8"/>
                    <a:pt x="527" y="8"/>
                    <a:pt x="527" y="8"/>
                  </a:cubicBezTo>
                  <a:cubicBezTo>
                    <a:pt x="527" y="4"/>
                    <a:pt x="522" y="0"/>
                    <a:pt x="518" y="0"/>
                  </a:cubicBezTo>
                  <a:lnTo>
                    <a:pt x="494" y="0"/>
                  </a:lnTo>
                  <a:close/>
                  <a:moveTo>
                    <a:pt x="494" y="8"/>
                  </a:moveTo>
                  <a:cubicBezTo>
                    <a:pt x="518" y="8"/>
                    <a:pt x="518" y="8"/>
                    <a:pt x="518" y="8"/>
                  </a:cubicBezTo>
                  <a:cubicBezTo>
                    <a:pt x="518" y="57"/>
                    <a:pt x="518" y="57"/>
                    <a:pt x="518" y="57"/>
                  </a:cubicBezTo>
                  <a:cubicBezTo>
                    <a:pt x="494" y="57"/>
                    <a:pt x="494" y="57"/>
                    <a:pt x="494" y="57"/>
                  </a:cubicBezTo>
                  <a:lnTo>
                    <a:pt x="49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3" name="Freeform 79"/>
            <p:cNvSpPr>
              <a:spLocks noEditPoints="1"/>
            </p:cNvSpPr>
            <p:nvPr/>
          </p:nvSpPr>
          <p:spPr bwMode="gray">
            <a:xfrm>
              <a:off x="11009645" y="5069650"/>
              <a:ext cx="826485" cy="102301"/>
            </a:xfrm>
            <a:custGeom>
              <a:avLst/>
              <a:gdLst>
                <a:gd name="T0" fmla="*/ 4 w 527"/>
                <a:gd name="T1" fmla="*/ 0 h 66"/>
                <a:gd name="T2" fmla="*/ 17 w 527"/>
                <a:gd name="T3" fmla="*/ 9 h 66"/>
                <a:gd name="T4" fmla="*/ 0 w 527"/>
                <a:gd name="T5" fmla="*/ 62 h 66"/>
                <a:gd name="T6" fmla="*/ 41 w 527"/>
                <a:gd name="T7" fmla="*/ 62 h 66"/>
                <a:gd name="T8" fmla="*/ 34 w 527"/>
                <a:gd name="T9" fmla="*/ 40 h 66"/>
                <a:gd name="T10" fmla="*/ 69 w 527"/>
                <a:gd name="T11" fmla="*/ 0 h 66"/>
                <a:gd name="T12" fmla="*/ 69 w 527"/>
                <a:gd name="T13" fmla="*/ 66 h 66"/>
                <a:gd name="T14" fmla="*/ 102 w 527"/>
                <a:gd name="T15" fmla="*/ 9 h 66"/>
                <a:gd name="T16" fmla="*/ 69 w 527"/>
                <a:gd name="T17" fmla="*/ 9 h 66"/>
                <a:gd name="T18" fmla="*/ 69 w 527"/>
                <a:gd name="T19" fmla="*/ 57 h 66"/>
                <a:gd name="T20" fmla="*/ 121 w 527"/>
                <a:gd name="T21" fmla="*/ 9 h 66"/>
                <a:gd name="T22" fmla="*/ 154 w 527"/>
                <a:gd name="T23" fmla="*/ 66 h 66"/>
                <a:gd name="T24" fmla="*/ 154 w 527"/>
                <a:gd name="T25" fmla="*/ 0 h 66"/>
                <a:gd name="T26" fmla="*/ 154 w 527"/>
                <a:gd name="T27" fmla="*/ 9 h 66"/>
                <a:gd name="T28" fmla="*/ 130 w 527"/>
                <a:gd name="T29" fmla="*/ 9 h 66"/>
                <a:gd name="T30" fmla="*/ 186 w 527"/>
                <a:gd name="T31" fmla="*/ 0 h 66"/>
                <a:gd name="T32" fmla="*/ 199 w 527"/>
                <a:gd name="T33" fmla="*/ 9 h 66"/>
                <a:gd name="T34" fmla="*/ 182 w 527"/>
                <a:gd name="T35" fmla="*/ 62 h 66"/>
                <a:gd name="T36" fmla="*/ 224 w 527"/>
                <a:gd name="T37" fmla="*/ 62 h 66"/>
                <a:gd name="T38" fmla="*/ 215 w 527"/>
                <a:gd name="T39" fmla="*/ 40 h 66"/>
                <a:gd name="T40" fmla="*/ 251 w 527"/>
                <a:gd name="T41" fmla="*/ 0 h 66"/>
                <a:gd name="T42" fmla="*/ 251 w 527"/>
                <a:gd name="T43" fmla="*/ 66 h 66"/>
                <a:gd name="T44" fmla="*/ 284 w 527"/>
                <a:gd name="T45" fmla="*/ 9 h 66"/>
                <a:gd name="T46" fmla="*/ 251 w 527"/>
                <a:gd name="T47" fmla="*/ 9 h 66"/>
                <a:gd name="T48" fmla="*/ 251 w 527"/>
                <a:gd name="T49" fmla="*/ 57 h 66"/>
                <a:gd name="T50" fmla="*/ 328 w 527"/>
                <a:gd name="T51" fmla="*/ 0 h 66"/>
                <a:gd name="T52" fmla="*/ 307 w 527"/>
                <a:gd name="T53" fmla="*/ 9 h 66"/>
                <a:gd name="T54" fmla="*/ 307 w 527"/>
                <a:gd name="T55" fmla="*/ 57 h 66"/>
                <a:gd name="T56" fmla="*/ 340 w 527"/>
                <a:gd name="T57" fmla="*/ 66 h 66"/>
                <a:gd name="T58" fmla="*/ 340 w 527"/>
                <a:gd name="T59" fmla="*/ 36 h 66"/>
                <a:gd name="T60" fmla="*/ 328 w 527"/>
                <a:gd name="T61" fmla="*/ 57 h 66"/>
                <a:gd name="T62" fmla="*/ 364 w 527"/>
                <a:gd name="T63" fmla="*/ 57 h 66"/>
                <a:gd name="T64" fmla="*/ 405 w 527"/>
                <a:gd name="T65" fmla="*/ 57 h 66"/>
                <a:gd name="T66" fmla="*/ 372 w 527"/>
                <a:gd name="T67" fmla="*/ 0 h 66"/>
                <a:gd name="T68" fmla="*/ 396 w 527"/>
                <a:gd name="T69" fmla="*/ 57 h 66"/>
                <a:gd name="T70" fmla="*/ 449 w 527"/>
                <a:gd name="T71" fmla="*/ 57 h 66"/>
                <a:gd name="T72" fmla="*/ 424 w 527"/>
                <a:gd name="T73" fmla="*/ 5 h 66"/>
                <a:gd name="T74" fmla="*/ 441 w 527"/>
                <a:gd name="T75" fmla="*/ 57 h 66"/>
                <a:gd name="T76" fmla="*/ 429 w 527"/>
                <a:gd name="T77" fmla="*/ 66 h 66"/>
                <a:gd name="T78" fmla="*/ 466 w 527"/>
                <a:gd name="T79" fmla="*/ 40 h 66"/>
                <a:gd name="T80" fmla="*/ 457 w 527"/>
                <a:gd name="T81" fmla="*/ 57 h 66"/>
                <a:gd name="T82" fmla="*/ 510 w 527"/>
                <a:gd name="T83" fmla="*/ 0 h 66"/>
                <a:gd name="T84" fmla="*/ 489 w 527"/>
                <a:gd name="T85" fmla="*/ 9 h 66"/>
                <a:gd name="T86" fmla="*/ 489 w 527"/>
                <a:gd name="T87" fmla="*/ 57 h 66"/>
                <a:gd name="T88" fmla="*/ 522 w 527"/>
                <a:gd name="T89" fmla="*/ 66 h 66"/>
                <a:gd name="T90" fmla="*/ 522 w 527"/>
                <a:gd name="T91" fmla="*/ 36 h 66"/>
                <a:gd name="T92" fmla="*/ 510 w 527"/>
                <a:gd name="T93"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7" h="66">
                  <a:moveTo>
                    <a:pt x="25" y="57"/>
                  </a:moveTo>
                  <a:cubicBezTo>
                    <a:pt x="25" y="0"/>
                    <a:pt x="25" y="0"/>
                    <a:pt x="25" y="0"/>
                  </a:cubicBezTo>
                  <a:cubicBezTo>
                    <a:pt x="4" y="0"/>
                    <a:pt x="4" y="0"/>
                    <a:pt x="4" y="0"/>
                  </a:cubicBezTo>
                  <a:cubicBezTo>
                    <a:pt x="2" y="0"/>
                    <a:pt x="0" y="2"/>
                    <a:pt x="0" y="5"/>
                  </a:cubicBezTo>
                  <a:cubicBezTo>
                    <a:pt x="0" y="8"/>
                    <a:pt x="2" y="9"/>
                    <a:pt x="4" y="9"/>
                  </a:cubicBezTo>
                  <a:cubicBezTo>
                    <a:pt x="17" y="9"/>
                    <a:pt x="17" y="9"/>
                    <a:pt x="17" y="9"/>
                  </a:cubicBezTo>
                  <a:cubicBezTo>
                    <a:pt x="17" y="57"/>
                    <a:pt x="17" y="57"/>
                    <a:pt x="17" y="57"/>
                  </a:cubicBezTo>
                  <a:cubicBezTo>
                    <a:pt x="4" y="57"/>
                    <a:pt x="4" y="57"/>
                    <a:pt x="4" y="57"/>
                  </a:cubicBezTo>
                  <a:cubicBezTo>
                    <a:pt x="2" y="57"/>
                    <a:pt x="0" y="58"/>
                    <a:pt x="0" y="62"/>
                  </a:cubicBezTo>
                  <a:cubicBezTo>
                    <a:pt x="0" y="64"/>
                    <a:pt x="2" y="66"/>
                    <a:pt x="4" y="66"/>
                  </a:cubicBezTo>
                  <a:cubicBezTo>
                    <a:pt x="38" y="66"/>
                    <a:pt x="38" y="66"/>
                    <a:pt x="38" y="66"/>
                  </a:cubicBezTo>
                  <a:cubicBezTo>
                    <a:pt x="40" y="66"/>
                    <a:pt x="41" y="64"/>
                    <a:pt x="41" y="62"/>
                  </a:cubicBezTo>
                  <a:cubicBezTo>
                    <a:pt x="41" y="40"/>
                    <a:pt x="41" y="40"/>
                    <a:pt x="41" y="40"/>
                  </a:cubicBezTo>
                  <a:cubicBezTo>
                    <a:pt x="41" y="38"/>
                    <a:pt x="41" y="36"/>
                    <a:pt x="38" y="36"/>
                  </a:cubicBezTo>
                  <a:cubicBezTo>
                    <a:pt x="34" y="36"/>
                    <a:pt x="34" y="38"/>
                    <a:pt x="34" y="40"/>
                  </a:cubicBezTo>
                  <a:cubicBezTo>
                    <a:pt x="34" y="57"/>
                    <a:pt x="34" y="57"/>
                    <a:pt x="34" y="57"/>
                  </a:cubicBezTo>
                  <a:lnTo>
                    <a:pt x="25" y="57"/>
                  </a:lnTo>
                  <a:close/>
                  <a:moveTo>
                    <a:pt x="69" y="0"/>
                  </a:moveTo>
                  <a:cubicBezTo>
                    <a:pt x="65" y="0"/>
                    <a:pt x="60" y="5"/>
                    <a:pt x="60" y="9"/>
                  </a:cubicBezTo>
                  <a:cubicBezTo>
                    <a:pt x="60" y="57"/>
                    <a:pt x="60" y="57"/>
                    <a:pt x="60" y="57"/>
                  </a:cubicBezTo>
                  <a:cubicBezTo>
                    <a:pt x="60" y="62"/>
                    <a:pt x="64" y="66"/>
                    <a:pt x="69" y="66"/>
                  </a:cubicBezTo>
                  <a:cubicBezTo>
                    <a:pt x="93" y="66"/>
                    <a:pt x="93" y="66"/>
                    <a:pt x="93" y="66"/>
                  </a:cubicBezTo>
                  <a:cubicBezTo>
                    <a:pt x="99" y="66"/>
                    <a:pt x="102" y="62"/>
                    <a:pt x="102" y="57"/>
                  </a:cubicBezTo>
                  <a:cubicBezTo>
                    <a:pt x="102" y="9"/>
                    <a:pt x="102" y="9"/>
                    <a:pt x="102" y="9"/>
                  </a:cubicBezTo>
                  <a:cubicBezTo>
                    <a:pt x="102" y="5"/>
                    <a:pt x="99" y="0"/>
                    <a:pt x="93" y="0"/>
                  </a:cubicBezTo>
                  <a:lnTo>
                    <a:pt x="69" y="0"/>
                  </a:lnTo>
                  <a:close/>
                  <a:moveTo>
                    <a:pt x="69" y="9"/>
                  </a:moveTo>
                  <a:cubicBezTo>
                    <a:pt x="93" y="9"/>
                    <a:pt x="93" y="9"/>
                    <a:pt x="93" y="9"/>
                  </a:cubicBezTo>
                  <a:cubicBezTo>
                    <a:pt x="93" y="57"/>
                    <a:pt x="93" y="57"/>
                    <a:pt x="93" y="57"/>
                  </a:cubicBezTo>
                  <a:cubicBezTo>
                    <a:pt x="69" y="57"/>
                    <a:pt x="69" y="57"/>
                    <a:pt x="69" y="57"/>
                  </a:cubicBezTo>
                  <a:lnTo>
                    <a:pt x="69" y="9"/>
                  </a:lnTo>
                  <a:close/>
                  <a:moveTo>
                    <a:pt x="130" y="0"/>
                  </a:moveTo>
                  <a:cubicBezTo>
                    <a:pt x="125" y="0"/>
                    <a:pt x="121" y="5"/>
                    <a:pt x="121" y="9"/>
                  </a:cubicBezTo>
                  <a:cubicBezTo>
                    <a:pt x="121" y="57"/>
                    <a:pt x="121" y="57"/>
                    <a:pt x="121" y="57"/>
                  </a:cubicBezTo>
                  <a:cubicBezTo>
                    <a:pt x="121" y="62"/>
                    <a:pt x="125" y="66"/>
                    <a:pt x="130" y="66"/>
                  </a:cubicBezTo>
                  <a:cubicBezTo>
                    <a:pt x="154" y="66"/>
                    <a:pt x="154" y="66"/>
                    <a:pt x="154" y="66"/>
                  </a:cubicBezTo>
                  <a:cubicBezTo>
                    <a:pt x="159" y="66"/>
                    <a:pt x="163" y="62"/>
                    <a:pt x="163" y="57"/>
                  </a:cubicBezTo>
                  <a:cubicBezTo>
                    <a:pt x="163" y="9"/>
                    <a:pt x="163" y="9"/>
                    <a:pt x="163" y="9"/>
                  </a:cubicBezTo>
                  <a:cubicBezTo>
                    <a:pt x="163" y="5"/>
                    <a:pt x="159" y="0"/>
                    <a:pt x="154" y="0"/>
                  </a:cubicBezTo>
                  <a:lnTo>
                    <a:pt x="130" y="0"/>
                  </a:lnTo>
                  <a:close/>
                  <a:moveTo>
                    <a:pt x="130" y="9"/>
                  </a:moveTo>
                  <a:cubicBezTo>
                    <a:pt x="154" y="9"/>
                    <a:pt x="154" y="9"/>
                    <a:pt x="154" y="9"/>
                  </a:cubicBezTo>
                  <a:cubicBezTo>
                    <a:pt x="154" y="57"/>
                    <a:pt x="154" y="57"/>
                    <a:pt x="154" y="57"/>
                  </a:cubicBezTo>
                  <a:cubicBezTo>
                    <a:pt x="130" y="57"/>
                    <a:pt x="130" y="57"/>
                    <a:pt x="130" y="57"/>
                  </a:cubicBezTo>
                  <a:lnTo>
                    <a:pt x="130" y="9"/>
                  </a:lnTo>
                  <a:close/>
                  <a:moveTo>
                    <a:pt x="207" y="57"/>
                  </a:moveTo>
                  <a:cubicBezTo>
                    <a:pt x="207" y="0"/>
                    <a:pt x="207" y="0"/>
                    <a:pt x="207" y="0"/>
                  </a:cubicBezTo>
                  <a:cubicBezTo>
                    <a:pt x="186" y="0"/>
                    <a:pt x="186" y="0"/>
                    <a:pt x="186" y="0"/>
                  </a:cubicBezTo>
                  <a:cubicBezTo>
                    <a:pt x="184" y="0"/>
                    <a:pt x="182" y="2"/>
                    <a:pt x="182" y="5"/>
                  </a:cubicBezTo>
                  <a:cubicBezTo>
                    <a:pt x="182" y="8"/>
                    <a:pt x="184" y="9"/>
                    <a:pt x="186" y="9"/>
                  </a:cubicBezTo>
                  <a:cubicBezTo>
                    <a:pt x="199" y="9"/>
                    <a:pt x="199" y="9"/>
                    <a:pt x="199" y="9"/>
                  </a:cubicBezTo>
                  <a:cubicBezTo>
                    <a:pt x="199" y="57"/>
                    <a:pt x="199" y="57"/>
                    <a:pt x="199" y="57"/>
                  </a:cubicBezTo>
                  <a:cubicBezTo>
                    <a:pt x="186" y="57"/>
                    <a:pt x="186" y="57"/>
                    <a:pt x="186" y="57"/>
                  </a:cubicBezTo>
                  <a:cubicBezTo>
                    <a:pt x="184" y="57"/>
                    <a:pt x="182" y="58"/>
                    <a:pt x="182" y="62"/>
                  </a:cubicBezTo>
                  <a:cubicBezTo>
                    <a:pt x="182" y="64"/>
                    <a:pt x="184" y="66"/>
                    <a:pt x="186" y="66"/>
                  </a:cubicBezTo>
                  <a:cubicBezTo>
                    <a:pt x="219" y="66"/>
                    <a:pt x="219" y="66"/>
                    <a:pt x="219" y="66"/>
                  </a:cubicBezTo>
                  <a:cubicBezTo>
                    <a:pt x="221" y="66"/>
                    <a:pt x="224" y="64"/>
                    <a:pt x="224" y="62"/>
                  </a:cubicBezTo>
                  <a:cubicBezTo>
                    <a:pt x="224" y="40"/>
                    <a:pt x="224" y="40"/>
                    <a:pt x="224" y="40"/>
                  </a:cubicBezTo>
                  <a:cubicBezTo>
                    <a:pt x="224" y="38"/>
                    <a:pt x="222" y="36"/>
                    <a:pt x="219" y="36"/>
                  </a:cubicBezTo>
                  <a:cubicBezTo>
                    <a:pt x="216" y="36"/>
                    <a:pt x="215" y="38"/>
                    <a:pt x="215" y="40"/>
                  </a:cubicBezTo>
                  <a:cubicBezTo>
                    <a:pt x="215" y="57"/>
                    <a:pt x="215" y="57"/>
                    <a:pt x="215" y="57"/>
                  </a:cubicBezTo>
                  <a:lnTo>
                    <a:pt x="207" y="57"/>
                  </a:lnTo>
                  <a:close/>
                  <a:moveTo>
                    <a:pt x="251" y="0"/>
                  </a:moveTo>
                  <a:cubicBezTo>
                    <a:pt x="246" y="0"/>
                    <a:pt x="243" y="5"/>
                    <a:pt x="243" y="9"/>
                  </a:cubicBezTo>
                  <a:cubicBezTo>
                    <a:pt x="243" y="57"/>
                    <a:pt x="243" y="57"/>
                    <a:pt x="243" y="57"/>
                  </a:cubicBezTo>
                  <a:cubicBezTo>
                    <a:pt x="243" y="62"/>
                    <a:pt x="246" y="66"/>
                    <a:pt x="251" y="66"/>
                  </a:cubicBezTo>
                  <a:cubicBezTo>
                    <a:pt x="276" y="66"/>
                    <a:pt x="276" y="66"/>
                    <a:pt x="276" y="66"/>
                  </a:cubicBezTo>
                  <a:cubicBezTo>
                    <a:pt x="280" y="66"/>
                    <a:pt x="284" y="62"/>
                    <a:pt x="284" y="57"/>
                  </a:cubicBezTo>
                  <a:cubicBezTo>
                    <a:pt x="284" y="9"/>
                    <a:pt x="284" y="9"/>
                    <a:pt x="284" y="9"/>
                  </a:cubicBezTo>
                  <a:cubicBezTo>
                    <a:pt x="284" y="5"/>
                    <a:pt x="280" y="0"/>
                    <a:pt x="276" y="0"/>
                  </a:cubicBezTo>
                  <a:lnTo>
                    <a:pt x="251" y="0"/>
                  </a:lnTo>
                  <a:close/>
                  <a:moveTo>
                    <a:pt x="251" y="9"/>
                  </a:moveTo>
                  <a:cubicBezTo>
                    <a:pt x="276" y="9"/>
                    <a:pt x="276" y="9"/>
                    <a:pt x="276" y="9"/>
                  </a:cubicBezTo>
                  <a:cubicBezTo>
                    <a:pt x="276" y="57"/>
                    <a:pt x="276" y="57"/>
                    <a:pt x="276" y="57"/>
                  </a:cubicBezTo>
                  <a:cubicBezTo>
                    <a:pt x="251" y="57"/>
                    <a:pt x="251" y="57"/>
                    <a:pt x="251" y="57"/>
                  </a:cubicBezTo>
                  <a:lnTo>
                    <a:pt x="251" y="9"/>
                  </a:lnTo>
                  <a:close/>
                  <a:moveTo>
                    <a:pt x="328" y="57"/>
                  </a:moveTo>
                  <a:cubicBezTo>
                    <a:pt x="328" y="0"/>
                    <a:pt x="328" y="0"/>
                    <a:pt x="328" y="0"/>
                  </a:cubicBezTo>
                  <a:cubicBezTo>
                    <a:pt x="307" y="0"/>
                    <a:pt x="307" y="0"/>
                    <a:pt x="307" y="0"/>
                  </a:cubicBezTo>
                  <a:cubicBezTo>
                    <a:pt x="305" y="0"/>
                    <a:pt x="303" y="2"/>
                    <a:pt x="303" y="5"/>
                  </a:cubicBezTo>
                  <a:cubicBezTo>
                    <a:pt x="303" y="8"/>
                    <a:pt x="305" y="9"/>
                    <a:pt x="307" y="9"/>
                  </a:cubicBezTo>
                  <a:cubicBezTo>
                    <a:pt x="320" y="9"/>
                    <a:pt x="320" y="9"/>
                    <a:pt x="320" y="9"/>
                  </a:cubicBezTo>
                  <a:cubicBezTo>
                    <a:pt x="320" y="57"/>
                    <a:pt x="320" y="57"/>
                    <a:pt x="320" y="57"/>
                  </a:cubicBezTo>
                  <a:cubicBezTo>
                    <a:pt x="307" y="57"/>
                    <a:pt x="307" y="57"/>
                    <a:pt x="307" y="57"/>
                  </a:cubicBezTo>
                  <a:cubicBezTo>
                    <a:pt x="305" y="57"/>
                    <a:pt x="303" y="58"/>
                    <a:pt x="303" y="62"/>
                  </a:cubicBezTo>
                  <a:cubicBezTo>
                    <a:pt x="303" y="64"/>
                    <a:pt x="305" y="66"/>
                    <a:pt x="307" y="66"/>
                  </a:cubicBezTo>
                  <a:cubicBezTo>
                    <a:pt x="340" y="66"/>
                    <a:pt x="340" y="66"/>
                    <a:pt x="340" y="66"/>
                  </a:cubicBezTo>
                  <a:cubicBezTo>
                    <a:pt x="343" y="66"/>
                    <a:pt x="344" y="64"/>
                    <a:pt x="344" y="62"/>
                  </a:cubicBezTo>
                  <a:cubicBezTo>
                    <a:pt x="344" y="40"/>
                    <a:pt x="344" y="40"/>
                    <a:pt x="344" y="40"/>
                  </a:cubicBezTo>
                  <a:cubicBezTo>
                    <a:pt x="344" y="38"/>
                    <a:pt x="344" y="36"/>
                    <a:pt x="340" y="36"/>
                  </a:cubicBezTo>
                  <a:cubicBezTo>
                    <a:pt x="337" y="36"/>
                    <a:pt x="337" y="38"/>
                    <a:pt x="337" y="40"/>
                  </a:cubicBezTo>
                  <a:cubicBezTo>
                    <a:pt x="337" y="57"/>
                    <a:pt x="337" y="57"/>
                    <a:pt x="337" y="57"/>
                  </a:cubicBezTo>
                  <a:lnTo>
                    <a:pt x="328" y="57"/>
                  </a:lnTo>
                  <a:close/>
                  <a:moveTo>
                    <a:pt x="372" y="0"/>
                  </a:moveTo>
                  <a:cubicBezTo>
                    <a:pt x="368" y="0"/>
                    <a:pt x="364" y="5"/>
                    <a:pt x="364" y="9"/>
                  </a:cubicBezTo>
                  <a:cubicBezTo>
                    <a:pt x="364" y="57"/>
                    <a:pt x="364" y="57"/>
                    <a:pt x="364" y="57"/>
                  </a:cubicBezTo>
                  <a:cubicBezTo>
                    <a:pt x="364" y="62"/>
                    <a:pt x="367" y="66"/>
                    <a:pt x="372" y="66"/>
                  </a:cubicBezTo>
                  <a:cubicBezTo>
                    <a:pt x="396" y="66"/>
                    <a:pt x="396" y="66"/>
                    <a:pt x="396" y="66"/>
                  </a:cubicBezTo>
                  <a:cubicBezTo>
                    <a:pt x="402" y="66"/>
                    <a:pt x="405" y="62"/>
                    <a:pt x="405" y="57"/>
                  </a:cubicBezTo>
                  <a:cubicBezTo>
                    <a:pt x="405" y="9"/>
                    <a:pt x="405" y="9"/>
                    <a:pt x="405" y="9"/>
                  </a:cubicBezTo>
                  <a:cubicBezTo>
                    <a:pt x="405" y="5"/>
                    <a:pt x="402" y="0"/>
                    <a:pt x="396" y="0"/>
                  </a:cubicBezTo>
                  <a:lnTo>
                    <a:pt x="372" y="0"/>
                  </a:lnTo>
                  <a:close/>
                  <a:moveTo>
                    <a:pt x="372" y="9"/>
                  </a:moveTo>
                  <a:cubicBezTo>
                    <a:pt x="396" y="9"/>
                    <a:pt x="396" y="9"/>
                    <a:pt x="396" y="9"/>
                  </a:cubicBezTo>
                  <a:cubicBezTo>
                    <a:pt x="396" y="57"/>
                    <a:pt x="396" y="57"/>
                    <a:pt x="396" y="57"/>
                  </a:cubicBezTo>
                  <a:cubicBezTo>
                    <a:pt x="372" y="57"/>
                    <a:pt x="372" y="57"/>
                    <a:pt x="372" y="57"/>
                  </a:cubicBezTo>
                  <a:lnTo>
                    <a:pt x="372" y="9"/>
                  </a:lnTo>
                  <a:close/>
                  <a:moveTo>
                    <a:pt x="449" y="57"/>
                  </a:moveTo>
                  <a:cubicBezTo>
                    <a:pt x="449" y="0"/>
                    <a:pt x="449" y="0"/>
                    <a:pt x="449" y="0"/>
                  </a:cubicBezTo>
                  <a:cubicBezTo>
                    <a:pt x="429" y="0"/>
                    <a:pt x="429" y="0"/>
                    <a:pt x="429" y="0"/>
                  </a:cubicBezTo>
                  <a:cubicBezTo>
                    <a:pt x="426" y="0"/>
                    <a:pt x="424" y="2"/>
                    <a:pt x="424" y="5"/>
                  </a:cubicBezTo>
                  <a:cubicBezTo>
                    <a:pt x="424" y="8"/>
                    <a:pt x="426" y="9"/>
                    <a:pt x="429" y="9"/>
                  </a:cubicBezTo>
                  <a:cubicBezTo>
                    <a:pt x="441" y="9"/>
                    <a:pt x="441" y="9"/>
                    <a:pt x="441" y="9"/>
                  </a:cubicBezTo>
                  <a:cubicBezTo>
                    <a:pt x="441" y="57"/>
                    <a:pt x="441" y="57"/>
                    <a:pt x="441" y="57"/>
                  </a:cubicBezTo>
                  <a:cubicBezTo>
                    <a:pt x="429" y="57"/>
                    <a:pt x="429" y="57"/>
                    <a:pt x="429" y="57"/>
                  </a:cubicBezTo>
                  <a:cubicBezTo>
                    <a:pt x="426" y="57"/>
                    <a:pt x="424" y="58"/>
                    <a:pt x="424" y="62"/>
                  </a:cubicBezTo>
                  <a:cubicBezTo>
                    <a:pt x="424" y="64"/>
                    <a:pt x="426" y="66"/>
                    <a:pt x="429" y="66"/>
                  </a:cubicBezTo>
                  <a:cubicBezTo>
                    <a:pt x="462" y="66"/>
                    <a:pt x="462" y="66"/>
                    <a:pt x="462" y="66"/>
                  </a:cubicBezTo>
                  <a:cubicBezTo>
                    <a:pt x="464" y="66"/>
                    <a:pt x="466" y="64"/>
                    <a:pt x="466" y="62"/>
                  </a:cubicBezTo>
                  <a:cubicBezTo>
                    <a:pt x="466" y="40"/>
                    <a:pt x="466" y="40"/>
                    <a:pt x="466" y="40"/>
                  </a:cubicBezTo>
                  <a:cubicBezTo>
                    <a:pt x="466" y="38"/>
                    <a:pt x="465" y="36"/>
                    <a:pt x="462" y="36"/>
                  </a:cubicBezTo>
                  <a:cubicBezTo>
                    <a:pt x="458" y="36"/>
                    <a:pt x="457" y="38"/>
                    <a:pt x="457" y="40"/>
                  </a:cubicBezTo>
                  <a:cubicBezTo>
                    <a:pt x="457" y="57"/>
                    <a:pt x="457" y="57"/>
                    <a:pt x="457" y="57"/>
                  </a:cubicBezTo>
                  <a:lnTo>
                    <a:pt x="449" y="57"/>
                  </a:lnTo>
                  <a:close/>
                  <a:moveTo>
                    <a:pt x="510" y="57"/>
                  </a:moveTo>
                  <a:cubicBezTo>
                    <a:pt x="510" y="0"/>
                    <a:pt x="510" y="0"/>
                    <a:pt x="510" y="0"/>
                  </a:cubicBezTo>
                  <a:cubicBezTo>
                    <a:pt x="489" y="0"/>
                    <a:pt x="489" y="0"/>
                    <a:pt x="489" y="0"/>
                  </a:cubicBezTo>
                  <a:cubicBezTo>
                    <a:pt x="487" y="0"/>
                    <a:pt x="485" y="2"/>
                    <a:pt x="485" y="5"/>
                  </a:cubicBezTo>
                  <a:cubicBezTo>
                    <a:pt x="485" y="8"/>
                    <a:pt x="487" y="9"/>
                    <a:pt x="489" y="9"/>
                  </a:cubicBezTo>
                  <a:cubicBezTo>
                    <a:pt x="502" y="9"/>
                    <a:pt x="502" y="9"/>
                    <a:pt x="502" y="9"/>
                  </a:cubicBezTo>
                  <a:cubicBezTo>
                    <a:pt x="502" y="57"/>
                    <a:pt x="502" y="57"/>
                    <a:pt x="502" y="57"/>
                  </a:cubicBezTo>
                  <a:cubicBezTo>
                    <a:pt x="489" y="57"/>
                    <a:pt x="489" y="57"/>
                    <a:pt x="489" y="57"/>
                  </a:cubicBezTo>
                  <a:cubicBezTo>
                    <a:pt x="487" y="57"/>
                    <a:pt x="485" y="58"/>
                    <a:pt x="485" y="62"/>
                  </a:cubicBezTo>
                  <a:cubicBezTo>
                    <a:pt x="485" y="64"/>
                    <a:pt x="487" y="66"/>
                    <a:pt x="489" y="66"/>
                  </a:cubicBezTo>
                  <a:cubicBezTo>
                    <a:pt x="522" y="66"/>
                    <a:pt x="522" y="66"/>
                    <a:pt x="522" y="66"/>
                  </a:cubicBezTo>
                  <a:cubicBezTo>
                    <a:pt x="524" y="66"/>
                    <a:pt x="527" y="64"/>
                    <a:pt x="527" y="62"/>
                  </a:cubicBezTo>
                  <a:cubicBezTo>
                    <a:pt x="527" y="40"/>
                    <a:pt x="527" y="40"/>
                    <a:pt x="527" y="40"/>
                  </a:cubicBezTo>
                  <a:cubicBezTo>
                    <a:pt x="527" y="38"/>
                    <a:pt x="525" y="36"/>
                    <a:pt x="522" y="36"/>
                  </a:cubicBezTo>
                  <a:cubicBezTo>
                    <a:pt x="519" y="36"/>
                    <a:pt x="518" y="38"/>
                    <a:pt x="518" y="40"/>
                  </a:cubicBezTo>
                  <a:cubicBezTo>
                    <a:pt x="518" y="57"/>
                    <a:pt x="518" y="57"/>
                    <a:pt x="518" y="57"/>
                  </a:cubicBezTo>
                  <a:lnTo>
                    <a:pt x="51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4" name="Freeform 80"/>
            <p:cNvSpPr>
              <a:spLocks/>
            </p:cNvSpPr>
            <p:nvPr/>
          </p:nvSpPr>
          <p:spPr bwMode="gray">
            <a:xfrm>
              <a:off x="9873565" y="6065739"/>
              <a:ext cx="463047" cy="314980"/>
            </a:xfrm>
            <a:custGeom>
              <a:avLst/>
              <a:gdLst>
                <a:gd name="T0" fmla="*/ 172 w 172"/>
                <a:gd name="T1" fmla="*/ 117 h 117"/>
                <a:gd name="T2" fmla="*/ 172 w 172"/>
                <a:gd name="T3" fmla="*/ 0 h 117"/>
                <a:gd name="T4" fmla="*/ 86 w 172"/>
                <a:gd name="T5" fmla="*/ 0 h 117"/>
                <a:gd name="T6" fmla="*/ 0 w 172"/>
                <a:gd name="T7" fmla="*/ 0 h 117"/>
                <a:gd name="T8" fmla="*/ 0 w 172"/>
                <a:gd name="T9" fmla="*/ 117 h 117"/>
                <a:gd name="T10" fmla="*/ 86 w 172"/>
                <a:gd name="T11" fmla="*/ 117 h 117"/>
                <a:gd name="T12" fmla="*/ 172 w 172"/>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172" h="117">
                  <a:moveTo>
                    <a:pt x="172" y="117"/>
                  </a:moveTo>
                  <a:lnTo>
                    <a:pt x="172" y="0"/>
                  </a:lnTo>
                  <a:lnTo>
                    <a:pt x="86" y="0"/>
                  </a:lnTo>
                  <a:lnTo>
                    <a:pt x="0" y="0"/>
                  </a:lnTo>
                  <a:lnTo>
                    <a:pt x="0" y="117"/>
                  </a:lnTo>
                  <a:lnTo>
                    <a:pt x="86" y="117"/>
                  </a:lnTo>
                  <a:lnTo>
                    <a:pt x="172" y="117"/>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5" name="Rectangle 81"/>
            <p:cNvSpPr>
              <a:spLocks noChangeArrowheads="1"/>
            </p:cNvSpPr>
            <p:nvPr/>
          </p:nvSpPr>
          <p:spPr bwMode="gray">
            <a:xfrm>
              <a:off x="9897795" y="6079198"/>
              <a:ext cx="414588" cy="250369"/>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66" name="Freeform 82"/>
            <p:cNvSpPr>
              <a:spLocks noEditPoints="1"/>
            </p:cNvSpPr>
            <p:nvPr/>
          </p:nvSpPr>
          <p:spPr bwMode="gray">
            <a:xfrm>
              <a:off x="9970482" y="6165347"/>
              <a:ext cx="271906" cy="78073"/>
            </a:xfrm>
            <a:custGeom>
              <a:avLst/>
              <a:gdLst>
                <a:gd name="T0" fmla="*/ 19 w 174"/>
                <a:gd name="T1" fmla="*/ 44 h 50"/>
                <a:gd name="T2" fmla="*/ 19 w 174"/>
                <a:gd name="T3" fmla="*/ 0 h 50"/>
                <a:gd name="T4" fmla="*/ 3 w 174"/>
                <a:gd name="T5" fmla="*/ 0 h 50"/>
                <a:gd name="T6" fmla="*/ 0 w 174"/>
                <a:gd name="T7" fmla="*/ 2 h 50"/>
                <a:gd name="T8" fmla="*/ 3 w 174"/>
                <a:gd name="T9" fmla="*/ 6 h 50"/>
                <a:gd name="T10" fmla="*/ 13 w 174"/>
                <a:gd name="T11" fmla="*/ 6 h 50"/>
                <a:gd name="T12" fmla="*/ 13 w 174"/>
                <a:gd name="T13" fmla="*/ 44 h 50"/>
                <a:gd name="T14" fmla="*/ 3 w 174"/>
                <a:gd name="T15" fmla="*/ 44 h 50"/>
                <a:gd name="T16" fmla="*/ 0 w 174"/>
                <a:gd name="T17" fmla="*/ 47 h 50"/>
                <a:gd name="T18" fmla="*/ 3 w 174"/>
                <a:gd name="T19" fmla="*/ 50 h 50"/>
                <a:gd name="T20" fmla="*/ 29 w 174"/>
                <a:gd name="T21" fmla="*/ 50 h 50"/>
                <a:gd name="T22" fmla="*/ 32 w 174"/>
                <a:gd name="T23" fmla="*/ 47 h 50"/>
                <a:gd name="T24" fmla="*/ 32 w 174"/>
                <a:gd name="T25" fmla="*/ 31 h 50"/>
                <a:gd name="T26" fmla="*/ 29 w 174"/>
                <a:gd name="T27" fmla="*/ 28 h 50"/>
                <a:gd name="T28" fmla="*/ 26 w 174"/>
                <a:gd name="T29" fmla="*/ 31 h 50"/>
                <a:gd name="T30" fmla="*/ 26 w 174"/>
                <a:gd name="T31" fmla="*/ 44 h 50"/>
                <a:gd name="T32" fmla="*/ 19 w 174"/>
                <a:gd name="T33" fmla="*/ 44 h 50"/>
                <a:gd name="T34" fmla="*/ 53 w 174"/>
                <a:gd name="T35" fmla="*/ 0 h 50"/>
                <a:gd name="T36" fmla="*/ 47 w 174"/>
                <a:gd name="T37" fmla="*/ 6 h 50"/>
                <a:gd name="T38" fmla="*/ 47 w 174"/>
                <a:gd name="T39" fmla="*/ 44 h 50"/>
                <a:gd name="T40" fmla="*/ 53 w 174"/>
                <a:gd name="T41" fmla="*/ 50 h 50"/>
                <a:gd name="T42" fmla="*/ 72 w 174"/>
                <a:gd name="T43" fmla="*/ 50 h 50"/>
                <a:gd name="T44" fmla="*/ 79 w 174"/>
                <a:gd name="T45" fmla="*/ 44 h 50"/>
                <a:gd name="T46" fmla="*/ 79 w 174"/>
                <a:gd name="T47" fmla="*/ 6 h 50"/>
                <a:gd name="T48" fmla="*/ 72 w 174"/>
                <a:gd name="T49" fmla="*/ 0 h 50"/>
                <a:gd name="T50" fmla="*/ 53 w 174"/>
                <a:gd name="T51" fmla="*/ 0 h 50"/>
                <a:gd name="T52" fmla="*/ 53 w 174"/>
                <a:gd name="T53" fmla="*/ 6 h 50"/>
                <a:gd name="T54" fmla="*/ 72 w 174"/>
                <a:gd name="T55" fmla="*/ 6 h 50"/>
                <a:gd name="T56" fmla="*/ 72 w 174"/>
                <a:gd name="T57" fmla="*/ 44 h 50"/>
                <a:gd name="T58" fmla="*/ 53 w 174"/>
                <a:gd name="T59" fmla="*/ 44 h 50"/>
                <a:gd name="T60" fmla="*/ 53 w 174"/>
                <a:gd name="T61" fmla="*/ 6 h 50"/>
                <a:gd name="T62" fmla="*/ 113 w 174"/>
                <a:gd name="T63" fmla="*/ 44 h 50"/>
                <a:gd name="T64" fmla="*/ 113 w 174"/>
                <a:gd name="T65" fmla="*/ 0 h 50"/>
                <a:gd name="T66" fmla="*/ 98 w 174"/>
                <a:gd name="T67" fmla="*/ 0 h 50"/>
                <a:gd name="T68" fmla="*/ 94 w 174"/>
                <a:gd name="T69" fmla="*/ 2 h 50"/>
                <a:gd name="T70" fmla="*/ 98 w 174"/>
                <a:gd name="T71" fmla="*/ 6 h 50"/>
                <a:gd name="T72" fmla="*/ 107 w 174"/>
                <a:gd name="T73" fmla="*/ 6 h 50"/>
                <a:gd name="T74" fmla="*/ 107 w 174"/>
                <a:gd name="T75" fmla="*/ 44 h 50"/>
                <a:gd name="T76" fmla="*/ 98 w 174"/>
                <a:gd name="T77" fmla="*/ 44 h 50"/>
                <a:gd name="T78" fmla="*/ 94 w 174"/>
                <a:gd name="T79" fmla="*/ 47 h 50"/>
                <a:gd name="T80" fmla="*/ 98 w 174"/>
                <a:gd name="T81" fmla="*/ 50 h 50"/>
                <a:gd name="T82" fmla="*/ 123 w 174"/>
                <a:gd name="T83" fmla="*/ 50 h 50"/>
                <a:gd name="T84" fmla="*/ 126 w 174"/>
                <a:gd name="T85" fmla="*/ 47 h 50"/>
                <a:gd name="T86" fmla="*/ 126 w 174"/>
                <a:gd name="T87" fmla="*/ 31 h 50"/>
                <a:gd name="T88" fmla="*/ 123 w 174"/>
                <a:gd name="T89" fmla="*/ 28 h 50"/>
                <a:gd name="T90" fmla="*/ 120 w 174"/>
                <a:gd name="T91" fmla="*/ 31 h 50"/>
                <a:gd name="T92" fmla="*/ 120 w 174"/>
                <a:gd name="T93" fmla="*/ 44 h 50"/>
                <a:gd name="T94" fmla="*/ 113 w 174"/>
                <a:gd name="T95" fmla="*/ 44 h 50"/>
                <a:gd name="T96" fmla="*/ 148 w 174"/>
                <a:gd name="T97" fmla="*/ 0 h 50"/>
                <a:gd name="T98" fmla="*/ 141 w 174"/>
                <a:gd name="T99" fmla="*/ 6 h 50"/>
                <a:gd name="T100" fmla="*/ 141 w 174"/>
                <a:gd name="T101" fmla="*/ 44 h 50"/>
                <a:gd name="T102" fmla="*/ 148 w 174"/>
                <a:gd name="T103" fmla="*/ 50 h 50"/>
                <a:gd name="T104" fmla="*/ 167 w 174"/>
                <a:gd name="T105" fmla="*/ 50 h 50"/>
                <a:gd name="T106" fmla="*/ 174 w 174"/>
                <a:gd name="T107" fmla="*/ 44 h 50"/>
                <a:gd name="T108" fmla="*/ 174 w 174"/>
                <a:gd name="T109" fmla="*/ 6 h 50"/>
                <a:gd name="T110" fmla="*/ 167 w 174"/>
                <a:gd name="T111" fmla="*/ 0 h 50"/>
                <a:gd name="T112" fmla="*/ 148 w 174"/>
                <a:gd name="T113" fmla="*/ 0 h 50"/>
                <a:gd name="T114" fmla="*/ 148 w 174"/>
                <a:gd name="T115" fmla="*/ 6 h 50"/>
                <a:gd name="T116" fmla="*/ 167 w 174"/>
                <a:gd name="T117" fmla="*/ 6 h 50"/>
                <a:gd name="T118" fmla="*/ 167 w 174"/>
                <a:gd name="T119" fmla="*/ 44 h 50"/>
                <a:gd name="T120" fmla="*/ 148 w 174"/>
                <a:gd name="T121" fmla="*/ 44 h 50"/>
                <a:gd name="T122" fmla="*/ 148 w 174"/>
                <a:gd name="T123"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 h="50">
                  <a:moveTo>
                    <a:pt x="19" y="44"/>
                  </a:moveTo>
                  <a:cubicBezTo>
                    <a:pt x="19" y="0"/>
                    <a:pt x="19" y="0"/>
                    <a:pt x="19" y="0"/>
                  </a:cubicBezTo>
                  <a:cubicBezTo>
                    <a:pt x="3" y="0"/>
                    <a:pt x="3" y="0"/>
                    <a:pt x="3" y="0"/>
                  </a:cubicBezTo>
                  <a:cubicBezTo>
                    <a:pt x="1" y="0"/>
                    <a:pt x="0" y="1"/>
                    <a:pt x="0" y="2"/>
                  </a:cubicBezTo>
                  <a:cubicBezTo>
                    <a:pt x="0" y="5"/>
                    <a:pt x="1" y="6"/>
                    <a:pt x="3" y="6"/>
                  </a:cubicBezTo>
                  <a:cubicBezTo>
                    <a:pt x="13" y="6"/>
                    <a:pt x="13" y="6"/>
                    <a:pt x="13" y="6"/>
                  </a:cubicBezTo>
                  <a:cubicBezTo>
                    <a:pt x="13" y="44"/>
                    <a:pt x="13" y="44"/>
                    <a:pt x="13" y="44"/>
                  </a:cubicBezTo>
                  <a:cubicBezTo>
                    <a:pt x="3" y="44"/>
                    <a:pt x="3" y="44"/>
                    <a:pt x="3" y="44"/>
                  </a:cubicBezTo>
                  <a:cubicBezTo>
                    <a:pt x="1" y="44"/>
                    <a:pt x="0" y="45"/>
                    <a:pt x="0" y="47"/>
                  </a:cubicBezTo>
                  <a:cubicBezTo>
                    <a:pt x="0" y="49"/>
                    <a:pt x="1" y="50"/>
                    <a:pt x="3" y="50"/>
                  </a:cubicBezTo>
                  <a:cubicBezTo>
                    <a:pt x="29" y="50"/>
                    <a:pt x="29" y="50"/>
                    <a:pt x="29" y="50"/>
                  </a:cubicBezTo>
                  <a:cubicBezTo>
                    <a:pt x="31" y="50"/>
                    <a:pt x="32" y="49"/>
                    <a:pt x="32" y="47"/>
                  </a:cubicBezTo>
                  <a:cubicBezTo>
                    <a:pt x="32" y="31"/>
                    <a:pt x="32" y="31"/>
                    <a:pt x="32" y="31"/>
                  </a:cubicBezTo>
                  <a:cubicBezTo>
                    <a:pt x="32" y="28"/>
                    <a:pt x="31" y="28"/>
                    <a:pt x="29" y="28"/>
                  </a:cubicBezTo>
                  <a:cubicBezTo>
                    <a:pt x="26" y="28"/>
                    <a:pt x="26" y="28"/>
                    <a:pt x="26" y="31"/>
                  </a:cubicBezTo>
                  <a:cubicBezTo>
                    <a:pt x="26" y="44"/>
                    <a:pt x="26" y="44"/>
                    <a:pt x="26" y="44"/>
                  </a:cubicBezTo>
                  <a:lnTo>
                    <a:pt x="19" y="44"/>
                  </a:lnTo>
                  <a:close/>
                  <a:moveTo>
                    <a:pt x="53" y="0"/>
                  </a:moveTo>
                  <a:cubicBezTo>
                    <a:pt x="50" y="0"/>
                    <a:pt x="47" y="2"/>
                    <a:pt x="47" y="6"/>
                  </a:cubicBezTo>
                  <a:cubicBezTo>
                    <a:pt x="47" y="44"/>
                    <a:pt x="47" y="44"/>
                    <a:pt x="47" y="44"/>
                  </a:cubicBezTo>
                  <a:cubicBezTo>
                    <a:pt x="47" y="47"/>
                    <a:pt x="50" y="50"/>
                    <a:pt x="53" y="50"/>
                  </a:cubicBezTo>
                  <a:cubicBezTo>
                    <a:pt x="72" y="50"/>
                    <a:pt x="72" y="50"/>
                    <a:pt x="72" y="50"/>
                  </a:cubicBezTo>
                  <a:cubicBezTo>
                    <a:pt x="77" y="50"/>
                    <a:pt x="79" y="47"/>
                    <a:pt x="79" y="44"/>
                  </a:cubicBezTo>
                  <a:cubicBezTo>
                    <a:pt x="79" y="6"/>
                    <a:pt x="79" y="6"/>
                    <a:pt x="79" y="6"/>
                  </a:cubicBezTo>
                  <a:cubicBezTo>
                    <a:pt x="79" y="2"/>
                    <a:pt x="76" y="0"/>
                    <a:pt x="72" y="0"/>
                  </a:cubicBezTo>
                  <a:lnTo>
                    <a:pt x="53" y="0"/>
                  </a:lnTo>
                  <a:close/>
                  <a:moveTo>
                    <a:pt x="53" y="6"/>
                  </a:moveTo>
                  <a:cubicBezTo>
                    <a:pt x="72" y="6"/>
                    <a:pt x="72" y="6"/>
                    <a:pt x="72" y="6"/>
                  </a:cubicBezTo>
                  <a:cubicBezTo>
                    <a:pt x="72" y="44"/>
                    <a:pt x="72" y="44"/>
                    <a:pt x="72" y="44"/>
                  </a:cubicBezTo>
                  <a:cubicBezTo>
                    <a:pt x="53" y="44"/>
                    <a:pt x="53" y="44"/>
                    <a:pt x="53" y="44"/>
                  </a:cubicBezTo>
                  <a:lnTo>
                    <a:pt x="53" y="6"/>
                  </a:lnTo>
                  <a:close/>
                  <a:moveTo>
                    <a:pt x="113" y="44"/>
                  </a:moveTo>
                  <a:cubicBezTo>
                    <a:pt x="113" y="0"/>
                    <a:pt x="113" y="0"/>
                    <a:pt x="113" y="0"/>
                  </a:cubicBezTo>
                  <a:cubicBezTo>
                    <a:pt x="98" y="0"/>
                    <a:pt x="98" y="0"/>
                    <a:pt x="98" y="0"/>
                  </a:cubicBezTo>
                  <a:cubicBezTo>
                    <a:pt x="96" y="0"/>
                    <a:pt x="94" y="1"/>
                    <a:pt x="94" y="2"/>
                  </a:cubicBezTo>
                  <a:cubicBezTo>
                    <a:pt x="94" y="5"/>
                    <a:pt x="96" y="6"/>
                    <a:pt x="98" y="6"/>
                  </a:cubicBezTo>
                  <a:cubicBezTo>
                    <a:pt x="107" y="6"/>
                    <a:pt x="107" y="6"/>
                    <a:pt x="107" y="6"/>
                  </a:cubicBezTo>
                  <a:cubicBezTo>
                    <a:pt x="107" y="44"/>
                    <a:pt x="107" y="44"/>
                    <a:pt x="107" y="44"/>
                  </a:cubicBezTo>
                  <a:cubicBezTo>
                    <a:pt x="98" y="44"/>
                    <a:pt x="98" y="44"/>
                    <a:pt x="98" y="44"/>
                  </a:cubicBezTo>
                  <a:cubicBezTo>
                    <a:pt x="96" y="44"/>
                    <a:pt x="94" y="45"/>
                    <a:pt x="94" y="47"/>
                  </a:cubicBezTo>
                  <a:cubicBezTo>
                    <a:pt x="94" y="49"/>
                    <a:pt x="96" y="50"/>
                    <a:pt x="98" y="50"/>
                  </a:cubicBezTo>
                  <a:cubicBezTo>
                    <a:pt x="123" y="50"/>
                    <a:pt x="123" y="50"/>
                    <a:pt x="123" y="50"/>
                  </a:cubicBezTo>
                  <a:cubicBezTo>
                    <a:pt x="125" y="50"/>
                    <a:pt x="126" y="49"/>
                    <a:pt x="126" y="47"/>
                  </a:cubicBezTo>
                  <a:cubicBezTo>
                    <a:pt x="126" y="31"/>
                    <a:pt x="126" y="31"/>
                    <a:pt x="126" y="31"/>
                  </a:cubicBezTo>
                  <a:cubicBezTo>
                    <a:pt x="126" y="28"/>
                    <a:pt x="125" y="28"/>
                    <a:pt x="123" y="28"/>
                  </a:cubicBezTo>
                  <a:cubicBezTo>
                    <a:pt x="121" y="28"/>
                    <a:pt x="120" y="28"/>
                    <a:pt x="120" y="31"/>
                  </a:cubicBezTo>
                  <a:cubicBezTo>
                    <a:pt x="120" y="44"/>
                    <a:pt x="120" y="44"/>
                    <a:pt x="120" y="44"/>
                  </a:cubicBezTo>
                  <a:lnTo>
                    <a:pt x="113" y="44"/>
                  </a:lnTo>
                  <a:close/>
                  <a:moveTo>
                    <a:pt x="148" y="0"/>
                  </a:moveTo>
                  <a:cubicBezTo>
                    <a:pt x="144" y="0"/>
                    <a:pt x="141" y="2"/>
                    <a:pt x="141" y="6"/>
                  </a:cubicBezTo>
                  <a:cubicBezTo>
                    <a:pt x="141" y="44"/>
                    <a:pt x="141" y="44"/>
                    <a:pt x="141" y="44"/>
                  </a:cubicBezTo>
                  <a:cubicBezTo>
                    <a:pt x="141" y="47"/>
                    <a:pt x="144" y="50"/>
                    <a:pt x="148" y="50"/>
                  </a:cubicBezTo>
                  <a:cubicBezTo>
                    <a:pt x="167" y="50"/>
                    <a:pt x="167" y="50"/>
                    <a:pt x="167" y="50"/>
                  </a:cubicBezTo>
                  <a:cubicBezTo>
                    <a:pt x="171" y="50"/>
                    <a:pt x="174" y="47"/>
                    <a:pt x="174" y="44"/>
                  </a:cubicBezTo>
                  <a:cubicBezTo>
                    <a:pt x="174" y="6"/>
                    <a:pt x="174" y="6"/>
                    <a:pt x="174" y="6"/>
                  </a:cubicBezTo>
                  <a:cubicBezTo>
                    <a:pt x="174" y="2"/>
                    <a:pt x="171" y="0"/>
                    <a:pt x="167" y="0"/>
                  </a:cubicBezTo>
                  <a:lnTo>
                    <a:pt x="148" y="0"/>
                  </a:lnTo>
                  <a:close/>
                  <a:moveTo>
                    <a:pt x="148" y="6"/>
                  </a:moveTo>
                  <a:cubicBezTo>
                    <a:pt x="167" y="6"/>
                    <a:pt x="167" y="6"/>
                    <a:pt x="167" y="6"/>
                  </a:cubicBezTo>
                  <a:cubicBezTo>
                    <a:pt x="167" y="44"/>
                    <a:pt x="167" y="44"/>
                    <a:pt x="167" y="44"/>
                  </a:cubicBezTo>
                  <a:cubicBezTo>
                    <a:pt x="148" y="44"/>
                    <a:pt x="148" y="44"/>
                    <a:pt x="148" y="44"/>
                  </a:cubicBezTo>
                  <a:lnTo>
                    <a:pt x="14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7" name="Freeform 83"/>
            <p:cNvSpPr>
              <a:spLocks/>
            </p:cNvSpPr>
            <p:nvPr/>
          </p:nvSpPr>
          <p:spPr bwMode="gray">
            <a:xfrm>
              <a:off x="6624162" y="5271559"/>
              <a:ext cx="1523747" cy="56536"/>
            </a:xfrm>
            <a:custGeom>
              <a:avLst/>
              <a:gdLst>
                <a:gd name="T0" fmla="*/ 0 w 973"/>
                <a:gd name="T1" fmla="*/ 0 h 35"/>
                <a:gd name="T2" fmla="*/ 75 w 973"/>
                <a:gd name="T3" fmla="*/ 35 h 35"/>
                <a:gd name="T4" fmla="*/ 897 w 973"/>
                <a:gd name="T5" fmla="*/ 35 h 35"/>
                <a:gd name="T6" fmla="*/ 973 w 973"/>
                <a:gd name="T7" fmla="*/ 0 h 35"/>
                <a:gd name="T8" fmla="*/ 0 w 973"/>
                <a:gd name="T9" fmla="*/ 0 h 35"/>
              </a:gdLst>
              <a:ahLst/>
              <a:cxnLst>
                <a:cxn ang="0">
                  <a:pos x="T0" y="T1"/>
                </a:cxn>
                <a:cxn ang="0">
                  <a:pos x="T2" y="T3"/>
                </a:cxn>
                <a:cxn ang="0">
                  <a:pos x="T4" y="T5"/>
                </a:cxn>
                <a:cxn ang="0">
                  <a:pos x="T6" y="T7"/>
                </a:cxn>
                <a:cxn ang="0">
                  <a:pos x="T8" y="T9"/>
                </a:cxn>
              </a:cxnLst>
              <a:rect l="0" t="0" r="r" b="b"/>
              <a:pathLst>
                <a:path w="973" h="35">
                  <a:moveTo>
                    <a:pt x="0" y="0"/>
                  </a:moveTo>
                  <a:cubicBezTo>
                    <a:pt x="0" y="3"/>
                    <a:pt x="2" y="35"/>
                    <a:pt x="75" y="35"/>
                  </a:cubicBezTo>
                  <a:cubicBezTo>
                    <a:pt x="897" y="35"/>
                    <a:pt x="897" y="35"/>
                    <a:pt x="897" y="35"/>
                  </a:cubicBezTo>
                  <a:cubicBezTo>
                    <a:pt x="897" y="35"/>
                    <a:pt x="973" y="35"/>
                    <a:pt x="973" y="0"/>
                  </a:cubicBezTo>
                  <a:lnTo>
                    <a:pt x="0"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8" name="Freeform 84"/>
            <p:cNvSpPr>
              <a:spLocks/>
            </p:cNvSpPr>
            <p:nvPr/>
          </p:nvSpPr>
          <p:spPr bwMode="gray">
            <a:xfrm>
              <a:off x="6831455" y="4434306"/>
              <a:ext cx="1111852" cy="802255"/>
            </a:xfrm>
            <a:custGeom>
              <a:avLst/>
              <a:gdLst>
                <a:gd name="T0" fmla="*/ 60 w 710"/>
                <a:gd name="T1" fmla="*/ 0 h 515"/>
                <a:gd name="T2" fmla="*/ 0 w 710"/>
                <a:gd name="T3" fmla="*/ 60 h 515"/>
                <a:gd name="T4" fmla="*/ 0 w 710"/>
                <a:gd name="T5" fmla="*/ 515 h 515"/>
                <a:gd name="T6" fmla="*/ 60 w 710"/>
                <a:gd name="T7" fmla="*/ 513 h 515"/>
                <a:gd name="T8" fmla="*/ 648 w 710"/>
                <a:gd name="T9" fmla="*/ 513 h 515"/>
                <a:gd name="T10" fmla="*/ 710 w 710"/>
                <a:gd name="T11" fmla="*/ 515 h 515"/>
                <a:gd name="T12" fmla="*/ 710 w 710"/>
                <a:gd name="T13" fmla="*/ 60 h 515"/>
                <a:gd name="T14" fmla="*/ 648 w 710"/>
                <a:gd name="T15" fmla="*/ 0 h 515"/>
                <a:gd name="T16" fmla="*/ 92 w 710"/>
                <a:gd name="T17" fmla="*/ 0 h 515"/>
                <a:gd name="T18" fmla="*/ 60 w 710"/>
                <a:gd name="T19"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515">
                  <a:moveTo>
                    <a:pt x="60" y="0"/>
                  </a:moveTo>
                  <a:cubicBezTo>
                    <a:pt x="60" y="0"/>
                    <a:pt x="0" y="0"/>
                    <a:pt x="0" y="60"/>
                  </a:cubicBezTo>
                  <a:cubicBezTo>
                    <a:pt x="0" y="515"/>
                    <a:pt x="0" y="515"/>
                    <a:pt x="0" y="515"/>
                  </a:cubicBezTo>
                  <a:cubicBezTo>
                    <a:pt x="60" y="513"/>
                    <a:pt x="60" y="513"/>
                    <a:pt x="60" y="513"/>
                  </a:cubicBezTo>
                  <a:cubicBezTo>
                    <a:pt x="648" y="513"/>
                    <a:pt x="648" y="513"/>
                    <a:pt x="648" y="513"/>
                  </a:cubicBezTo>
                  <a:cubicBezTo>
                    <a:pt x="710" y="515"/>
                    <a:pt x="710" y="515"/>
                    <a:pt x="710" y="515"/>
                  </a:cubicBezTo>
                  <a:cubicBezTo>
                    <a:pt x="710" y="60"/>
                    <a:pt x="710" y="60"/>
                    <a:pt x="710" y="60"/>
                  </a:cubicBezTo>
                  <a:cubicBezTo>
                    <a:pt x="710" y="60"/>
                    <a:pt x="710" y="0"/>
                    <a:pt x="648" y="0"/>
                  </a:cubicBezTo>
                  <a:cubicBezTo>
                    <a:pt x="92" y="0"/>
                    <a:pt x="92" y="0"/>
                    <a:pt x="92" y="0"/>
                  </a:cubicBezTo>
                  <a:lnTo>
                    <a:pt x="60" y="0"/>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9" name="Freeform 85"/>
            <p:cNvSpPr>
              <a:spLocks/>
            </p:cNvSpPr>
            <p:nvPr/>
          </p:nvSpPr>
          <p:spPr bwMode="gray">
            <a:xfrm>
              <a:off x="6879914" y="4469303"/>
              <a:ext cx="1012242" cy="726876"/>
            </a:xfrm>
            <a:custGeom>
              <a:avLst/>
              <a:gdLst>
                <a:gd name="T0" fmla="*/ 55 w 646"/>
                <a:gd name="T1" fmla="*/ 0 h 466"/>
                <a:gd name="T2" fmla="*/ 0 w 646"/>
                <a:gd name="T3" fmla="*/ 55 h 466"/>
                <a:gd name="T4" fmla="*/ 0 w 646"/>
                <a:gd name="T5" fmla="*/ 411 h 466"/>
                <a:gd name="T6" fmla="*/ 55 w 646"/>
                <a:gd name="T7" fmla="*/ 466 h 466"/>
                <a:gd name="T8" fmla="*/ 590 w 646"/>
                <a:gd name="T9" fmla="*/ 466 h 466"/>
                <a:gd name="T10" fmla="*/ 646 w 646"/>
                <a:gd name="T11" fmla="*/ 411 h 466"/>
                <a:gd name="T12" fmla="*/ 646 w 646"/>
                <a:gd name="T13" fmla="*/ 55 h 466"/>
                <a:gd name="T14" fmla="*/ 590 w 646"/>
                <a:gd name="T15" fmla="*/ 0 h 466"/>
                <a:gd name="T16" fmla="*/ 220 w 646"/>
                <a:gd name="T17" fmla="*/ 0 h 466"/>
                <a:gd name="T18" fmla="*/ 55 w 646"/>
                <a:gd name="T19"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6" h="466">
                  <a:moveTo>
                    <a:pt x="55" y="0"/>
                  </a:moveTo>
                  <a:cubicBezTo>
                    <a:pt x="55" y="0"/>
                    <a:pt x="0" y="0"/>
                    <a:pt x="0" y="55"/>
                  </a:cubicBezTo>
                  <a:cubicBezTo>
                    <a:pt x="0" y="411"/>
                    <a:pt x="0" y="411"/>
                    <a:pt x="0" y="411"/>
                  </a:cubicBezTo>
                  <a:cubicBezTo>
                    <a:pt x="0" y="411"/>
                    <a:pt x="0" y="466"/>
                    <a:pt x="55" y="466"/>
                  </a:cubicBezTo>
                  <a:cubicBezTo>
                    <a:pt x="590" y="466"/>
                    <a:pt x="590" y="466"/>
                    <a:pt x="590" y="466"/>
                  </a:cubicBezTo>
                  <a:cubicBezTo>
                    <a:pt x="590" y="466"/>
                    <a:pt x="646" y="466"/>
                    <a:pt x="646" y="411"/>
                  </a:cubicBezTo>
                  <a:cubicBezTo>
                    <a:pt x="646" y="55"/>
                    <a:pt x="646" y="55"/>
                    <a:pt x="646" y="55"/>
                  </a:cubicBezTo>
                  <a:cubicBezTo>
                    <a:pt x="646" y="55"/>
                    <a:pt x="646" y="0"/>
                    <a:pt x="590" y="0"/>
                  </a:cubicBezTo>
                  <a:cubicBezTo>
                    <a:pt x="220" y="0"/>
                    <a:pt x="220" y="0"/>
                    <a:pt x="220" y="0"/>
                  </a:cubicBezTo>
                  <a:lnTo>
                    <a:pt x="55"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0" name="Freeform 86"/>
            <p:cNvSpPr>
              <a:spLocks/>
            </p:cNvSpPr>
            <p:nvPr/>
          </p:nvSpPr>
          <p:spPr bwMode="gray">
            <a:xfrm>
              <a:off x="6624162" y="5233869"/>
              <a:ext cx="1523747" cy="37690"/>
            </a:xfrm>
            <a:custGeom>
              <a:avLst/>
              <a:gdLst>
                <a:gd name="T0" fmla="*/ 76 w 566"/>
                <a:gd name="T1" fmla="*/ 0 h 14"/>
                <a:gd name="T2" fmla="*/ 0 w 566"/>
                <a:gd name="T3" fmla="*/ 14 h 14"/>
                <a:gd name="T4" fmla="*/ 566 w 566"/>
                <a:gd name="T5" fmla="*/ 14 h 14"/>
                <a:gd name="T6" fmla="*/ 490 w 566"/>
                <a:gd name="T7" fmla="*/ 0 h 14"/>
                <a:gd name="T8" fmla="*/ 76 w 566"/>
                <a:gd name="T9" fmla="*/ 0 h 14"/>
              </a:gdLst>
              <a:ahLst/>
              <a:cxnLst>
                <a:cxn ang="0">
                  <a:pos x="T0" y="T1"/>
                </a:cxn>
                <a:cxn ang="0">
                  <a:pos x="T2" y="T3"/>
                </a:cxn>
                <a:cxn ang="0">
                  <a:pos x="T4" y="T5"/>
                </a:cxn>
                <a:cxn ang="0">
                  <a:pos x="T6" y="T7"/>
                </a:cxn>
                <a:cxn ang="0">
                  <a:pos x="T8" y="T9"/>
                </a:cxn>
              </a:cxnLst>
              <a:rect l="0" t="0" r="r" b="b"/>
              <a:pathLst>
                <a:path w="566" h="14">
                  <a:moveTo>
                    <a:pt x="76" y="0"/>
                  </a:moveTo>
                  <a:lnTo>
                    <a:pt x="0" y="14"/>
                  </a:lnTo>
                  <a:lnTo>
                    <a:pt x="566" y="14"/>
                  </a:lnTo>
                  <a:lnTo>
                    <a:pt x="490" y="0"/>
                  </a:lnTo>
                  <a:lnTo>
                    <a:pt x="76" y="0"/>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1" name="Freeform 87"/>
            <p:cNvSpPr>
              <a:spLocks noEditPoints="1"/>
            </p:cNvSpPr>
            <p:nvPr/>
          </p:nvSpPr>
          <p:spPr bwMode="gray">
            <a:xfrm>
              <a:off x="6974139" y="4940427"/>
              <a:ext cx="823793" cy="99610"/>
            </a:xfrm>
            <a:custGeom>
              <a:avLst/>
              <a:gdLst>
                <a:gd name="T0" fmla="*/ 4 w 526"/>
                <a:gd name="T1" fmla="*/ 0 h 65"/>
                <a:gd name="T2" fmla="*/ 16 w 526"/>
                <a:gd name="T3" fmla="*/ 8 h 65"/>
                <a:gd name="T4" fmla="*/ 0 w 526"/>
                <a:gd name="T5" fmla="*/ 61 h 65"/>
                <a:gd name="T6" fmla="*/ 41 w 526"/>
                <a:gd name="T7" fmla="*/ 61 h 65"/>
                <a:gd name="T8" fmla="*/ 33 w 526"/>
                <a:gd name="T9" fmla="*/ 39 h 65"/>
                <a:gd name="T10" fmla="*/ 68 w 526"/>
                <a:gd name="T11" fmla="*/ 0 h 65"/>
                <a:gd name="T12" fmla="*/ 68 w 526"/>
                <a:gd name="T13" fmla="*/ 65 h 65"/>
                <a:gd name="T14" fmla="*/ 101 w 526"/>
                <a:gd name="T15" fmla="*/ 8 h 65"/>
                <a:gd name="T16" fmla="*/ 68 w 526"/>
                <a:gd name="T17" fmla="*/ 8 h 65"/>
                <a:gd name="T18" fmla="*/ 68 w 526"/>
                <a:gd name="T19" fmla="*/ 57 h 65"/>
                <a:gd name="T20" fmla="*/ 145 w 526"/>
                <a:gd name="T21" fmla="*/ 0 h 65"/>
                <a:gd name="T22" fmla="*/ 125 w 526"/>
                <a:gd name="T23" fmla="*/ 8 h 65"/>
                <a:gd name="T24" fmla="*/ 125 w 526"/>
                <a:gd name="T25" fmla="*/ 57 h 65"/>
                <a:gd name="T26" fmla="*/ 158 w 526"/>
                <a:gd name="T27" fmla="*/ 65 h 65"/>
                <a:gd name="T28" fmla="*/ 158 w 526"/>
                <a:gd name="T29" fmla="*/ 36 h 65"/>
                <a:gd name="T30" fmla="*/ 145 w 526"/>
                <a:gd name="T31" fmla="*/ 57 h 65"/>
                <a:gd name="T32" fmla="*/ 181 w 526"/>
                <a:gd name="T33" fmla="*/ 57 h 65"/>
                <a:gd name="T34" fmla="*/ 223 w 526"/>
                <a:gd name="T35" fmla="*/ 57 h 65"/>
                <a:gd name="T36" fmla="*/ 190 w 526"/>
                <a:gd name="T37" fmla="*/ 0 h 65"/>
                <a:gd name="T38" fmla="*/ 214 w 526"/>
                <a:gd name="T39" fmla="*/ 57 h 65"/>
                <a:gd name="T40" fmla="*/ 267 w 526"/>
                <a:gd name="T41" fmla="*/ 57 h 65"/>
                <a:gd name="T42" fmla="*/ 242 w 526"/>
                <a:gd name="T43" fmla="*/ 4 h 65"/>
                <a:gd name="T44" fmla="*/ 258 w 526"/>
                <a:gd name="T45" fmla="*/ 57 h 65"/>
                <a:gd name="T46" fmla="*/ 246 w 526"/>
                <a:gd name="T47" fmla="*/ 65 h 65"/>
                <a:gd name="T48" fmla="*/ 283 w 526"/>
                <a:gd name="T49" fmla="*/ 39 h 65"/>
                <a:gd name="T50" fmla="*/ 275 w 526"/>
                <a:gd name="T51" fmla="*/ 57 h 65"/>
                <a:gd name="T52" fmla="*/ 303 w 526"/>
                <a:gd name="T53" fmla="*/ 8 h 65"/>
                <a:gd name="T54" fmla="*/ 336 w 526"/>
                <a:gd name="T55" fmla="*/ 65 h 65"/>
                <a:gd name="T56" fmla="*/ 336 w 526"/>
                <a:gd name="T57" fmla="*/ 0 h 65"/>
                <a:gd name="T58" fmla="*/ 336 w 526"/>
                <a:gd name="T59" fmla="*/ 8 h 65"/>
                <a:gd name="T60" fmla="*/ 310 w 526"/>
                <a:gd name="T61" fmla="*/ 8 h 65"/>
                <a:gd name="T62" fmla="*/ 367 w 526"/>
                <a:gd name="T63" fmla="*/ 0 h 65"/>
                <a:gd name="T64" fmla="*/ 380 w 526"/>
                <a:gd name="T65" fmla="*/ 8 h 65"/>
                <a:gd name="T66" fmla="*/ 363 w 526"/>
                <a:gd name="T67" fmla="*/ 61 h 65"/>
                <a:gd name="T68" fmla="*/ 404 w 526"/>
                <a:gd name="T69" fmla="*/ 61 h 65"/>
                <a:gd name="T70" fmla="*/ 396 w 526"/>
                <a:gd name="T71" fmla="*/ 39 h 65"/>
                <a:gd name="T72" fmla="*/ 432 w 526"/>
                <a:gd name="T73" fmla="*/ 0 h 65"/>
                <a:gd name="T74" fmla="*/ 432 w 526"/>
                <a:gd name="T75" fmla="*/ 65 h 65"/>
                <a:gd name="T76" fmla="*/ 465 w 526"/>
                <a:gd name="T77" fmla="*/ 8 h 65"/>
                <a:gd name="T78" fmla="*/ 432 w 526"/>
                <a:gd name="T79" fmla="*/ 8 h 65"/>
                <a:gd name="T80" fmla="*/ 432 w 526"/>
                <a:gd name="T81" fmla="*/ 57 h 65"/>
                <a:gd name="T82" fmla="*/ 484 w 526"/>
                <a:gd name="T83" fmla="*/ 8 h 65"/>
                <a:gd name="T84" fmla="*/ 517 w 526"/>
                <a:gd name="T85" fmla="*/ 65 h 65"/>
                <a:gd name="T86" fmla="*/ 517 w 526"/>
                <a:gd name="T87" fmla="*/ 0 h 65"/>
                <a:gd name="T88" fmla="*/ 517 w 526"/>
                <a:gd name="T89" fmla="*/ 8 h 65"/>
                <a:gd name="T90" fmla="*/ 493 w 526"/>
                <a:gd name="T91"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6" h="65">
                  <a:moveTo>
                    <a:pt x="25" y="57"/>
                  </a:moveTo>
                  <a:cubicBezTo>
                    <a:pt x="25" y="0"/>
                    <a:pt x="25" y="0"/>
                    <a:pt x="25" y="0"/>
                  </a:cubicBezTo>
                  <a:cubicBezTo>
                    <a:pt x="4" y="0"/>
                    <a:pt x="4" y="0"/>
                    <a:pt x="4" y="0"/>
                  </a:cubicBezTo>
                  <a:cubicBezTo>
                    <a:pt x="1" y="0"/>
                    <a:pt x="0" y="1"/>
                    <a:pt x="0" y="4"/>
                  </a:cubicBezTo>
                  <a:cubicBezTo>
                    <a:pt x="0" y="7"/>
                    <a:pt x="1" y="8"/>
                    <a:pt x="4" y="8"/>
                  </a:cubicBezTo>
                  <a:cubicBezTo>
                    <a:pt x="16" y="8"/>
                    <a:pt x="16" y="8"/>
                    <a:pt x="16" y="8"/>
                  </a:cubicBezTo>
                  <a:cubicBezTo>
                    <a:pt x="16" y="57"/>
                    <a:pt x="16" y="57"/>
                    <a:pt x="16" y="57"/>
                  </a:cubicBezTo>
                  <a:cubicBezTo>
                    <a:pt x="4" y="57"/>
                    <a:pt x="4" y="57"/>
                    <a:pt x="4" y="57"/>
                  </a:cubicBezTo>
                  <a:cubicBezTo>
                    <a:pt x="1" y="57"/>
                    <a:pt x="0" y="58"/>
                    <a:pt x="0" y="61"/>
                  </a:cubicBezTo>
                  <a:cubicBezTo>
                    <a:pt x="0" y="64"/>
                    <a:pt x="1" y="65"/>
                    <a:pt x="4" y="65"/>
                  </a:cubicBezTo>
                  <a:cubicBezTo>
                    <a:pt x="37" y="65"/>
                    <a:pt x="37" y="65"/>
                    <a:pt x="37" y="65"/>
                  </a:cubicBezTo>
                  <a:cubicBezTo>
                    <a:pt x="39" y="65"/>
                    <a:pt x="41" y="64"/>
                    <a:pt x="41" y="61"/>
                  </a:cubicBezTo>
                  <a:cubicBezTo>
                    <a:pt x="41" y="39"/>
                    <a:pt x="41" y="39"/>
                    <a:pt x="41" y="39"/>
                  </a:cubicBezTo>
                  <a:cubicBezTo>
                    <a:pt x="41" y="38"/>
                    <a:pt x="40" y="36"/>
                    <a:pt x="37" y="36"/>
                  </a:cubicBezTo>
                  <a:cubicBezTo>
                    <a:pt x="33" y="36"/>
                    <a:pt x="33" y="38"/>
                    <a:pt x="33" y="39"/>
                  </a:cubicBezTo>
                  <a:cubicBezTo>
                    <a:pt x="33" y="57"/>
                    <a:pt x="33" y="57"/>
                    <a:pt x="33" y="57"/>
                  </a:cubicBezTo>
                  <a:lnTo>
                    <a:pt x="25" y="57"/>
                  </a:lnTo>
                  <a:close/>
                  <a:moveTo>
                    <a:pt x="68" y="0"/>
                  </a:moveTo>
                  <a:cubicBezTo>
                    <a:pt x="64" y="0"/>
                    <a:pt x="60" y="4"/>
                    <a:pt x="60" y="8"/>
                  </a:cubicBezTo>
                  <a:cubicBezTo>
                    <a:pt x="60" y="57"/>
                    <a:pt x="60" y="57"/>
                    <a:pt x="60" y="57"/>
                  </a:cubicBezTo>
                  <a:cubicBezTo>
                    <a:pt x="60" y="61"/>
                    <a:pt x="64" y="65"/>
                    <a:pt x="68" y="65"/>
                  </a:cubicBezTo>
                  <a:cubicBezTo>
                    <a:pt x="93" y="65"/>
                    <a:pt x="93" y="65"/>
                    <a:pt x="93" y="65"/>
                  </a:cubicBezTo>
                  <a:cubicBezTo>
                    <a:pt x="98" y="65"/>
                    <a:pt x="101" y="61"/>
                    <a:pt x="101" y="57"/>
                  </a:cubicBezTo>
                  <a:cubicBezTo>
                    <a:pt x="101" y="8"/>
                    <a:pt x="101" y="8"/>
                    <a:pt x="101" y="8"/>
                  </a:cubicBezTo>
                  <a:cubicBezTo>
                    <a:pt x="101" y="4"/>
                    <a:pt x="98" y="0"/>
                    <a:pt x="93" y="0"/>
                  </a:cubicBezTo>
                  <a:lnTo>
                    <a:pt x="68" y="0"/>
                  </a:lnTo>
                  <a:close/>
                  <a:moveTo>
                    <a:pt x="68" y="8"/>
                  </a:moveTo>
                  <a:cubicBezTo>
                    <a:pt x="93" y="8"/>
                    <a:pt x="93" y="8"/>
                    <a:pt x="93" y="8"/>
                  </a:cubicBezTo>
                  <a:cubicBezTo>
                    <a:pt x="93" y="57"/>
                    <a:pt x="93" y="57"/>
                    <a:pt x="93" y="57"/>
                  </a:cubicBezTo>
                  <a:cubicBezTo>
                    <a:pt x="68" y="57"/>
                    <a:pt x="68" y="57"/>
                    <a:pt x="68" y="57"/>
                  </a:cubicBezTo>
                  <a:lnTo>
                    <a:pt x="68" y="8"/>
                  </a:lnTo>
                  <a:close/>
                  <a:moveTo>
                    <a:pt x="145" y="57"/>
                  </a:moveTo>
                  <a:cubicBezTo>
                    <a:pt x="145" y="0"/>
                    <a:pt x="145" y="0"/>
                    <a:pt x="145" y="0"/>
                  </a:cubicBezTo>
                  <a:cubicBezTo>
                    <a:pt x="125" y="0"/>
                    <a:pt x="125" y="0"/>
                    <a:pt x="125" y="0"/>
                  </a:cubicBezTo>
                  <a:cubicBezTo>
                    <a:pt x="123" y="0"/>
                    <a:pt x="120" y="1"/>
                    <a:pt x="120" y="4"/>
                  </a:cubicBezTo>
                  <a:cubicBezTo>
                    <a:pt x="120" y="7"/>
                    <a:pt x="123" y="8"/>
                    <a:pt x="125" y="8"/>
                  </a:cubicBezTo>
                  <a:cubicBezTo>
                    <a:pt x="137" y="8"/>
                    <a:pt x="137" y="8"/>
                    <a:pt x="137" y="8"/>
                  </a:cubicBezTo>
                  <a:cubicBezTo>
                    <a:pt x="137" y="57"/>
                    <a:pt x="137" y="57"/>
                    <a:pt x="137" y="57"/>
                  </a:cubicBezTo>
                  <a:cubicBezTo>
                    <a:pt x="125" y="57"/>
                    <a:pt x="125" y="57"/>
                    <a:pt x="125" y="57"/>
                  </a:cubicBezTo>
                  <a:cubicBezTo>
                    <a:pt x="123" y="57"/>
                    <a:pt x="120" y="58"/>
                    <a:pt x="120" y="61"/>
                  </a:cubicBezTo>
                  <a:cubicBezTo>
                    <a:pt x="120" y="64"/>
                    <a:pt x="123" y="65"/>
                    <a:pt x="125" y="65"/>
                  </a:cubicBezTo>
                  <a:cubicBezTo>
                    <a:pt x="158" y="65"/>
                    <a:pt x="158" y="65"/>
                    <a:pt x="158" y="65"/>
                  </a:cubicBezTo>
                  <a:cubicBezTo>
                    <a:pt x="160" y="65"/>
                    <a:pt x="162" y="64"/>
                    <a:pt x="162" y="61"/>
                  </a:cubicBezTo>
                  <a:cubicBezTo>
                    <a:pt x="162" y="39"/>
                    <a:pt x="162" y="39"/>
                    <a:pt x="162" y="39"/>
                  </a:cubicBezTo>
                  <a:cubicBezTo>
                    <a:pt x="162" y="38"/>
                    <a:pt x="161" y="36"/>
                    <a:pt x="158" y="36"/>
                  </a:cubicBezTo>
                  <a:cubicBezTo>
                    <a:pt x="155" y="36"/>
                    <a:pt x="154" y="38"/>
                    <a:pt x="154" y="39"/>
                  </a:cubicBezTo>
                  <a:cubicBezTo>
                    <a:pt x="154" y="57"/>
                    <a:pt x="154" y="57"/>
                    <a:pt x="154" y="57"/>
                  </a:cubicBezTo>
                  <a:lnTo>
                    <a:pt x="145" y="57"/>
                  </a:lnTo>
                  <a:close/>
                  <a:moveTo>
                    <a:pt x="190" y="0"/>
                  </a:moveTo>
                  <a:cubicBezTo>
                    <a:pt x="184" y="0"/>
                    <a:pt x="181" y="4"/>
                    <a:pt x="181" y="8"/>
                  </a:cubicBezTo>
                  <a:cubicBezTo>
                    <a:pt x="181" y="57"/>
                    <a:pt x="181" y="57"/>
                    <a:pt x="181" y="57"/>
                  </a:cubicBezTo>
                  <a:cubicBezTo>
                    <a:pt x="181" y="61"/>
                    <a:pt x="184" y="65"/>
                    <a:pt x="190" y="65"/>
                  </a:cubicBezTo>
                  <a:cubicBezTo>
                    <a:pt x="214" y="65"/>
                    <a:pt x="214" y="65"/>
                    <a:pt x="214" y="65"/>
                  </a:cubicBezTo>
                  <a:cubicBezTo>
                    <a:pt x="219" y="65"/>
                    <a:pt x="223" y="61"/>
                    <a:pt x="223" y="57"/>
                  </a:cubicBezTo>
                  <a:cubicBezTo>
                    <a:pt x="223" y="8"/>
                    <a:pt x="223" y="8"/>
                    <a:pt x="223" y="8"/>
                  </a:cubicBezTo>
                  <a:cubicBezTo>
                    <a:pt x="223" y="4"/>
                    <a:pt x="219" y="0"/>
                    <a:pt x="214" y="0"/>
                  </a:cubicBezTo>
                  <a:lnTo>
                    <a:pt x="190" y="0"/>
                  </a:lnTo>
                  <a:close/>
                  <a:moveTo>
                    <a:pt x="190" y="8"/>
                  </a:moveTo>
                  <a:cubicBezTo>
                    <a:pt x="214" y="8"/>
                    <a:pt x="214" y="8"/>
                    <a:pt x="214" y="8"/>
                  </a:cubicBezTo>
                  <a:cubicBezTo>
                    <a:pt x="214" y="57"/>
                    <a:pt x="214" y="57"/>
                    <a:pt x="214" y="57"/>
                  </a:cubicBezTo>
                  <a:cubicBezTo>
                    <a:pt x="190" y="57"/>
                    <a:pt x="190" y="57"/>
                    <a:pt x="190" y="57"/>
                  </a:cubicBezTo>
                  <a:lnTo>
                    <a:pt x="190" y="8"/>
                  </a:lnTo>
                  <a:close/>
                  <a:moveTo>
                    <a:pt x="267" y="57"/>
                  </a:moveTo>
                  <a:cubicBezTo>
                    <a:pt x="267" y="0"/>
                    <a:pt x="267" y="0"/>
                    <a:pt x="267" y="0"/>
                  </a:cubicBezTo>
                  <a:cubicBezTo>
                    <a:pt x="246" y="0"/>
                    <a:pt x="246" y="0"/>
                    <a:pt x="246" y="0"/>
                  </a:cubicBezTo>
                  <a:cubicBezTo>
                    <a:pt x="244" y="0"/>
                    <a:pt x="242" y="1"/>
                    <a:pt x="242" y="4"/>
                  </a:cubicBezTo>
                  <a:cubicBezTo>
                    <a:pt x="242" y="7"/>
                    <a:pt x="244" y="8"/>
                    <a:pt x="246" y="8"/>
                  </a:cubicBezTo>
                  <a:cubicBezTo>
                    <a:pt x="258" y="8"/>
                    <a:pt x="258" y="8"/>
                    <a:pt x="258" y="8"/>
                  </a:cubicBezTo>
                  <a:cubicBezTo>
                    <a:pt x="258" y="57"/>
                    <a:pt x="258" y="57"/>
                    <a:pt x="258" y="57"/>
                  </a:cubicBezTo>
                  <a:cubicBezTo>
                    <a:pt x="246" y="57"/>
                    <a:pt x="246" y="57"/>
                    <a:pt x="246" y="57"/>
                  </a:cubicBezTo>
                  <a:cubicBezTo>
                    <a:pt x="244" y="57"/>
                    <a:pt x="242" y="58"/>
                    <a:pt x="242" y="61"/>
                  </a:cubicBezTo>
                  <a:cubicBezTo>
                    <a:pt x="242" y="64"/>
                    <a:pt x="244" y="65"/>
                    <a:pt x="246" y="65"/>
                  </a:cubicBezTo>
                  <a:cubicBezTo>
                    <a:pt x="279" y="65"/>
                    <a:pt x="279" y="65"/>
                    <a:pt x="279" y="65"/>
                  </a:cubicBezTo>
                  <a:cubicBezTo>
                    <a:pt x="281" y="65"/>
                    <a:pt x="283" y="64"/>
                    <a:pt x="283" y="61"/>
                  </a:cubicBezTo>
                  <a:cubicBezTo>
                    <a:pt x="283" y="39"/>
                    <a:pt x="283" y="39"/>
                    <a:pt x="283" y="39"/>
                  </a:cubicBezTo>
                  <a:cubicBezTo>
                    <a:pt x="283" y="38"/>
                    <a:pt x="283" y="36"/>
                    <a:pt x="279" y="36"/>
                  </a:cubicBezTo>
                  <a:cubicBezTo>
                    <a:pt x="276" y="36"/>
                    <a:pt x="275" y="38"/>
                    <a:pt x="275" y="39"/>
                  </a:cubicBezTo>
                  <a:cubicBezTo>
                    <a:pt x="275" y="57"/>
                    <a:pt x="275" y="57"/>
                    <a:pt x="275" y="57"/>
                  </a:cubicBezTo>
                  <a:lnTo>
                    <a:pt x="267" y="57"/>
                  </a:lnTo>
                  <a:close/>
                  <a:moveTo>
                    <a:pt x="310" y="0"/>
                  </a:moveTo>
                  <a:cubicBezTo>
                    <a:pt x="306" y="0"/>
                    <a:pt x="303" y="4"/>
                    <a:pt x="303" y="8"/>
                  </a:cubicBezTo>
                  <a:cubicBezTo>
                    <a:pt x="303" y="57"/>
                    <a:pt x="303" y="57"/>
                    <a:pt x="303" y="57"/>
                  </a:cubicBezTo>
                  <a:cubicBezTo>
                    <a:pt x="303" y="61"/>
                    <a:pt x="306" y="65"/>
                    <a:pt x="310" y="65"/>
                  </a:cubicBezTo>
                  <a:cubicBezTo>
                    <a:pt x="336" y="65"/>
                    <a:pt x="336" y="65"/>
                    <a:pt x="336" y="65"/>
                  </a:cubicBezTo>
                  <a:cubicBezTo>
                    <a:pt x="340" y="65"/>
                    <a:pt x="344" y="61"/>
                    <a:pt x="344" y="57"/>
                  </a:cubicBezTo>
                  <a:cubicBezTo>
                    <a:pt x="344" y="8"/>
                    <a:pt x="344" y="8"/>
                    <a:pt x="344" y="8"/>
                  </a:cubicBezTo>
                  <a:cubicBezTo>
                    <a:pt x="344" y="4"/>
                    <a:pt x="340" y="0"/>
                    <a:pt x="336" y="0"/>
                  </a:cubicBezTo>
                  <a:lnTo>
                    <a:pt x="310" y="0"/>
                  </a:lnTo>
                  <a:close/>
                  <a:moveTo>
                    <a:pt x="310" y="8"/>
                  </a:moveTo>
                  <a:cubicBezTo>
                    <a:pt x="336" y="8"/>
                    <a:pt x="336" y="8"/>
                    <a:pt x="336" y="8"/>
                  </a:cubicBezTo>
                  <a:cubicBezTo>
                    <a:pt x="336" y="57"/>
                    <a:pt x="336" y="57"/>
                    <a:pt x="336" y="57"/>
                  </a:cubicBezTo>
                  <a:cubicBezTo>
                    <a:pt x="310" y="57"/>
                    <a:pt x="310" y="57"/>
                    <a:pt x="310" y="57"/>
                  </a:cubicBezTo>
                  <a:lnTo>
                    <a:pt x="310" y="8"/>
                  </a:lnTo>
                  <a:close/>
                  <a:moveTo>
                    <a:pt x="388" y="57"/>
                  </a:moveTo>
                  <a:cubicBezTo>
                    <a:pt x="388" y="0"/>
                    <a:pt x="388" y="0"/>
                    <a:pt x="388" y="0"/>
                  </a:cubicBezTo>
                  <a:cubicBezTo>
                    <a:pt x="367" y="0"/>
                    <a:pt x="367" y="0"/>
                    <a:pt x="367" y="0"/>
                  </a:cubicBezTo>
                  <a:cubicBezTo>
                    <a:pt x="365" y="0"/>
                    <a:pt x="363" y="1"/>
                    <a:pt x="363" y="4"/>
                  </a:cubicBezTo>
                  <a:cubicBezTo>
                    <a:pt x="363" y="7"/>
                    <a:pt x="365" y="8"/>
                    <a:pt x="367" y="8"/>
                  </a:cubicBezTo>
                  <a:cubicBezTo>
                    <a:pt x="380" y="8"/>
                    <a:pt x="380" y="8"/>
                    <a:pt x="380" y="8"/>
                  </a:cubicBezTo>
                  <a:cubicBezTo>
                    <a:pt x="380" y="57"/>
                    <a:pt x="380" y="57"/>
                    <a:pt x="380" y="57"/>
                  </a:cubicBezTo>
                  <a:cubicBezTo>
                    <a:pt x="367" y="57"/>
                    <a:pt x="367" y="57"/>
                    <a:pt x="367" y="57"/>
                  </a:cubicBezTo>
                  <a:cubicBezTo>
                    <a:pt x="365" y="57"/>
                    <a:pt x="363" y="58"/>
                    <a:pt x="363" y="61"/>
                  </a:cubicBezTo>
                  <a:cubicBezTo>
                    <a:pt x="363" y="64"/>
                    <a:pt x="365" y="65"/>
                    <a:pt x="367" y="65"/>
                  </a:cubicBezTo>
                  <a:cubicBezTo>
                    <a:pt x="401" y="65"/>
                    <a:pt x="401" y="65"/>
                    <a:pt x="401" y="65"/>
                  </a:cubicBezTo>
                  <a:cubicBezTo>
                    <a:pt x="402" y="65"/>
                    <a:pt x="404" y="64"/>
                    <a:pt x="404" y="61"/>
                  </a:cubicBezTo>
                  <a:cubicBezTo>
                    <a:pt x="404" y="39"/>
                    <a:pt x="404" y="39"/>
                    <a:pt x="404" y="39"/>
                  </a:cubicBezTo>
                  <a:cubicBezTo>
                    <a:pt x="404" y="38"/>
                    <a:pt x="403" y="36"/>
                    <a:pt x="401" y="36"/>
                  </a:cubicBezTo>
                  <a:cubicBezTo>
                    <a:pt x="397" y="36"/>
                    <a:pt x="396" y="38"/>
                    <a:pt x="396" y="39"/>
                  </a:cubicBezTo>
                  <a:cubicBezTo>
                    <a:pt x="396" y="57"/>
                    <a:pt x="396" y="57"/>
                    <a:pt x="396" y="57"/>
                  </a:cubicBezTo>
                  <a:lnTo>
                    <a:pt x="388" y="57"/>
                  </a:lnTo>
                  <a:close/>
                  <a:moveTo>
                    <a:pt x="432" y="0"/>
                  </a:moveTo>
                  <a:cubicBezTo>
                    <a:pt x="428" y="0"/>
                    <a:pt x="423" y="4"/>
                    <a:pt x="423" y="8"/>
                  </a:cubicBezTo>
                  <a:cubicBezTo>
                    <a:pt x="423" y="57"/>
                    <a:pt x="423" y="57"/>
                    <a:pt x="423" y="57"/>
                  </a:cubicBezTo>
                  <a:cubicBezTo>
                    <a:pt x="423" y="61"/>
                    <a:pt x="427" y="65"/>
                    <a:pt x="432" y="65"/>
                  </a:cubicBezTo>
                  <a:cubicBezTo>
                    <a:pt x="457" y="65"/>
                    <a:pt x="457" y="65"/>
                    <a:pt x="457" y="65"/>
                  </a:cubicBezTo>
                  <a:cubicBezTo>
                    <a:pt x="461" y="65"/>
                    <a:pt x="465" y="61"/>
                    <a:pt x="465" y="57"/>
                  </a:cubicBezTo>
                  <a:cubicBezTo>
                    <a:pt x="465" y="8"/>
                    <a:pt x="465" y="8"/>
                    <a:pt x="465" y="8"/>
                  </a:cubicBezTo>
                  <a:cubicBezTo>
                    <a:pt x="465" y="4"/>
                    <a:pt x="461" y="0"/>
                    <a:pt x="457" y="0"/>
                  </a:cubicBezTo>
                  <a:lnTo>
                    <a:pt x="432" y="0"/>
                  </a:lnTo>
                  <a:close/>
                  <a:moveTo>
                    <a:pt x="432" y="8"/>
                  </a:moveTo>
                  <a:cubicBezTo>
                    <a:pt x="457" y="8"/>
                    <a:pt x="457" y="8"/>
                    <a:pt x="457" y="8"/>
                  </a:cubicBezTo>
                  <a:cubicBezTo>
                    <a:pt x="457" y="57"/>
                    <a:pt x="457" y="57"/>
                    <a:pt x="457" y="57"/>
                  </a:cubicBezTo>
                  <a:cubicBezTo>
                    <a:pt x="432" y="57"/>
                    <a:pt x="432" y="57"/>
                    <a:pt x="432" y="57"/>
                  </a:cubicBezTo>
                  <a:lnTo>
                    <a:pt x="432" y="8"/>
                  </a:lnTo>
                  <a:close/>
                  <a:moveTo>
                    <a:pt x="493" y="0"/>
                  </a:moveTo>
                  <a:cubicBezTo>
                    <a:pt x="488" y="0"/>
                    <a:pt x="484" y="4"/>
                    <a:pt x="484" y="8"/>
                  </a:cubicBezTo>
                  <a:cubicBezTo>
                    <a:pt x="484" y="57"/>
                    <a:pt x="484" y="57"/>
                    <a:pt x="484" y="57"/>
                  </a:cubicBezTo>
                  <a:cubicBezTo>
                    <a:pt x="484" y="61"/>
                    <a:pt x="488" y="65"/>
                    <a:pt x="493" y="65"/>
                  </a:cubicBezTo>
                  <a:cubicBezTo>
                    <a:pt x="517" y="65"/>
                    <a:pt x="517" y="65"/>
                    <a:pt x="517" y="65"/>
                  </a:cubicBezTo>
                  <a:cubicBezTo>
                    <a:pt x="522" y="65"/>
                    <a:pt x="526" y="61"/>
                    <a:pt x="526" y="57"/>
                  </a:cubicBezTo>
                  <a:cubicBezTo>
                    <a:pt x="526" y="8"/>
                    <a:pt x="526" y="8"/>
                    <a:pt x="526" y="8"/>
                  </a:cubicBezTo>
                  <a:cubicBezTo>
                    <a:pt x="526" y="4"/>
                    <a:pt x="522" y="0"/>
                    <a:pt x="517" y="0"/>
                  </a:cubicBezTo>
                  <a:lnTo>
                    <a:pt x="493" y="0"/>
                  </a:lnTo>
                  <a:close/>
                  <a:moveTo>
                    <a:pt x="493" y="8"/>
                  </a:moveTo>
                  <a:cubicBezTo>
                    <a:pt x="517" y="8"/>
                    <a:pt x="517" y="8"/>
                    <a:pt x="517" y="8"/>
                  </a:cubicBezTo>
                  <a:cubicBezTo>
                    <a:pt x="517" y="57"/>
                    <a:pt x="517" y="57"/>
                    <a:pt x="517" y="57"/>
                  </a:cubicBezTo>
                  <a:cubicBezTo>
                    <a:pt x="493" y="57"/>
                    <a:pt x="493" y="57"/>
                    <a:pt x="493" y="57"/>
                  </a:cubicBezTo>
                  <a:lnTo>
                    <a:pt x="493"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2" name="Freeform 88"/>
            <p:cNvSpPr>
              <a:spLocks noEditPoints="1"/>
            </p:cNvSpPr>
            <p:nvPr/>
          </p:nvSpPr>
          <p:spPr bwMode="gray">
            <a:xfrm>
              <a:off x="6974139" y="4781591"/>
              <a:ext cx="823793" cy="102301"/>
            </a:xfrm>
            <a:custGeom>
              <a:avLst/>
              <a:gdLst>
                <a:gd name="T0" fmla="*/ 0 w 526"/>
                <a:gd name="T1" fmla="*/ 57 h 65"/>
                <a:gd name="T2" fmla="*/ 41 w 526"/>
                <a:gd name="T3" fmla="*/ 57 h 65"/>
                <a:gd name="T4" fmla="*/ 7 w 526"/>
                <a:gd name="T5" fmla="*/ 0 h 65"/>
                <a:gd name="T6" fmla="*/ 33 w 526"/>
                <a:gd name="T7" fmla="*/ 57 h 65"/>
                <a:gd name="T8" fmla="*/ 68 w 526"/>
                <a:gd name="T9" fmla="*/ 0 h 65"/>
                <a:gd name="T10" fmla="*/ 68 w 526"/>
                <a:gd name="T11" fmla="*/ 65 h 65"/>
                <a:gd name="T12" fmla="*/ 101 w 526"/>
                <a:gd name="T13" fmla="*/ 9 h 65"/>
                <a:gd name="T14" fmla="*/ 68 w 526"/>
                <a:gd name="T15" fmla="*/ 9 h 65"/>
                <a:gd name="T16" fmla="*/ 68 w 526"/>
                <a:gd name="T17" fmla="*/ 57 h 65"/>
                <a:gd name="T18" fmla="*/ 145 w 526"/>
                <a:gd name="T19" fmla="*/ 0 h 65"/>
                <a:gd name="T20" fmla="*/ 125 w 526"/>
                <a:gd name="T21" fmla="*/ 9 h 65"/>
                <a:gd name="T22" fmla="*/ 125 w 526"/>
                <a:gd name="T23" fmla="*/ 57 h 65"/>
                <a:gd name="T24" fmla="*/ 158 w 526"/>
                <a:gd name="T25" fmla="*/ 65 h 65"/>
                <a:gd name="T26" fmla="*/ 158 w 526"/>
                <a:gd name="T27" fmla="*/ 36 h 65"/>
                <a:gd name="T28" fmla="*/ 145 w 526"/>
                <a:gd name="T29" fmla="*/ 57 h 65"/>
                <a:gd name="T30" fmla="*/ 181 w 526"/>
                <a:gd name="T31" fmla="*/ 57 h 65"/>
                <a:gd name="T32" fmla="*/ 223 w 526"/>
                <a:gd name="T33" fmla="*/ 57 h 65"/>
                <a:gd name="T34" fmla="*/ 190 w 526"/>
                <a:gd name="T35" fmla="*/ 0 h 65"/>
                <a:gd name="T36" fmla="*/ 214 w 526"/>
                <a:gd name="T37" fmla="*/ 57 h 65"/>
                <a:gd name="T38" fmla="*/ 267 w 526"/>
                <a:gd name="T39" fmla="*/ 57 h 65"/>
                <a:gd name="T40" fmla="*/ 242 w 526"/>
                <a:gd name="T41" fmla="*/ 5 h 65"/>
                <a:gd name="T42" fmla="*/ 258 w 526"/>
                <a:gd name="T43" fmla="*/ 57 h 65"/>
                <a:gd name="T44" fmla="*/ 246 w 526"/>
                <a:gd name="T45" fmla="*/ 65 h 65"/>
                <a:gd name="T46" fmla="*/ 283 w 526"/>
                <a:gd name="T47" fmla="*/ 40 h 65"/>
                <a:gd name="T48" fmla="*/ 275 w 526"/>
                <a:gd name="T49" fmla="*/ 57 h 65"/>
                <a:gd name="T50" fmla="*/ 303 w 526"/>
                <a:gd name="T51" fmla="*/ 9 h 65"/>
                <a:gd name="T52" fmla="*/ 336 w 526"/>
                <a:gd name="T53" fmla="*/ 65 h 65"/>
                <a:gd name="T54" fmla="*/ 336 w 526"/>
                <a:gd name="T55" fmla="*/ 0 h 65"/>
                <a:gd name="T56" fmla="*/ 336 w 526"/>
                <a:gd name="T57" fmla="*/ 9 h 65"/>
                <a:gd name="T58" fmla="*/ 310 w 526"/>
                <a:gd name="T59" fmla="*/ 9 h 65"/>
                <a:gd name="T60" fmla="*/ 367 w 526"/>
                <a:gd name="T61" fmla="*/ 0 h 65"/>
                <a:gd name="T62" fmla="*/ 380 w 526"/>
                <a:gd name="T63" fmla="*/ 9 h 65"/>
                <a:gd name="T64" fmla="*/ 363 w 526"/>
                <a:gd name="T65" fmla="*/ 61 h 65"/>
                <a:gd name="T66" fmla="*/ 404 w 526"/>
                <a:gd name="T67" fmla="*/ 61 h 65"/>
                <a:gd name="T68" fmla="*/ 396 w 526"/>
                <a:gd name="T69" fmla="*/ 40 h 65"/>
                <a:gd name="T70" fmla="*/ 432 w 526"/>
                <a:gd name="T71" fmla="*/ 0 h 65"/>
                <a:gd name="T72" fmla="*/ 432 w 526"/>
                <a:gd name="T73" fmla="*/ 65 h 65"/>
                <a:gd name="T74" fmla="*/ 465 w 526"/>
                <a:gd name="T75" fmla="*/ 9 h 65"/>
                <a:gd name="T76" fmla="*/ 432 w 526"/>
                <a:gd name="T77" fmla="*/ 9 h 65"/>
                <a:gd name="T78" fmla="*/ 432 w 526"/>
                <a:gd name="T79" fmla="*/ 57 h 65"/>
                <a:gd name="T80" fmla="*/ 509 w 526"/>
                <a:gd name="T81" fmla="*/ 0 h 65"/>
                <a:gd name="T82" fmla="*/ 488 w 526"/>
                <a:gd name="T83" fmla="*/ 9 h 65"/>
                <a:gd name="T84" fmla="*/ 488 w 526"/>
                <a:gd name="T85" fmla="*/ 57 h 65"/>
                <a:gd name="T86" fmla="*/ 521 w 526"/>
                <a:gd name="T87" fmla="*/ 65 h 65"/>
                <a:gd name="T88" fmla="*/ 521 w 526"/>
                <a:gd name="T89" fmla="*/ 36 h 65"/>
                <a:gd name="T90" fmla="*/ 509 w 526"/>
                <a:gd name="T91"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6" h="65">
                  <a:moveTo>
                    <a:pt x="7" y="0"/>
                  </a:moveTo>
                  <a:cubicBezTo>
                    <a:pt x="3" y="0"/>
                    <a:pt x="0" y="4"/>
                    <a:pt x="0" y="9"/>
                  </a:cubicBezTo>
                  <a:cubicBezTo>
                    <a:pt x="0" y="57"/>
                    <a:pt x="0" y="57"/>
                    <a:pt x="0" y="57"/>
                  </a:cubicBezTo>
                  <a:cubicBezTo>
                    <a:pt x="0" y="62"/>
                    <a:pt x="3" y="65"/>
                    <a:pt x="7" y="65"/>
                  </a:cubicBezTo>
                  <a:cubicBezTo>
                    <a:pt x="33" y="65"/>
                    <a:pt x="33" y="65"/>
                    <a:pt x="33" y="65"/>
                  </a:cubicBezTo>
                  <a:cubicBezTo>
                    <a:pt x="37" y="65"/>
                    <a:pt x="41" y="62"/>
                    <a:pt x="41" y="57"/>
                  </a:cubicBezTo>
                  <a:cubicBezTo>
                    <a:pt x="41" y="9"/>
                    <a:pt x="41" y="9"/>
                    <a:pt x="41" y="9"/>
                  </a:cubicBezTo>
                  <a:cubicBezTo>
                    <a:pt x="41" y="4"/>
                    <a:pt x="37" y="0"/>
                    <a:pt x="33" y="0"/>
                  </a:cubicBezTo>
                  <a:lnTo>
                    <a:pt x="7" y="0"/>
                  </a:lnTo>
                  <a:close/>
                  <a:moveTo>
                    <a:pt x="7" y="9"/>
                  </a:moveTo>
                  <a:cubicBezTo>
                    <a:pt x="33" y="9"/>
                    <a:pt x="33" y="9"/>
                    <a:pt x="33" y="9"/>
                  </a:cubicBezTo>
                  <a:cubicBezTo>
                    <a:pt x="33" y="57"/>
                    <a:pt x="33" y="57"/>
                    <a:pt x="33" y="57"/>
                  </a:cubicBezTo>
                  <a:cubicBezTo>
                    <a:pt x="7" y="57"/>
                    <a:pt x="7" y="57"/>
                    <a:pt x="7" y="57"/>
                  </a:cubicBezTo>
                  <a:lnTo>
                    <a:pt x="7" y="9"/>
                  </a:lnTo>
                  <a:close/>
                  <a:moveTo>
                    <a:pt x="68" y="0"/>
                  </a:moveTo>
                  <a:cubicBezTo>
                    <a:pt x="64" y="0"/>
                    <a:pt x="60" y="4"/>
                    <a:pt x="60" y="9"/>
                  </a:cubicBezTo>
                  <a:cubicBezTo>
                    <a:pt x="60" y="57"/>
                    <a:pt x="60" y="57"/>
                    <a:pt x="60" y="57"/>
                  </a:cubicBezTo>
                  <a:cubicBezTo>
                    <a:pt x="60" y="62"/>
                    <a:pt x="64" y="65"/>
                    <a:pt x="68" y="65"/>
                  </a:cubicBezTo>
                  <a:cubicBezTo>
                    <a:pt x="93" y="65"/>
                    <a:pt x="93" y="65"/>
                    <a:pt x="93" y="65"/>
                  </a:cubicBezTo>
                  <a:cubicBezTo>
                    <a:pt x="98" y="65"/>
                    <a:pt x="101" y="62"/>
                    <a:pt x="101" y="57"/>
                  </a:cubicBezTo>
                  <a:cubicBezTo>
                    <a:pt x="101" y="9"/>
                    <a:pt x="101" y="9"/>
                    <a:pt x="101" y="9"/>
                  </a:cubicBezTo>
                  <a:cubicBezTo>
                    <a:pt x="101" y="4"/>
                    <a:pt x="98" y="0"/>
                    <a:pt x="93" y="0"/>
                  </a:cubicBezTo>
                  <a:lnTo>
                    <a:pt x="68" y="0"/>
                  </a:lnTo>
                  <a:close/>
                  <a:moveTo>
                    <a:pt x="68" y="9"/>
                  </a:moveTo>
                  <a:cubicBezTo>
                    <a:pt x="93" y="9"/>
                    <a:pt x="93" y="9"/>
                    <a:pt x="93" y="9"/>
                  </a:cubicBezTo>
                  <a:cubicBezTo>
                    <a:pt x="93" y="57"/>
                    <a:pt x="93" y="57"/>
                    <a:pt x="93" y="57"/>
                  </a:cubicBezTo>
                  <a:cubicBezTo>
                    <a:pt x="68" y="57"/>
                    <a:pt x="68" y="57"/>
                    <a:pt x="68" y="57"/>
                  </a:cubicBezTo>
                  <a:lnTo>
                    <a:pt x="68" y="9"/>
                  </a:lnTo>
                  <a:close/>
                  <a:moveTo>
                    <a:pt x="145" y="57"/>
                  </a:moveTo>
                  <a:cubicBezTo>
                    <a:pt x="145" y="0"/>
                    <a:pt x="145" y="0"/>
                    <a:pt x="145" y="0"/>
                  </a:cubicBezTo>
                  <a:cubicBezTo>
                    <a:pt x="125" y="0"/>
                    <a:pt x="125" y="0"/>
                    <a:pt x="125" y="0"/>
                  </a:cubicBezTo>
                  <a:cubicBezTo>
                    <a:pt x="123" y="0"/>
                    <a:pt x="120" y="1"/>
                    <a:pt x="120" y="5"/>
                  </a:cubicBezTo>
                  <a:cubicBezTo>
                    <a:pt x="120" y="7"/>
                    <a:pt x="123" y="9"/>
                    <a:pt x="125" y="9"/>
                  </a:cubicBezTo>
                  <a:cubicBezTo>
                    <a:pt x="137" y="9"/>
                    <a:pt x="137" y="9"/>
                    <a:pt x="137" y="9"/>
                  </a:cubicBezTo>
                  <a:cubicBezTo>
                    <a:pt x="137" y="57"/>
                    <a:pt x="137" y="57"/>
                    <a:pt x="137" y="57"/>
                  </a:cubicBezTo>
                  <a:cubicBezTo>
                    <a:pt x="125" y="57"/>
                    <a:pt x="125" y="57"/>
                    <a:pt x="125" y="57"/>
                  </a:cubicBezTo>
                  <a:cubicBezTo>
                    <a:pt x="123" y="57"/>
                    <a:pt x="120" y="58"/>
                    <a:pt x="120" y="61"/>
                  </a:cubicBezTo>
                  <a:cubicBezTo>
                    <a:pt x="120" y="64"/>
                    <a:pt x="123" y="65"/>
                    <a:pt x="125" y="65"/>
                  </a:cubicBezTo>
                  <a:cubicBezTo>
                    <a:pt x="158" y="65"/>
                    <a:pt x="158" y="65"/>
                    <a:pt x="158" y="65"/>
                  </a:cubicBezTo>
                  <a:cubicBezTo>
                    <a:pt x="160" y="65"/>
                    <a:pt x="162" y="64"/>
                    <a:pt x="162" y="61"/>
                  </a:cubicBezTo>
                  <a:cubicBezTo>
                    <a:pt x="162" y="40"/>
                    <a:pt x="162" y="40"/>
                    <a:pt x="162" y="40"/>
                  </a:cubicBezTo>
                  <a:cubicBezTo>
                    <a:pt x="162" y="38"/>
                    <a:pt x="161" y="36"/>
                    <a:pt x="158" y="36"/>
                  </a:cubicBezTo>
                  <a:cubicBezTo>
                    <a:pt x="155" y="36"/>
                    <a:pt x="154" y="38"/>
                    <a:pt x="154" y="40"/>
                  </a:cubicBezTo>
                  <a:cubicBezTo>
                    <a:pt x="154" y="57"/>
                    <a:pt x="154" y="57"/>
                    <a:pt x="154" y="57"/>
                  </a:cubicBezTo>
                  <a:lnTo>
                    <a:pt x="145" y="57"/>
                  </a:lnTo>
                  <a:close/>
                  <a:moveTo>
                    <a:pt x="190" y="0"/>
                  </a:moveTo>
                  <a:cubicBezTo>
                    <a:pt x="184" y="0"/>
                    <a:pt x="181" y="4"/>
                    <a:pt x="181" y="9"/>
                  </a:cubicBezTo>
                  <a:cubicBezTo>
                    <a:pt x="181" y="57"/>
                    <a:pt x="181" y="57"/>
                    <a:pt x="181" y="57"/>
                  </a:cubicBezTo>
                  <a:cubicBezTo>
                    <a:pt x="181" y="62"/>
                    <a:pt x="184" y="65"/>
                    <a:pt x="190" y="65"/>
                  </a:cubicBezTo>
                  <a:cubicBezTo>
                    <a:pt x="214" y="65"/>
                    <a:pt x="214" y="65"/>
                    <a:pt x="214" y="65"/>
                  </a:cubicBezTo>
                  <a:cubicBezTo>
                    <a:pt x="219" y="65"/>
                    <a:pt x="223" y="62"/>
                    <a:pt x="223" y="57"/>
                  </a:cubicBezTo>
                  <a:cubicBezTo>
                    <a:pt x="223" y="9"/>
                    <a:pt x="223" y="9"/>
                    <a:pt x="223" y="9"/>
                  </a:cubicBezTo>
                  <a:cubicBezTo>
                    <a:pt x="223" y="4"/>
                    <a:pt x="219" y="0"/>
                    <a:pt x="214" y="0"/>
                  </a:cubicBezTo>
                  <a:lnTo>
                    <a:pt x="190" y="0"/>
                  </a:lnTo>
                  <a:close/>
                  <a:moveTo>
                    <a:pt x="190" y="9"/>
                  </a:moveTo>
                  <a:cubicBezTo>
                    <a:pt x="214" y="9"/>
                    <a:pt x="214" y="9"/>
                    <a:pt x="214" y="9"/>
                  </a:cubicBezTo>
                  <a:cubicBezTo>
                    <a:pt x="214" y="57"/>
                    <a:pt x="214" y="57"/>
                    <a:pt x="214" y="57"/>
                  </a:cubicBezTo>
                  <a:cubicBezTo>
                    <a:pt x="190" y="57"/>
                    <a:pt x="190" y="57"/>
                    <a:pt x="190" y="57"/>
                  </a:cubicBezTo>
                  <a:lnTo>
                    <a:pt x="190" y="9"/>
                  </a:lnTo>
                  <a:close/>
                  <a:moveTo>
                    <a:pt x="267" y="57"/>
                  </a:moveTo>
                  <a:cubicBezTo>
                    <a:pt x="267" y="0"/>
                    <a:pt x="267" y="0"/>
                    <a:pt x="267" y="0"/>
                  </a:cubicBezTo>
                  <a:cubicBezTo>
                    <a:pt x="246" y="0"/>
                    <a:pt x="246" y="0"/>
                    <a:pt x="246" y="0"/>
                  </a:cubicBezTo>
                  <a:cubicBezTo>
                    <a:pt x="244" y="0"/>
                    <a:pt x="242" y="1"/>
                    <a:pt x="242" y="5"/>
                  </a:cubicBezTo>
                  <a:cubicBezTo>
                    <a:pt x="242" y="7"/>
                    <a:pt x="244" y="9"/>
                    <a:pt x="246" y="9"/>
                  </a:cubicBezTo>
                  <a:cubicBezTo>
                    <a:pt x="258" y="9"/>
                    <a:pt x="258" y="9"/>
                    <a:pt x="258" y="9"/>
                  </a:cubicBezTo>
                  <a:cubicBezTo>
                    <a:pt x="258" y="57"/>
                    <a:pt x="258" y="57"/>
                    <a:pt x="258" y="57"/>
                  </a:cubicBezTo>
                  <a:cubicBezTo>
                    <a:pt x="246" y="57"/>
                    <a:pt x="246" y="57"/>
                    <a:pt x="246" y="57"/>
                  </a:cubicBezTo>
                  <a:cubicBezTo>
                    <a:pt x="244" y="57"/>
                    <a:pt x="242" y="58"/>
                    <a:pt x="242" y="61"/>
                  </a:cubicBezTo>
                  <a:cubicBezTo>
                    <a:pt x="242" y="64"/>
                    <a:pt x="244" y="65"/>
                    <a:pt x="246" y="65"/>
                  </a:cubicBezTo>
                  <a:cubicBezTo>
                    <a:pt x="279" y="65"/>
                    <a:pt x="279" y="65"/>
                    <a:pt x="279" y="65"/>
                  </a:cubicBezTo>
                  <a:cubicBezTo>
                    <a:pt x="281" y="65"/>
                    <a:pt x="283" y="64"/>
                    <a:pt x="283" y="61"/>
                  </a:cubicBezTo>
                  <a:cubicBezTo>
                    <a:pt x="283" y="40"/>
                    <a:pt x="283" y="40"/>
                    <a:pt x="283" y="40"/>
                  </a:cubicBezTo>
                  <a:cubicBezTo>
                    <a:pt x="283" y="38"/>
                    <a:pt x="283" y="36"/>
                    <a:pt x="279" y="36"/>
                  </a:cubicBezTo>
                  <a:cubicBezTo>
                    <a:pt x="276" y="36"/>
                    <a:pt x="275" y="38"/>
                    <a:pt x="275" y="40"/>
                  </a:cubicBezTo>
                  <a:cubicBezTo>
                    <a:pt x="275" y="57"/>
                    <a:pt x="275" y="57"/>
                    <a:pt x="275" y="57"/>
                  </a:cubicBezTo>
                  <a:lnTo>
                    <a:pt x="267" y="57"/>
                  </a:lnTo>
                  <a:close/>
                  <a:moveTo>
                    <a:pt x="310" y="0"/>
                  </a:moveTo>
                  <a:cubicBezTo>
                    <a:pt x="306" y="0"/>
                    <a:pt x="303" y="4"/>
                    <a:pt x="303" y="9"/>
                  </a:cubicBezTo>
                  <a:cubicBezTo>
                    <a:pt x="303" y="57"/>
                    <a:pt x="303" y="57"/>
                    <a:pt x="303" y="57"/>
                  </a:cubicBezTo>
                  <a:cubicBezTo>
                    <a:pt x="303" y="62"/>
                    <a:pt x="306" y="65"/>
                    <a:pt x="310" y="65"/>
                  </a:cubicBezTo>
                  <a:cubicBezTo>
                    <a:pt x="336" y="65"/>
                    <a:pt x="336" y="65"/>
                    <a:pt x="336" y="65"/>
                  </a:cubicBezTo>
                  <a:cubicBezTo>
                    <a:pt x="340" y="65"/>
                    <a:pt x="344" y="62"/>
                    <a:pt x="344" y="57"/>
                  </a:cubicBezTo>
                  <a:cubicBezTo>
                    <a:pt x="344" y="9"/>
                    <a:pt x="344" y="9"/>
                    <a:pt x="344" y="9"/>
                  </a:cubicBezTo>
                  <a:cubicBezTo>
                    <a:pt x="344" y="4"/>
                    <a:pt x="340" y="0"/>
                    <a:pt x="336" y="0"/>
                  </a:cubicBezTo>
                  <a:lnTo>
                    <a:pt x="310" y="0"/>
                  </a:lnTo>
                  <a:close/>
                  <a:moveTo>
                    <a:pt x="310" y="9"/>
                  </a:moveTo>
                  <a:cubicBezTo>
                    <a:pt x="336" y="9"/>
                    <a:pt x="336" y="9"/>
                    <a:pt x="336" y="9"/>
                  </a:cubicBezTo>
                  <a:cubicBezTo>
                    <a:pt x="336" y="57"/>
                    <a:pt x="336" y="57"/>
                    <a:pt x="336" y="57"/>
                  </a:cubicBezTo>
                  <a:cubicBezTo>
                    <a:pt x="310" y="57"/>
                    <a:pt x="310" y="57"/>
                    <a:pt x="310" y="57"/>
                  </a:cubicBezTo>
                  <a:lnTo>
                    <a:pt x="310" y="9"/>
                  </a:lnTo>
                  <a:close/>
                  <a:moveTo>
                    <a:pt x="388" y="57"/>
                  </a:moveTo>
                  <a:cubicBezTo>
                    <a:pt x="388" y="0"/>
                    <a:pt x="388" y="0"/>
                    <a:pt x="388" y="0"/>
                  </a:cubicBezTo>
                  <a:cubicBezTo>
                    <a:pt x="367" y="0"/>
                    <a:pt x="367" y="0"/>
                    <a:pt x="367" y="0"/>
                  </a:cubicBezTo>
                  <a:cubicBezTo>
                    <a:pt x="365" y="0"/>
                    <a:pt x="363" y="1"/>
                    <a:pt x="363" y="5"/>
                  </a:cubicBezTo>
                  <a:cubicBezTo>
                    <a:pt x="363" y="7"/>
                    <a:pt x="365" y="9"/>
                    <a:pt x="367" y="9"/>
                  </a:cubicBezTo>
                  <a:cubicBezTo>
                    <a:pt x="380" y="9"/>
                    <a:pt x="380" y="9"/>
                    <a:pt x="380" y="9"/>
                  </a:cubicBezTo>
                  <a:cubicBezTo>
                    <a:pt x="380" y="57"/>
                    <a:pt x="380" y="57"/>
                    <a:pt x="380" y="57"/>
                  </a:cubicBezTo>
                  <a:cubicBezTo>
                    <a:pt x="367" y="57"/>
                    <a:pt x="367" y="57"/>
                    <a:pt x="367" y="57"/>
                  </a:cubicBezTo>
                  <a:cubicBezTo>
                    <a:pt x="365" y="57"/>
                    <a:pt x="363" y="58"/>
                    <a:pt x="363" y="61"/>
                  </a:cubicBezTo>
                  <a:cubicBezTo>
                    <a:pt x="363" y="64"/>
                    <a:pt x="365" y="65"/>
                    <a:pt x="367" y="65"/>
                  </a:cubicBezTo>
                  <a:cubicBezTo>
                    <a:pt x="401" y="65"/>
                    <a:pt x="401" y="65"/>
                    <a:pt x="401" y="65"/>
                  </a:cubicBezTo>
                  <a:cubicBezTo>
                    <a:pt x="402" y="65"/>
                    <a:pt x="404" y="64"/>
                    <a:pt x="404" y="61"/>
                  </a:cubicBezTo>
                  <a:cubicBezTo>
                    <a:pt x="404" y="40"/>
                    <a:pt x="404" y="40"/>
                    <a:pt x="404" y="40"/>
                  </a:cubicBezTo>
                  <a:cubicBezTo>
                    <a:pt x="404" y="38"/>
                    <a:pt x="403" y="36"/>
                    <a:pt x="401" y="36"/>
                  </a:cubicBezTo>
                  <a:cubicBezTo>
                    <a:pt x="397" y="36"/>
                    <a:pt x="396" y="38"/>
                    <a:pt x="396" y="40"/>
                  </a:cubicBezTo>
                  <a:cubicBezTo>
                    <a:pt x="396" y="57"/>
                    <a:pt x="396" y="57"/>
                    <a:pt x="396" y="57"/>
                  </a:cubicBezTo>
                  <a:lnTo>
                    <a:pt x="388" y="57"/>
                  </a:lnTo>
                  <a:close/>
                  <a:moveTo>
                    <a:pt x="432" y="0"/>
                  </a:moveTo>
                  <a:cubicBezTo>
                    <a:pt x="428" y="0"/>
                    <a:pt x="423" y="4"/>
                    <a:pt x="423" y="9"/>
                  </a:cubicBezTo>
                  <a:cubicBezTo>
                    <a:pt x="423" y="57"/>
                    <a:pt x="423" y="57"/>
                    <a:pt x="423" y="57"/>
                  </a:cubicBezTo>
                  <a:cubicBezTo>
                    <a:pt x="423" y="62"/>
                    <a:pt x="427" y="65"/>
                    <a:pt x="432" y="65"/>
                  </a:cubicBezTo>
                  <a:cubicBezTo>
                    <a:pt x="457" y="65"/>
                    <a:pt x="457" y="65"/>
                    <a:pt x="457" y="65"/>
                  </a:cubicBezTo>
                  <a:cubicBezTo>
                    <a:pt x="461" y="65"/>
                    <a:pt x="465" y="62"/>
                    <a:pt x="465" y="57"/>
                  </a:cubicBezTo>
                  <a:cubicBezTo>
                    <a:pt x="465" y="9"/>
                    <a:pt x="465" y="9"/>
                    <a:pt x="465" y="9"/>
                  </a:cubicBezTo>
                  <a:cubicBezTo>
                    <a:pt x="465" y="4"/>
                    <a:pt x="461" y="0"/>
                    <a:pt x="457" y="0"/>
                  </a:cubicBezTo>
                  <a:lnTo>
                    <a:pt x="432" y="0"/>
                  </a:lnTo>
                  <a:close/>
                  <a:moveTo>
                    <a:pt x="432" y="9"/>
                  </a:moveTo>
                  <a:cubicBezTo>
                    <a:pt x="457" y="9"/>
                    <a:pt x="457" y="9"/>
                    <a:pt x="457" y="9"/>
                  </a:cubicBezTo>
                  <a:cubicBezTo>
                    <a:pt x="457" y="57"/>
                    <a:pt x="457" y="57"/>
                    <a:pt x="457" y="57"/>
                  </a:cubicBezTo>
                  <a:cubicBezTo>
                    <a:pt x="432" y="57"/>
                    <a:pt x="432" y="57"/>
                    <a:pt x="432" y="57"/>
                  </a:cubicBezTo>
                  <a:lnTo>
                    <a:pt x="432" y="9"/>
                  </a:lnTo>
                  <a:close/>
                  <a:moveTo>
                    <a:pt x="509" y="57"/>
                  </a:moveTo>
                  <a:cubicBezTo>
                    <a:pt x="509" y="0"/>
                    <a:pt x="509" y="0"/>
                    <a:pt x="509" y="0"/>
                  </a:cubicBezTo>
                  <a:cubicBezTo>
                    <a:pt x="488" y="0"/>
                    <a:pt x="488" y="0"/>
                    <a:pt x="488" y="0"/>
                  </a:cubicBezTo>
                  <a:cubicBezTo>
                    <a:pt x="486" y="0"/>
                    <a:pt x="484" y="1"/>
                    <a:pt x="484" y="5"/>
                  </a:cubicBezTo>
                  <a:cubicBezTo>
                    <a:pt x="484" y="7"/>
                    <a:pt x="486" y="9"/>
                    <a:pt x="488" y="9"/>
                  </a:cubicBezTo>
                  <a:cubicBezTo>
                    <a:pt x="500" y="9"/>
                    <a:pt x="500" y="9"/>
                    <a:pt x="500" y="9"/>
                  </a:cubicBezTo>
                  <a:cubicBezTo>
                    <a:pt x="500" y="57"/>
                    <a:pt x="500" y="57"/>
                    <a:pt x="500" y="57"/>
                  </a:cubicBezTo>
                  <a:cubicBezTo>
                    <a:pt x="488" y="57"/>
                    <a:pt x="488" y="57"/>
                    <a:pt x="488" y="57"/>
                  </a:cubicBezTo>
                  <a:cubicBezTo>
                    <a:pt x="486" y="57"/>
                    <a:pt x="484" y="58"/>
                    <a:pt x="484" y="61"/>
                  </a:cubicBezTo>
                  <a:cubicBezTo>
                    <a:pt x="484" y="64"/>
                    <a:pt x="486" y="65"/>
                    <a:pt x="488" y="65"/>
                  </a:cubicBezTo>
                  <a:cubicBezTo>
                    <a:pt x="521" y="65"/>
                    <a:pt x="521" y="65"/>
                    <a:pt x="521" y="65"/>
                  </a:cubicBezTo>
                  <a:cubicBezTo>
                    <a:pt x="524" y="65"/>
                    <a:pt x="526" y="64"/>
                    <a:pt x="526" y="61"/>
                  </a:cubicBezTo>
                  <a:cubicBezTo>
                    <a:pt x="526" y="40"/>
                    <a:pt x="526" y="40"/>
                    <a:pt x="526" y="40"/>
                  </a:cubicBezTo>
                  <a:cubicBezTo>
                    <a:pt x="526" y="38"/>
                    <a:pt x="525" y="36"/>
                    <a:pt x="521" y="36"/>
                  </a:cubicBezTo>
                  <a:cubicBezTo>
                    <a:pt x="519" y="36"/>
                    <a:pt x="517" y="38"/>
                    <a:pt x="517" y="40"/>
                  </a:cubicBezTo>
                  <a:cubicBezTo>
                    <a:pt x="517" y="57"/>
                    <a:pt x="517" y="57"/>
                    <a:pt x="517" y="57"/>
                  </a:cubicBezTo>
                  <a:lnTo>
                    <a:pt x="509"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3" name="Freeform 89"/>
            <p:cNvSpPr>
              <a:spLocks noEditPoints="1"/>
            </p:cNvSpPr>
            <p:nvPr/>
          </p:nvSpPr>
          <p:spPr bwMode="gray">
            <a:xfrm>
              <a:off x="6974139" y="4625447"/>
              <a:ext cx="823793" cy="102301"/>
            </a:xfrm>
            <a:custGeom>
              <a:avLst/>
              <a:gdLst>
                <a:gd name="T0" fmla="*/ 4 w 526"/>
                <a:gd name="T1" fmla="*/ 0 h 65"/>
                <a:gd name="T2" fmla="*/ 16 w 526"/>
                <a:gd name="T3" fmla="*/ 8 h 65"/>
                <a:gd name="T4" fmla="*/ 0 w 526"/>
                <a:gd name="T5" fmla="*/ 61 h 65"/>
                <a:gd name="T6" fmla="*/ 41 w 526"/>
                <a:gd name="T7" fmla="*/ 61 h 65"/>
                <a:gd name="T8" fmla="*/ 33 w 526"/>
                <a:gd name="T9" fmla="*/ 40 h 65"/>
                <a:gd name="T10" fmla="*/ 68 w 526"/>
                <a:gd name="T11" fmla="*/ 0 h 65"/>
                <a:gd name="T12" fmla="*/ 68 w 526"/>
                <a:gd name="T13" fmla="*/ 65 h 65"/>
                <a:gd name="T14" fmla="*/ 101 w 526"/>
                <a:gd name="T15" fmla="*/ 8 h 65"/>
                <a:gd name="T16" fmla="*/ 68 w 526"/>
                <a:gd name="T17" fmla="*/ 8 h 65"/>
                <a:gd name="T18" fmla="*/ 68 w 526"/>
                <a:gd name="T19" fmla="*/ 56 h 65"/>
                <a:gd name="T20" fmla="*/ 145 w 526"/>
                <a:gd name="T21" fmla="*/ 0 h 65"/>
                <a:gd name="T22" fmla="*/ 125 w 526"/>
                <a:gd name="T23" fmla="*/ 8 h 65"/>
                <a:gd name="T24" fmla="*/ 125 w 526"/>
                <a:gd name="T25" fmla="*/ 56 h 65"/>
                <a:gd name="T26" fmla="*/ 158 w 526"/>
                <a:gd name="T27" fmla="*/ 65 h 65"/>
                <a:gd name="T28" fmla="*/ 158 w 526"/>
                <a:gd name="T29" fmla="*/ 36 h 65"/>
                <a:gd name="T30" fmla="*/ 145 w 526"/>
                <a:gd name="T31" fmla="*/ 56 h 65"/>
                <a:gd name="T32" fmla="*/ 181 w 526"/>
                <a:gd name="T33" fmla="*/ 56 h 65"/>
                <a:gd name="T34" fmla="*/ 223 w 526"/>
                <a:gd name="T35" fmla="*/ 56 h 65"/>
                <a:gd name="T36" fmla="*/ 190 w 526"/>
                <a:gd name="T37" fmla="*/ 0 h 65"/>
                <a:gd name="T38" fmla="*/ 214 w 526"/>
                <a:gd name="T39" fmla="*/ 56 h 65"/>
                <a:gd name="T40" fmla="*/ 267 w 526"/>
                <a:gd name="T41" fmla="*/ 56 h 65"/>
                <a:gd name="T42" fmla="*/ 242 w 526"/>
                <a:gd name="T43" fmla="*/ 4 h 65"/>
                <a:gd name="T44" fmla="*/ 258 w 526"/>
                <a:gd name="T45" fmla="*/ 56 h 65"/>
                <a:gd name="T46" fmla="*/ 246 w 526"/>
                <a:gd name="T47" fmla="*/ 65 h 65"/>
                <a:gd name="T48" fmla="*/ 283 w 526"/>
                <a:gd name="T49" fmla="*/ 40 h 65"/>
                <a:gd name="T50" fmla="*/ 275 w 526"/>
                <a:gd name="T51" fmla="*/ 56 h 65"/>
                <a:gd name="T52" fmla="*/ 303 w 526"/>
                <a:gd name="T53" fmla="*/ 8 h 65"/>
                <a:gd name="T54" fmla="*/ 336 w 526"/>
                <a:gd name="T55" fmla="*/ 65 h 65"/>
                <a:gd name="T56" fmla="*/ 336 w 526"/>
                <a:gd name="T57" fmla="*/ 0 h 65"/>
                <a:gd name="T58" fmla="*/ 336 w 526"/>
                <a:gd name="T59" fmla="*/ 8 h 65"/>
                <a:gd name="T60" fmla="*/ 310 w 526"/>
                <a:gd name="T61" fmla="*/ 8 h 65"/>
                <a:gd name="T62" fmla="*/ 367 w 526"/>
                <a:gd name="T63" fmla="*/ 0 h 65"/>
                <a:gd name="T64" fmla="*/ 380 w 526"/>
                <a:gd name="T65" fmla="*/ 8 h 65"/>
                <a:gd name="T66" fmla="*/ 363 w 526"/>
                <a:gd name="T67" fmla="*/ 61 h 65"/>
                <a:gd name="T68" fmla="*/ 404 w 526"/>
                <a:gd name="T69" fmla="*/ 61 h 65"/>
                <a:gd name="T70" fmla="*/ 396 w 526"/>
                <a:gd name="T71" fmla="*/ 40 h 65"/>
                <a:gd name="T72" fmla="*/ 432 w 526"/>
                <a:gd name="T73" fmla="*/ 0 h 65"/>
                <a:gd name="T74" fmla="*/ 432 w 526"/>
                <a:gd name="T75" fmla="*/ 65 h 65"/>
                <a:gd name="T76" fmla="*/ 465 w 526"/>
                <a:gd name="T77" fmla="*/ 8 h 65"/>
                <a:gd name="T78" fmla="*/ 432 w 526"/>
                <a:gd name="T79" fmla="*/ 8 h 65"/>
                <a:gd name="T80" fmla="*/ 432 w 526"/>
                <a:gd name="T81" fmla="*/ 56 h 65"/>
                <a:gd name="T82" fmla="*/ 509 w 526"/>
                <a:gd name="T83" fmla="*/ 0 h 65"/>
                <a:gd name="T84" fmla="*/ 488 w 526"/>
                <a:gd name="T85" fmla="*/ 8 h 65"/>
                <a:gd name="T86" fmla="*/ 488 w 526"/>
                <a:gd name="T87" fmla="*/ 56 h 65"/>
                <a:gd name="T88" fmla="*/ 521 w 526"/>
                <a:gd name="T89" fmla="*/ 65 h 65"/>
                <a:gd name="T90" fmla="*/ 521 w 526"/>
                <a:gd name="T91" fmla="*/ 36 h 65"/>
                <a:gd name="T92" fmla="*/ 509 w 526"/>
                <a:gd name="T93"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6" h="65">
                  <a:moveTo>
                    <a:pt x="25" y="56"/>
                  </a:moveTo>
                  <a:cubicBezTo>
                    <a:pt x="25" y="0"/>
                    <a:pt x="25" y="0"/>
                    <a:pt x="25" y="0"/>
                  </a:cubicBezTo>
                  <a:cubicBezTo>
                    <a:pt x="4" y="0"/>
                    <a:pt x="4" y="0"/>
                    <a:pt x="4" y="0"/>
                  </a:cubicBezTo>
                  <a:cubicBezTo>
                    <a:pt x="1" y="0"/>
                    <a:pt x="0" y="1"/>
                    <a:pt x="0" y="4"/>
                  </a:cubicBezTo>
                  <a:cubicBezTo>
                    <a:pt x="0" y="7"/>
                    <a:pt x="1" y="8"/>
                    <a:pt x="4" y="8"/>
                  </a:cubicBezTo>
                  <a:cubicBezTo>
                    <a:pt x="16" y="8"/>
                    <a:pt x="16" y="8"/>
                    <a:pt x="16" y="8"/>
                  </a:cubicBezTo>
                  <a:cubicBezTo>
                    <a:pt x="16" y="56"/>
                    <a:pt x="16" y="56"/>
                    <a:pt x="16" y="56"/>
                  </a:cubicBezTo>
                  <a:cubicBezTo>
                    <a:pt x="4" y="56"/>
                    <a:pt x="4" y="56"/>
                    <a:pt x="4" y="56"/>
                  </a:cubicBezTo>
                  <a:cubicBezTo>
                    <a:pt x="1" y="56"/>
                    <a:pt x="0" y="58"/>
                    <a:pt x="0" y="61"/>
                  </a:cubicBezTo>
                  <a:cubicBezTo>
                    <a:pt x="0" y="64"/>
                    <a:pt x="1" y="65"/>
                    <a:pt x="4" y="65"/>
                  </a:cubicBezTo>
                  <a:cubicBezTo>
                    <a:pt x="37" y="65"/>
                    <a:pt x="37" y="65"/>
                    <a:pt x="37" y="65"/>
                  </a:cubicBezTo>
                  <a:cubicBezTo>
                    <a:pt x="39" y="65"/>
                    <a:pt x="41" y="64"/>
                    <a:pt x="41" y="61"/>
                  </a:cubicBezTo>
                  <a:cubicBezTo>
                    <a:pt x="41" y="40"/>
                    <a:pt x="41" y="40"/>
                    <a:pt x="41" y="40"/>
                  </a:cubicBezTo>
                  <a:cubicBezTo>
                    <a:pt x="41" y="37"/>
                    <a:pt x="40" y="36"/>
                    <a:pt x="37" y="36"/>
                  </a:cubicBezTo>
                  <a:cubicBezTo>
                    <a:pt x="33" y="36"/>
                    <a:pt x="33" y="37"/>
                    <a:pt x="33" y="40"/>
                  </a:cubicBezTo>
                  <a:cubicBezTo>
                    <a:pt x="33" y="56"/>
                    <a:pt x="33" y="56"/>
                    <a:pt x="33" y="56"/>
                  </a:cubicBezTo>
                  <a:lnTo>
                    <a:pt x="25" y="56"/>
                  </a:lnTo>
                  <a:close/>
                  <a:moveTo>
                    <a:pt x="68" y="0"/>
                  </a:moveTo>
                  <a:cubicBezTo>
                    <a:pt x="64" y="0"/>
                    <a:pt x="60" y="4"/>
                    <a:pt x="60" y="8"/>
                  </a:cubicBezTo>
                  <a:cubicBezTo>
                    <a:pt x="60" y="56"/>
                    <a:pt x="60" y="56"/>
                    <a:pt x="60" y="56"/>
                  </a:cubicBezTo>
                  <a:cubicBezTo>
                    <a:pt x="60" y="61"/>
                    <a:pt x="64" y="65"/>
                    <a:pt x="68" y="65"/>
                  </a:cubicBezTo>
                  <a:cubicBezTo>
                    <a:pt x="93" y="65"/>
                    <a:pt x="93" y="65"/>
                    <a:pt x="93" y="65"/>
                  </a:cubicBezTo>
                  <a:cubicBezTo>
                    <a:pt x="98" y="65"/>
                    <a:pt x="101" y="61"/>
                    <a:pt x="101" y="56"/>
                  </a:cubicBezTo>
                  <a:cubicBezTo>
                    <a:pt x="101" y="8"/>
                    <a:pt x="101" y="8"/>
                    <a:pt x="101" y="8"/>
                  </a:cubicBezTo>
                  <a:cubicBezTo>
                    <a:pt x="101" y="4"/>
                    <a:pt x="98" y="0"/>
                    <a:pt x="93" y="0"/>
                  </a:cubicBezTo>
                  <a:lnTo>
                    <a:pt x="68" y="0"/>
                  </a:lnTo>
                  <a:close/>
                  <a:moveTo>
                    <a:pt x="68" y="8"/>
                  </a:moveTo>
                  <a:cubicBezTo>
                    <a:pt x="93" y="8"/>
                    <a:pt x="93" y="8"/>
                    <a:pt x="93" y="8"/>
                  </a:cubicBezTo>
                  <a:cubicBezTo>
                    <a:pt x="93" y="56"/>
                    <a:pt x="93" y="56"/>
                    <a:pt x="93" y="56"/>
                  </a:cubicBezTo>
                  <a:cubicBezTo>
                    <a:pt x="68" y="56"/>
                    <a:pt x="68" y="56"/>
                    <a:pt x="68" y="56"/>
                  </a:cubicBezTo>
                  <a:lnTo>
                    <a:pt x="68" y="8"/>
                  </a:lnTo>
                  <a:close/>
                  <a:moveTo>
                    <a:pt x="145" y="56"/>
                  </a:moveTo>
                  <a:cubicBezTo>
                    <a:pt x="145" y="0"/>
                    <a:pt x="145" y="0"/>
                    <a:pt x="145" y="0"/>
                  </a:cubicBezTo>
                  <a:cubicBezTo>
                    <a:pt x="125" y="0"/>
                    <a:pt x="125" y="0"/>
                    <a:pt x="125" y="0"/>
                  </a:cubicBezTo>
                  <a:cubicBezTo>
                    <a:pt x="123" y="0"/>
                    <a:pt x="120" y="1"/>
                    <a:pt x="120" y="4"/>
                  </a:cubicBezTo>
                  <a:cubicBezTo>
                    <a:pt x="120" y="7"/>
                    <a:pt x="123" y="8"/>
                    <a:pt x="125" y="8"/>
                  </a:cubicBezTo>
                  <a:cubicBezTo>
                    <a:pt x="137" y="8"/>
                    <a:pt x="137" y="8"/>
                    <a:pt x="137" y="8"/>
                  </a:cubicBezTo>
                  <a:cubicBezTo>
                    <a:pt x="137" y="56"/>
                    <a:pt x="137" y="56"/>
                    <a:pt x="137" y="56"/>
                  </a:cubicBezTo>
                  <a:cubicBezTo>
                    <a:pt x="125" y="56"/>
                    <a:pt x="125" y="56"/>
                    <a:pt x="125" y="56"/>
                  </a:cubicBezTo>
                  <a:cubicBezTo>
                    <a:pt x="123" y="56"/>
                    <a:pt x="120" y="58"/>
                    <a:pt x="120" y="61"/>
                  </a:cubicBezTo>
                  <a:cubicBezTo>
                    <a:pt x="120" y="64"/>
                    <a:pt x="123" y="65"/>
                    <a:pt x="125" y="65"/>
                  </a:cubicBezTo>
                  <a:cubicBezTo>
                    <a:pt x="158" y="65"/>
                    <a:pt x="158" y="65"/>
                    <a:pt x="158" y="65"/>
                  </a:cubicBezTo>
                  <a:cubicBezTo>
                    <a:pt x="160" y="65"/>
                    <a:pt x="162" y="64"/>
                    <a:pt x="162" y="61"/>
                  </a:cubicBezTo>
                  <a:cubicBezTo>
                    <a:pt x="162" y="40"/>
                    <a:pt x="162" y="40"/>
                    <a:pt x="162" y="40"/>
                  </a:cubicBezTo>
                  <a:cubicBezTo>
                    <a:pt x="162" y="37"/>
                    <a:pt x="161" y="36"/>
                    <a:pt x="158" y="36"/>
                  </a:cubicBezTo>
                  <a:cubicBezTo>
                    <a:pt x="155" y="36"/>
                    <a:pt x="154" y="37"/>
                    <a:pt x="154" y="40"/>
                  </a:cubicBezTo>
                  <a:cubicBezTo>
                    <a:pt x="154" y="56"/>
                    <a:pt x="154" y="56"/>
                    <a:pt x="154" y="56"/>
                  </a:cubicBezTo>
                  <a:lnTo>
                    <a:pt x="145" y="56"/>
                  </a:lnTo>
                  <a:close/>
                  <a:moveTo>
                    <a:pt x="190" y="0"/>
                  </a:moveTo>
                  <a:cubicBezTo>
                    <a:pt x="184" y="0"/>
                    <a:pt x="181" y="4"/>
                    <a:pt x="181" y="8"/>
                  </a:cubicBezTo>
                  <a:cubicBezTo>
                    <a:pt x="181" y="56"/>
                    <a:pt x="181" y="56"/>
                    <a:pt x="181" y="56"/>
                  </a:cubicBezTo>
                  <a:cubicBezTo>
                    <a:pt x="181" y="61"/>
                    <a:pt x="184" y="65"/>
                    <a:pt x="190" y="65"/>
                  </a:cubicBezTo>
                  <a:cubicBezTo>
                    <a:pt x="214" y="65"/>
                    <a:pt x="214" y="65"/>
                    <a:pt x="214" y="65"/>
                  </a:cubicBezTo>
                  <a:cubicBezTo>
                    <a:pt x="219" y="65"/>
                    <a:pt x="223" y="61"/>
                    <a:pt x="223" y="56"/>
                  </a:cubicBezTo>
                  <a:cubicBezTo>
                    <a:pt x="223" y="8"/>
                    <a:pt x="223" y="8"/>
                    <a:pt x="223" y="8"/>
                  </a:cubicBezTo>
                  <a:cubicBezTo>
                    <a:pt x="223" y="4"/>
                    <a:pt x="219" y="0"/>
                    <a:pt x="214" y="0"/>
                  </a:cubicBezTo>
                  <a:lnTo>
                    <a:pt x="190" y="0"/>
                  </a:lnTo>
                  <a:close/>
                  <a:moveTo>
                    <a:pt x="190" y="8"/>
                  </a:moveTo>
                  <a:cubicBezTo>
                    <a:pt x="214" y="8"/>
                    <a:pt x="214" y="8"/>
                    <a:pt x="214" y="8"/>
                  </a:cubicBezTo>
                  <a:cubicBezTo>
                    <a:pt x="214" y="56"/>
                    <a:pt x="214" y="56"/>
                    <a:pt x="214" y="56"/>
                  </a:cubicBezTo>
                  <a:cubicBezTo>
                    <a:pt x="190" y="56"/>
                    <a:pt x="190" y="56"/>
                    <a:pt x="190" y="56"/>
                  </a:cubicBezTo>
                  <a:lnTo>
                    <a:pt x="190" y="8"/>
                  </a:lnTo>
                  <a:close/>
                  <a:moveTo>
                    <a:pt x="267" y="56"/>
                  </a:moveTo>
                  <a:cubicBezTo>
                    <a:pt x="267" y="0"/>
                    <a:pt x="267" y="0"/>
                    <a:pt x="267" y="0"/>
                  </a:cubicBezTo>
                  <a:cubicBezTo>
                    <a:pt x="246" y="0"/>
                    <a:pt x="246" y="0"/>
                    <a:pt x="246" y="0"/>
                  </a:cubicBezTo>
                  <a:cubicBezTo>
                    <a:pt x="244" y="0"/>
                    <a:pt x="242" y="1"/>
                    <a:pt x="242" y="4"/>
                  </a:cubicBezTo>
                  <a:cubicBezTo>
                    <a:pt x="242" y="7"/>
                    <a:pt x="244" y="8"/>
                    <a:pt x="246" y="8"/>
                  </a:cubicBezTo>
                  <a:cubicBezTo>
                    <a:pt x="258" y="8"/>
                    <a:pt x="258" y="8"/>
                    <a:pt x="258" y="8"/>
                  </a:cubicBezTo>
                  <a:cubicBezTo>
                    <a:pt x="258" y="56"/>
                    <a:pt x="258" y="56"/>
                    <a:pt x="258" y="56"/>
                  </a:cubicBezTo>
                  <a:cubicBezTo>
                    <a:pt x="246" y="56"/>
                    <a:pt x="246" y="56"/>
                    <a:pt x="246" y="56"/>
                  </a:cubicBezTo>
                  <a:cubicBezTo>
                    <a:pt x="244" y="56"/>
                    <a:pt x="242" y="58"/>
                    <a:pt x="242" y="61"/>
                  </a:cubicBezTo>
                  <a:cubicBezTo>
                    <a:pt x="242" y="64"/>
                    <a:pt x="244" y="65"/>
                    <a:pt x="246" y="65"/>
                  </a:cubicBezTo>
                  <a:cubicBezTo>
                    <a:pt x="279" y="65"/>
                    <a:pt x="279" y="65"/>
                    <a:pt x="279" y="65"/>
                  </a:cubicBezTo>
                  <a:cubicBezTo>
                    <a:pt x="281" y="65"/>
                    <a:pt x="283" y="64"/>
                    <a:pt x="283" y="61"/>
                  </a:cubicBezTo>
                  <a:cubicBezTo>
                    <a:pt x="283" y="40"/>
                    <a:pt x="283" y="40"/>
                    <a:pt x="283" y="40"/>
                  </a:cubicBezTo>
                  <a:cubicBezTo>
                    <a:pt x="283" y="37"/>
                    <a:pt x="283" y="36"/>
                    <a:pt x="279" y="36"/>
                  </a:cubicBezTo>
                  <a:cubicBezTo>
                    <a:pt x="276" y="36"/>
                    <a:pt x="275" y="37"/>
                    <a:pt x="275" y="40"/>
                  </a:cubicBezTo>
                  <a:cubicBezTo>
                    <a:pt x="275" y="56"/>
                    <a:pt x="275" y="56"/>
                    <a:pt x="275" y="56"/>
                  </a:cubicBezTo>
                  <a:lnTo>
                    <a:pt x="267" y="56"/>
                  </a:lnTo>
                  <a:close/>
                  <a:moveTo>
                    <a:pt x="310" y="0"/>
                  </a:moveTo>
                  <a:cubicBezTo>
                    <a:pt x="306" y="0"/>
                    <a:pt x="303" y="4"/>
                    <a:pt x="303" y="8"/>
                  </a:cubicBezTo>
                  <a:cubicBezTo>
                    <a:pt x="303" y="56"/>
                    <a:pt x="303" y="56"/>
                    <a:pt x="303" y="56"/>
                  </a:cubicBezTo>
                  <a:cubicBezTo>
                    <a:pt x="303" y="61"/>
                    <a:pt x="306" y="65"/>
                    <a:pt x="310" y="65"/>
                  </a:cubicBezTo>
                  <a:cubicBezTo>
                    <a:pt x="336" y="65"/>
                    <a:pt x="336" y="65"/>
                    <a:pt x="336" y="65"/>
                  </a:cubicBezTo>
                  <a:cubicBezTo>
                    <a:pt x="340" y="65"/>
                    <a:pt x="344" y="61"/>
                    <a:pt x="344" y="56"/>
                  </a:cubicBezTo>
                  <a:cubicBezTo>
                    <a:pt x="344" y="8"/>
                    <a:pt x="344" y="8"/>
                    <a:pt x="344" y="8"/>
                  </a:cubicBezTo>
                  <a:cubicBezTo>
                    <a:pt x="344" y="4"/>
                    <a:pt x="340" y="0"/>
                    <a:pt x="336" y="0"/>
                  </a:cubicBezTo>
                  <a:lnTo>
                    <a:pt x="310" y="0"/>
                  </a:lnTo>
                  <a:close/>
                  <a:moveTo>
                    <a:pt x="310" y="8"/>
                  </a:moveTo>
                  <a:cubicBezTo>
                    <a:pt x="336" y="8"/>
                    <a:pt x="336" y="8"/>
                    <a:pt x="336" y="8"/>
                  </a:cubicBezTo>
                  <a:cubicBezTo>
                    <a:pt x="336" y="56"/>
                    <a:pt x="336" y="56"/>
                    <a:pt x="336" y="56"/>
                  </a:cubicBezTo>
                  <a:cubicBezTo>
                    <a:pt x="310" y="56"/>
                    <a:pt x="310" y="56"/>
                    <a:pt x="310" y="56"/>
                  </a:cubicBezTo>
                  <a:lnTo>
                    <a:pt x="310" y="8"/>
                  </a:lnTo>
                  <a:close/>
                  <a:moveTo>
                    <a:pt x="388" y="56"/>
                  </a:moveTo>
                  <a:cubicBezTo>
                    <a:pt x="388" y="0"/>
                    <a:pt x="388" y="0"/>
                    <a:pt x="388" y="0"/>
                  </a:cubicBezTo>
                  <a:cubicBezTo>
                    <a:pt x="367" y="0"/>
                    <a:pt x="367" y="0"/>
                    <a:pt x="367" y="0"/>
                  </a:cubicBezTo>
                  <a:cubicBezTo>
                    <a:pt x="365" y="0"/>
                    <a:pt x="363" y="1"/>
                    <a:pt x="363" y="4"/>
                  </a:cubicBezTo>
                  <a:cubicBezTo>
                    <a:pt x="363" y="7"/>
                    <a:pt x="365" y="8"/>
                    <a:pt x="367" y="8"/>
                  </a:cubicBezTo>
                  <a:cubicBezTo>
                    <a:pt x="380" y="8"/>
                    <a:pt x="380" y="8"/>
                    <a:pt x="380" y="8"/>
                  </a:cubicBezTo>
                  <a:cubicBezTo>
                    <a:pt x="380" y="56"/>
                    <a:pt x="380" y="56"/>
                    <a:pt x="380" y="56"/>
                  </a:cubicBezTo>
                  <a:cubicBezTo>
                    <a:pt x="367" y="56"/>
                    <a:pt x="367" y="56"/>
                    <a:pt x="367" y="56"/>
                  </a:cubicBezTo>
                  <a:cubicBezTo>
                    <a:pt x="365" y="56"/>
                    <a:pt x="363" y="58"/>
                    <a:pt x="363" y="61"/>
                  </a:cubicBezTo>
                  <a:cubicBezTo>
                    <a:pt x="363" y="64"/>
                    <a:pt x="365" y="65"/>
                    <a:pt x="367" y="65"/>
                  </a:cubicBezTo>
                  <a:cubicBezTo>
                    <a:pt x="401" y="65"/>
                    <a:pt x="401" y="65"/>
                    <a:pt x="401" y="65"/>
                  </a:cubicBezTo>
                  <a:cubicBezTo>
                    <a:pt x="402" y="65"/>
                    <a:pt x="404" y="64"/>
                    <a:pt x="404" y="61"/>
                  </a:cubicBezTo>
                  <a:cubicBezTo>
                    <a:pt x="404" y="40"/>
                    <a:pt x="404" y="40"/>
                    <a:pt x="404" y="40"/>
                  </a:cubicBezTo>
                  <a:cubicBezTo>
                    <a:pt x="404" y="37"/>
                    <a:pt x="403" y="36"/>
                    <a:pt x="401" y="36"/>
                  </a:cubicBezTo>
                  <a:cubicBezTo>
                    <a:pt x="397" y="36"/>
                    <a:pt x="396" y="37"/>
                    <a:pt x="396" y="40"/>
                  </a:cubicBezTo>
                  <a:cubicBezTo>
                    <a:pt x="396" y="56"/>
                    <a:pt x="396" y="56"/>
                    <a:pt x="396" y="56"/>
                  </a:cubicBezTo>
                  <a:lnTo>
                    <a:pt x="388" y="56"/>
                  </a:lnTo>
                  <a:close/>
                  <a:moveTo>
                    <a:pt x="432" y="0"/>
                  </a:moveTo>
                  <a:cubicBezTo>
                    <a:pt x="428" y="0"/>
                    <a:pt x="423" y="4"/>
                    <a:pt x="423" y="8"/>
                  </a:cubicBezTo>
                  <a:cubicBezTo>
                    <a:pt x="423" y="56"/>
                    <a:pt x="423" y="56"/>
                    <a:pt x="423" y="56"/>
                  </a:cubicBezTo>
                  <a:cubicBezTo>
                    <a:pt x="423" y="61"/>
                    <a:pt x="427" y="65"/>
                    <a:pt x="432" y="65"/>
                  </a:cubicBezTo>
                  <a:cubicBezTo>
                    <a:pt x="457" y="65"/>
                    <a:pt x="457" y="65"/>
                    <a:pt x="457" y="65"/>
                  </a:cubicBezTo>
                  <a:cubicBezTo>
                    <a:pt x="461" y="65"/>
                    <a:pt x="465" y="61"/>
                    <a:pt x="465" y="56"/>
                  </a:cubicBezTo>
                  <a:cubicBezTo>
                    <a:pt x="465" y="8"/>
                    <a:pt x="465" y="8"/>
                    <a:pt x="465" y="8"/>
                  </a:cubicBezTo>
                  <a:cubicBezTo>
                    <a:pt x="465" y="4"/>
                    <a:pt x="461" y="0"/>
                    <a:pt x="457" y="0"/>
                  </a:cubicBezTo>
                  <a:lnTo>
                    <a:pt x="432" y="0"/>
                  </a:lnTo>
                  <a:close/>
                  <a:moveTo>
                    <a:pt x="432" y="8"/>
                  </a:moveTo>
                  <a:cubicBezTo>
                    <a:pt x="457" y="8"/>
                    <a:pt x="457" y="8"/>
                    <a:pt x="457" y="8"/>
                  </a:cubicBezTo>
                  <a:cubicBezTo>
                    <a:pt x="457" y="56"/>
                    <a:pt x="457" y="56"/>
                    <a:pt x="457" y="56"/>
                  </a:cubicBezTo>
                  <a:cubicBezTo>
                    <a:pt x="432" y="56"/>
                    <a:pt x="432" y="56"/>
                    <a:pt x="432" y="56"/>
                  </a:cubicBezTo>
                  <a:lnTo>
                    <a:pt x="432" y="8"/>
                  </a:lnTo>
                  <a:close/>
                  <a:moveTo>
                    <a:pt x="509" y="56"/>
                  </a:moveTo>
                  <a:cubicBezTo>
                    <a:pt x="509" y="0"/>
                    <a:pt x="509" y="0"/>
                    <a:pt x="509" y="0"/>
                  </a:cubicBezTo>
                  <a:cubicBezTo>
                    <a:pt x="488" y="0"/>
                    <a:pt x="488" y="0"/>
                    <a:pt x="488" y="0"/>
                  </a:cubicBezTo>
                  <a:cubicBezTo>
                    <a:pt x="486" y="0"/>
                    <a:pt x="484" y="1"/>
                    <a:pt x="484" y="4"/>
                  </a:cubicBezTo>
                  <a:cubicBezTo>
                    <a:pt x="484" y="7"/>
                    <a:pt x="486" y="8"/>
                    <a:pt x="488" y="8"/>
                  </a:cubicBezTo>
                  <a:cubicBezTo>
                    <a:pt x="500" y="8"/>
                    <a:pt x="500" y="8"/>
                    <a:pt x="500" y="8"/>
                  </a:cubicBezTo>
                  <a:cubicBezTo>
                    <a:pt x="500" y="56"/>
                    <a:pt x="500" y="56"/>
                    <a:pt x="500" y="56"/>
                  </a:cubicBezTo>
                  <a:cubicBezTo>
                    <a:pt x="488" y="56"/>
                    <a:pt x="488" y="56"/>
                    <a:pt x="488" y="56"/>
                  </a:cubicBezTo>
                  <a:cubicBezTo>
                    <a:pt x="486" y="56"/>
                    <a:pt x="484" y="58"/>
                    <a:pt x="484" y="61"/>
                  </a:cubicBezTo>
                  <a:cubicBezTo>
                    <a:pt x="484" y="64"/>
                    <a:pt x="486" y="65"/>
                    <a:pt x="488" y="65"/>
                  </a:cubicBezTo>
                  <a:cubicBezTo>
                    <a:pt x="521" y="65"/>
                    <a:pt x="521" y="65"/>
                    <a:pt x="521" y="65"/>
                  </a:cubicBezTo>
                  <a:cubicBezTo>
                    <a:pt x="524" y="65"/>
                    <a:pt x="526" y="64"/>
                    <a:pt x="526" y="61"/>
                  </a:cubicBezTo>
                  <a:cubicBezTo>
                    <a:pt x="526" y="40"/>
                    <a:pt x="526" y="40"/>
                    <a:pt x="526" y="40"/>
                  </a:cubicBezTo>
                  <a:cubicBezTo>
                    <a:pt x="526" y="37"/>
                    <a:pt x="525" y="36"/>
                    <a:pt x="521" y="36"/>
                  </a:cubicBezTo>
                  <a:cubicBezTo>
                    <a:pt x="519" y="36"/>
                    <a:pt x="517" y="37"/>
                    <a:pt x="517" y="40"/>
                  </a:cubicBezTo>
                  <a:cubicBezTo>
                    <a:pt x="517" y="56"/>
                    <a:pt x="517" y="56"/>
                    <a:pt x="517" y="56"/>
                  </a:cubicBezTo>
                  <a:lnTo>
                    <a:pt x="509"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4" name="Freeform 90"/>
            <p:cNvSpPr>
              <a:spLocks noEditPoints="1"/>
            </p:cNvSpPr>
            <p:nvPr/>
          </p:nvSpPr>
          <p:spPr bwMode="gray">
            <a:xfrm>
              <a:off x="6974139" y="4625447"/>
              <a:ext cx="823793" cy="414588"/>
            </a:xfrm>
            <a:custGeom>
              <a:avLst/>
              <a:gdLst>
                <a:gd name="T0" fmla="*/ 493 w 526"/>
                <a:gd name="T1" fmla="*/ 266 h 266"/>
                <a:gd name="T2" fmla="*/ 517 w 526"/>
                <a:gd name="T3" fmla="*/ 258 h 266"/>
                <a:gd name="T4" fmla="*/ 509 w 526"/>
                <a:gd name="T5" fmla="*/ 100 h 266"/>
                <a:gd name="T6" fmla="*/ 484 w 526"/>
                <a:gd name="T7" fmla="*/ 161 h 266"/>
                <a:gd name="T8" fmla="*/ 517 w 526"/>
                <a:gd name="T9" fmla="*/ 40 h 266"/>
                <a:gd name="T10" fmla="*/ 500 w 526"/>
                <a:gd name="T11" fmla="*/ 8 h 266"/>
                <a:gd name="T12" fmla="*/ 465 w 526"/>
                <a:gd name="T13" fmla="*/ 258 h 266"/>
                <a:gd name="T14" fmla="*/ 457 w 526"/>
                <a:gd name="T15" fmla="*/ 266 h 266"/>
                <a:gd name="T16" fmla="*/ 465 w 526"/>
                <a:gd name="T17" fmla="*/ 157 h 266"/>
                <a:gd name="T18" fmla="*/ 457 w 526"/>
                <a:gd name="T19" fmla="*/ 165 h 266"/>
                <a:gd name="T20" fmla="*/ 465 w 526"/>
                <a:gd name="T21" fmla="*/ 56 h 266"/>
                <a:gd name="T22" fmla="*/ 457 w 526"/>
                <a:gd name="T23" fmla="*/ 65 h 266"/>
                <a:gd name="T24" fmla="*/ 404 w 526"/>
                <a:gd name="T25" fmla="*/ 262 h 266"/>
                <a:gd name="T26" fmla="*/ 367 w 526"/>
                <a:gd name="T27" fmla="*/ 201 h 266"/>
                <a:gd name="T28" fmla="*/ 367 w 526"/>
                <a:gd name="T29" fmla="*/ 266 h 266"/>
                <a:gd name="T30" fmla="*/ 396 w 526"/>
                <a:gd name="T31" fmla="*/ 157 h 266"/>
                <a:gd name="T32" fmla="*/ 380 w 526"/>
                <a:gd name="T33" fmla="*/ 157 h 266"/>
                <a:gd name="T34" fmla="*/ 404 w 526"/>
                <a:gd name="T35" fmla="*/ 40 h 266"/>
                <a:gd name="T36" fmla="*/ 363 w 526"/>
                <a:gd name="T37" fmla="*/ 4 h 266"/>
                <a:gd name="T38" fmla="*/ 401 w 526"/>
                <a:gd name="T39" fmla="*/ 65 h 266"/>
                <a:gd name="T40" fmla="*/ 303 w 526"/>
                <a:gd name="T41" fmla="*/ 258 h 266"/>
                <a:gd name="T42" fmla="*/ 336 w 526"/>
                <a:gd name="T43" fmla="*/ 209 h 266"/>
                <a:gd name="T44" fmla="*/ 303 w 526"/>
                <a:gd name="T45" fmla="*/ 157 h 266"/>
                <a:gd name="T46" fmla="*/ 336 w 526"/>
                <a:gd name="T47" fmla="*/ 109 h 266"/>
                <a:gd name="T48" fmla="*/ 303 w 526"/>
                <a:gd name="T49" fmla="*/ 56 h 266"/>
                <a:gd name="T50" fmla="*/ 336 w 526"/>
                <a:gd name="T51" fmla="*/ 8 h 266"/>
                <a:gd name="T52" fmla="*/ 267 w 526"/>
                <a:gd name="T53" fmla="*/ 258 h 266"/>
                <a:gd name="T54" fmla="*/ 246 w 526"/>
                <a:gd name="T55" fmla="*/ 258 h 266"/>
                <a:gd name="T56" fmla="*/ 279 w 526"/>
                <a:gd name="T57" fmla="*/ 136 h 266"/>
                <a:gd name="T58" fmla="*/ 246 w 526"/>
                <a:gd name="T59" fmla="*/ 109 h 266"/>
                <a:gd name="T60" fmla="*/ 283 w 526"/>
                <a:gd name="T61" fmla="*/ 161 h 266"/>
                <a:gd name="T62" fmla="*/ 267 w 526"/>
                <a:gd name="T63" fmla="*/ 0 h 266"/>
                <a:gd name="T64" fmla="*/ 242 w 526"/>
                <a:gd name="T65" fmla="*/ 61 h 266"/>
                <a:gd name="T66" fmla="*/ 190 w 526"/>
                <a:gd name="T67" fmla="*/ 201 h 266"/>
                <a:gd name="T68" fmla="*/ 190 w 526"/>
                <a:gd name="T69" fmla="*/ 258 h 266"/>
                <a:gd name="T70" fmla="*/ 190 w 526"/>
                <a:gd name="T71" fmla="*/ 100 h 266"/>
                <a:gd name="T72" fmla="*/ 190 w 526"/>
                <a:gd name="T73" fmla="*/ 157 h 266"/>
                <a:gd name="T74" fmla="*/ 190 w 526"/>
                <a:gd name="T75" fmla="*/ 0 h 266"/>
                <a:gd name="T76" fmla="*/ 190 w 526"/>
                <a:gd name="T77" fmla="*/ 56 h 266"/>
                <a:gd name="T78" fmla="*/ 154 w 526"/>
                <a:gd name="T79" fmla="*/ 240 h 266"/>
                <a:gd name="T80" fmla="*/ 137 w 526"/>
                <a:gd name="T81" fmla="*/ 209 h 266"/>
                <a:gd name="T82" fmla="*/ 162 w 526"/>
                <a:gd name="T83" fmla="*/ 161 h 266"/>
                <a:gd name="T84" fmla="*/ 125 w 526"/>
                <a:gd name="T85" fmla="*/ 100 h 266"/>
                <a:gd name="T86" fmla="*/ 125 w 526"/>
                <a:gd name="T87" fmla="*/ 165 h 266"/>
                <a:gd name="T88" fmla="*/ 154 w 526"/>
                <a:gd name="T89" fmla="*/ 56 h 266"/>
                <a:gd name="T90" fmla="*/ 137 w 526"/>
                <a:gd name="T91" fmla="*/ 56 h 266"/>
                <a:gd name="T92" fmla="*/ 101 w 526"/>
                <a:gd name="T93" fmla="*/ 209 h 266"/>
                <a:gd name="T94" fmla="*/ 101 w 526"/>
                <a:gd name="T95" fmla="*/ 258 h 266"/>
                <a:gd name="T96" fmla="*/ 101 w 526"/>
                <a:gd name="T97" fmla="*/ 109 h 266"/>
                <a:gd name="T98" fmla="*/ 101 w 526"/>
                <a:gd name="T99" fmla="*/ 157 h 266"/>
                <a:gd name="T100" fmla="*/ 101 w 526"/>
                <a:gd name="T101" fmla="*/ 8 h 266"/>
                <a:gd name="T102" fmla="*/ 101 w 526"/>
                <a:gd name="T103" fmla="*/ 56 h 266"/>
                <a:gd name="T104" fmla="*/ 41 w 526"/>
                <a:gd name="T105" fmla="*/ 240 h 266"/>
                <a:gd name="T106" fmla="*/ 0 w 526"/>
                <a:gd name="T107" fmla="*/ 205 h 266"/>
                <a:gd name="T108" fmla="*/ 37 w 526"/>
                <a:gd name="T109" fmla="*/ 266 h 266"/>
                <a:gd name="T110" fmla="*/ 0 w 526"/>
                <a:gd name="T111" fmla="*/ 157 h 266"/>
                <a:gd name="T112" fmla="*/ 33 w 526"/>
                <a:gd name="T113" fmla="*/ 109 h 266"/>
                <a:gd name="T114" fmla="*/ 25 w 526"/>
                <a:gd name="T115" fmla="*/ 56 h 266"/>
                <a:gd name="T116" fmla="*/ 4 w 526"/>
                <a:gd name="T117" fmla="*/ 5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6" h="266">
                  <a:moveTo>
                    <a:pt x="526" y="258"/>
                  </a:moveTo>
                  <a:cubicBezTo>
                    <a:pt x="526" y="209"/>
                    <a:pt x="526" y="209"/>
                    <a:pt x="526" y="209"/>
                  </a:cubicBezTo>
                  <a:cubicBezTo>
                    <a:pt x="526" y="205"/>
                    <a:pt x="522" y="201"/>
                    <a:pt x="517" y="201"/>
                  </a:cubicBezTo>
                  <a:cubicBezTo>
                    <a:pt x="493" y="201"/>
                    <a:pt x="493" y="201"/>
                    <a:pt x="493" y="201"/>
                  </a:cubicBezTo>
                  <a:cubicBezTo>
                    <a:pt x="488" y="201"/>
                    <a:pt x="484" y="205"/>
                    <a:pt x="484" y="209"/>
                  </a:cubicBezTo>
                  <a:cubicBezTo>
                    <a:pt x="484" y="258"/>
                    <a:pt x="484" y="258"/>
                    <a:pt x="484" y="258"/>
                  </a:cubicBezTo>
                  <a:cubicBezTo>
                    <a:pt x="484" y="262"/>
                    <a:pt x="488" y="266"/>
                    <a:pt x="493" y="266"/>
                  </a:cubicBezTo>
                  <a:cubicBezTo>
                    <a:pt x="517" y="266"/>
                    <a:pt x="517" y="266"/>
                    <a:pt x="517" y="266"/>
                  </a:cubicBezTo>
                  <a:cubicBezTo>
                    <a:pt x="522" y="266"/>
                    <a:pt x="526" y="262"/>
                    <a:pt x="526" y="258"/>
                  </a:cubicBezTo>
                  <a:close/>
                  <a:moveTo>
                    <a:pt x="517" y="258"/>
                  </a:moveTo>
                  <a:cubicBezTo>
                    <a:pt x="493" y="258"/>
                    <a:pt x="493" y="258"/>
                    <a:pt x="493" y="258"/>
                  </a:cubicBezTo>
                  <a:cubicBezTo>
                    <a:pt x="493" y="209"/>
                    <a:pt x="493" y="209"/>
                    <a:pt x="493" y="209"/>
                  </a:cubicBezTo>
                  <a:cubicBezTo>
                    <a:pt x="517" y="209"/>
                    <a:pt x="517" y="209"/>
                    <a:pt x="517" y="209"/>
                  </a:cubicBezTo>
                  <a:lnTo>
                    <a:pt x="517" y="258"/>
                  </a:lnTo>
                  <a:close/>
                  <a:moveTo>
                    <a:pt x="526" y="161"/>
                  </a:moveTo>
                  <a:cubicBezTo>
                    <a:pt x="526" y="140"/>
                    <a:pt x="526" y="140"/>
                    <a:pt x="526" y="140"/>
                  </a:cubicBezTo>
                  <a:cubicBezTo>
                    <a:pt x="526" y="138"/>
                    <a:pt x="525" y="136"/>
                    <a:pt x="521" y="136"/>
                  </a:cubicBezTo>
                  <a:cubicBezTo>
                    <a:pt x="519" y="136"/>
                    <a:pt x="517" y="138"/>
                    <a:pt x="517" y="140"/>
                  </a:cubicBezTo>
                  <a:cubicBezTo>
                    <a:pt x="517" y="157"/>
                    <a:pt x="517" y="157"/>
                    <a:pt x="517" y="157"/>
                  </a:cubicBezTo>
                  <a:cubicBezTo>
                    <a:pt x="509" y="157"/>
                    <a:pt x="509" y="157"/>
                    <a:pt x="509" y="157"/>
                  </a:cubicBezTo>
                  <a:cubicBezTo>
                    <a:pt x="509" y="100"/>
                    <a:pt x="509" y="100"/>
                    <a:pt x="509" y="100"/>
                  </a:cubicBezTo>
                  <a:cubicBezTo>
                    <a:pt x="488" y="100"/>
                    <a:pt x="488" y="100"/>
                    <a:pt x="488" y="100"/>
                  </a:cubicBezTo>
                  <a:cubicBezTo>
                    <a:pt x="486" y="100"/>
                    <a:pt x="484" y="101"/>
                    <a:pt x="484" y="105"/>
                  </a:cubicBezTo>
                  <a:cubicBezTo>
                    <a:pt x="484" y="107"/>
                    <a:pt x="486" y="109"/>
                    <a:pt x="488" y="109"/>
                  </a:cubicBezTo>
                  <a:cubicBezTo>
                    <a:pt x="500" y="109"/>
                    <a:pt x="500" y="109"/>
                    <a:pt x="500" y="109"/>
                  </a:cubicBezTo>
                  <a:cubicBezTo>
                    <a:pt x="500" y="157"/>
                    <a:pt x="500" y="157"/>
                    <a:pt x="500" y="157"/>
                  </a:cubicBezTo>
                  <a:cubicBezTo>
                    <a:pt x="488" y="157"/>
                    <a:pt x="488" y="157"/>
                    <a:pt x="488" y="157"/>
                  </a:cubicBezTo>
                  <a:cubicBezTo>
                    <a:pt x="486" y="157"/>
                    <a:pt x="484" y="158"/>
                    <a:pt x="484" y="161"/>
                  </a:cubicBezTo>
                  <a:cubicBezTo>
                    <a:pt x="484" y="164"/>
                    <a:pt x="486" y="165"/>
                    <a:pt x="488" y="165"/>
                  </a:cubicBezTo>
                  <a:cubicBezTo>
                    <a:pt x="521" y="165"/>
                    <a:pt x="521" y="165"/>
                    <a:pt x="521" y="165"/>
                  </a:cubicBezTo>
                  <a:cubicBezTo>
                    <a:pt x="524" y="165"/>
                    <a:pt x="526" y="164"/>
                    <a:pt x="526" y="161"/>
                  </a:cubicBezTo>
                  <a:close/>
                  <a:moveTo>
                    <a:pt x="526" y="61"/>
                  </a:moveTo>
                  <a:cubicBezTo>
                    <a:pt x="526" y="40"/>
                    <a:pt x="526" y="40"/>
                    <a:pt x="526" y="40"/>
                  </a:cubicBezTo>
                  <a:cubicBezTo>
                    <a:pt x="526" y="37"/>
                    <a:pt x="525" y="36"/>
                    <a:pt x="521" y="36"/>
                  </a:cubicBezTo>
                  <a:cubicBezTo>
                    <a:pt x="519" y="36"/>
                    <a:pt x="517" y="37"/>
                    <a:pt x="517" y="40"/>
                  </a:cubicBezTo>
                  <a:cubicBezTo>
                    <a:pt x="517" y="56"/>
                    <a:pt x="517" y="56"/>
                    <a:pt x="517" y="56"/>
                  </a:cubicBezTo>
                  <a:cubicBezTo>
                    <a:pt x="509" y="56"/>
                    <a:pt x="509" y="56"/>
                    <a:pt x="509" y="56"/>
                  </a:cubicBezTo>
                  <a:cubicBezTo>
                    <a:pt x="509" y="0"/>
                    <a:pt x="509" y="0"/>
                    <a:pt x="509" y="0"/>
                  </a:cubicBezTo>
                  <a:cubicBezTo>
                    <a:pt x="488" y="0"/>
                    <a:pt x="488" y="0"/>
                    <a:pt x="488" y="0"/>
                  </a:cubicBezTo>
                  <a:cubicBezTo>
                    <a:pt x="486" y="0"/>
                    <a:pt x="484" y="1"/>
                    <a:pt x="484" y="4"/>
                  </a:cubicBezTo>
                  <a:cubicBezTo>
                    <a:pt x="484" y="7"/>
                    <a:pt x="486" y="8"/>
                    <a:pt x="488" y="8"/>
                  </a:cubicBezTo>
                  <a:cubicBezTo>
                    <a:pt x="500" y="8"/>
                    <a:pt x="500" y="8"/>
                    <a:pt x="500" y="8"/>
                  </a:cubicBezTo>
                  <a:cubicBezTo>
                    <a:pt x="500" y="56"/>
                    <a:pt x="500" y="56"/>
                    <a:pt x="500" y="56"/>
                  </a:cubicBezTo>
                  <a:cubicBezTo>
                    <a:pt x="488" y="56"/>
                    <a:pt x="488" y="56"/>
                    <a:pt x="488" y="56"/>
                  </a:cubicBezTo>
                  <a:cubicBezTo>
                    <a:pt x="486" y="56"/>
                    <a:pt x="484" y="58"/>
                    <a:pt x="484" y="61"/>
                  </a:cubicBezTo>
                  <a:cubicBezTo>
                    <a:pt x="484" y="64"/>
                    <a:pt x="486" y="65"/>
                    <a:pt x="488" y="65"/>
                  </a:cubicBezTo>
                  <a:cubicBezTo>
                    <a:pt x="521" y="65"/>
                    <a:pt x="521" y="65"/>
                    <a:pt x="521" y="65"/>
                  </a:cubicBezTo>
                  <a:cubicBezTo>
                    <a:pt x="524" y="65"/>
                    <a:pt x="526" y="64"/>
                    <a:pt x="526" y="61"/>
                  </a:cubicBezTo>
                  <a:close/>
                  <a:moveTo>
                    <a:pt x="465" y="258"/>
                  </a:moveTo>
                  <a:cubicBezTo>
                    <a:pt x="465" y="209"/>
                    <a:pt x="465" y="209"/>
                    <a:pt x="465" y="209"/>
                  </a:cubicBezTo>
                  <a:cubicBezTo>
                    <a:pt x="465" y="205"/>
                    <a:pt x="461" y="201"/>
                    <a:pt x="457" y="201"/>
                  </a:cubicBezTo>
                  <a:cubicBezTo>
                    <a:pt x="432" y="201"/>
                    <a:pt x="432" y="201"/>
                    <a:pt x="432" y="201"/>
                  </a:cubicBezTo>
                  <a:cubicBezTo>
                    <a:pt x="428" y="201"/>
                    <a:pt x="423" y="205"/>
                    <a:pt x="423" y="209"/>
                  </a:cubicBezTo>
                  <a:cubicBezTo>
                    <a:pt x="423" y="258"/>
                    <a:pt x="423" y="258"/>
                    <a:pt x="423" y="258"/>
                  </a:cubicBezTo>
                  <a:cubicBezTo>
                    <a:pt x="423" y="262"/>
                    <a:pt x="427" y="266"/>
                    <a:pt x="432" y="266"/>
                  </a:cubicBezTo>
                  <a:cubicBezTo>
                    <a:pt x="457" y="266"/>
                    <a:pt x="457" y="266"/>
                    <a:pt x="457" y="266"/>
                  </a:cubicBezTo>
                  <a:cubicBezTo>
                    <a:pt x="461" y="266"/>
                    <a:pt x="465" y="262"/>
                    <a:pt x="465" y="258"/>
                  </a:cubicBezTo>
                  <a:close/>
                  <a:moveTo>
                    <a:pt x="457" y="258"/>
                  </a:moveTo>
                  <a:cubicBezTo>
                    <a:pt x="432" y="258"/>
                    <a:pt x="432" y="258"/>
                    <a:pt x="432" y="258"/>
                  </a:cubicBezTo>
                  <a:cubicBezTo>
                    <a:pt x="432" y="209"/>
                    <a:pt x="432" y="209"/>
                    <a:pt x="432" y="209"/>
                  </a:cubicBezTo>
                  <a:cubicBezTo>
                    <a:pt x="457" y="209"/>
                    <a:pt x="457" y="209"/>
                    <a:pt x="457" y="209"/>
                  </a:cubicBezTo>
                  <a:lnTo>
                    <a:pt x="457" y="258"/>
                  </a:lnTo>
                  <a:close/>
                  <a:moveTo>
                    <a:pt x="465" y="157"/>
                  </a:moveTo>
                  <a:cubicBezTo>
                    <a:pt x="465" y="109"/>
                    <a:pt x="465" y="109"/>
                    <a:pt x="465" y="109"/>
                  </a:cubicBezTo>
                  <a:cubicBezTo>
                    <a:pt x="465" y="104"/>
                    <a:pt x="461" y="100"/>
                    <a:pt x="457" y="100"/>
                  </a:cubicBezTo>
                  <a:cubicBezTo>
                    <a:pt x="432" y="100"/>
                    <a:pt x="432" y="100"/>
                    <a:pt x="432" y="100"/>
                  </a:cubicBezTo>
                  <a:cubicBezTo>
                    <a:pt x="428" y="100"/>
                    <a:pt x="423" y="104"/>
                    <a:pt x="423" y="109"/>
                  </a:cubicBezTo>
                  <a:cubicBezTo>
                    <a:pt x="423" y="157"/>
                    <a:pt x="423" y="157"/>
                    <a:pt x="423" y="157"/>
                  </a:cubicBezTo>
                  <a:cubicBezTo>
                    <a:pt x="423" y="162"/>
                    <a:pt x="427" y="165"/>
                    <a:pt x="432" y="165"/>
                  </a:cubicBezTo>
                  <a:cubicBezTo>
                    <a:pt x="457" y="165"/>
                    <a:pt x="457" y="165"/>
                    <a:pt x="457" y="165"/>
                  </a:cubicBezTo>
                  <a:cubicBezTo>
                    <a:pt x="461" y="165"/>
                    <a:pt x="465" y="162"/>
                    <a:pt x="465" y="157"/>
                  </a:cubicBezTo>
                  <a:close/>
                  <a:moveTo>
                    <a:pt x="457" y="157"/>
                  </a:moveTo>
                  <a:cubicBezTo>
                    <a:pt x="432" y="157"/>
                    <a:pt x="432" y="157"/>
                    <a:pt x="432" y="157"/>
                  </a:cubicBezTo>
                  <a:cubicBezTo>
                    <a:pt x="432" y="109"/>
                    <a:pt x="432" y="109"/>
                    <a:pt x="432" y="109"/>
                  </a:cubicBezTo>
                  <a:cubicBezTo>
                    <a:pt x="457" y="109"/>
                    <a:pt x="457" y="109"/>
                    <a:pt x="457" y="109"/>
                  </a:cubicBezTo>
                  <a:lnTo>
                    <a:pt x="457" y="157"/>
                  </a:lnTo>
                  <a:close/>
                  <a:moveTo>
                    <a:pt x="465" y="56"/>
                  </a:moveTo>
                  <a:cubicBezTo>
                    <a:pt x="465" y="8"/>
                    <a:pt x="465" y="8"/>
                    <a:pt x="465" y="8"/>
                  </a:cubicBezTo>
                  <a:cubicBezTo>
                    <a:pt x="465" y="4"/>
                    <a:pt x="461" y="0"/>
                    <a:pt x="457" y="0"/>
                  </a:cubicBezTo>
                  <a:cubicBezTo>
                    <a:pt x="432" y="0"/>
                    <a:pt x="432" y="0"/>
                    <a:pt x="432" y="0"/>
                  </a:cubicBezTo>
                  <a:cubicBezTo>
                    <a:pt x="428" y="0"/>
                    <a:pt x="423" y="4"/>
                    <a:pt x="423" y="8"/>
                  </a:cubicBezTo>
                  <a:cubicBezTo>
                    <a:pt x="423" y="56"/>
                    <a:pt x="423" y="56"/>
                    <a:pt x="423" y="56"/>
                  </a:cubicBezTo>
                  <a:cubicBezTo>
                    <a:pt x="423" y="61"/>
                    <a:pt x="427" y="65"/>
                    <a:pt x="432" y="65"/>
                  </a:cubicBezTo>
                  <a:cubicBezTo>
                    <a:pt x="457" y="65"/>
                    <a:pt x="457" y="65"/>
                    <a:pt x="457" y="65"/>
                  </a:cubicBezTo>
                  <a:cubicBezTo>
                    <a:pt x="461" y="65"/>
                    <a:pt x="465" y="61"/>
                    <a:pt x="465" y="56"/>
                  </a:cubicBezTo>
                  <a:close/>
                  <a:moveTo>
                    <a:pt x="457" y="56"/>
                  </a:moveTo>
                  <a:cubicBezTo>
                    <a:pt x="432" y="56"/>
                    <a:pt x="432" y="56"/>
                    <a:pt x="432" y="56"/>
                  </a:cubicBezTo>
                  <a:cubicBezTo>
                    <a:pt x="432" y="8"/>
                    <a:pt x="432" y="8"/>
                    <a:pt x="432" y="8"/>
                  </a:cubicBezTo>
                  <a:cubicBezTo>
                    <a:pt x="457" y="8"/>
                    <a:pt x="457" y="8"/>
                    <a:pt x="457" y="8"/>
                  </a:cubicBezTo>
                  <a:lnTo>
                    <a:pt x="457" y="56"/>
                  </a:lnTo>
                  <a:close/>
                  <a:moveTo>
                    <a:pt x="404" y="262"/>
                  </a:moveTo>
                  <a:cubicBezTo>
                    <a:pt x="404" y="240"/>
                    <a:pt x="404" y="240"/>
                    <a:pt x="404" y="240"/>
                  </a:cubicBezTo>
                  <a:cubicBezTo>
                    <a:pt x="404" y="239"/>
                    <a:pt x="403" y="237"/>
                    <a:pt x="401" y="237"/>
                  </a:cubicBezTo>
                  <a:cubicBezTo>
                    <a:pt x="397" y="237"/>
                    <a:pt x="396" y="239"/>
                    <a:pt x="396" y="240"/>
                  </a:cubicBezTo>
                  <a:cubicBezTo>
                    <a:pt x="396" y="258"/>
                    <a:pt x="396" y="258"/>
                    <a:pt x="396" y="258"/>
                  </a:cubicBezTo>
                  <a:cubicBezTo>
                    <a:pt x="388" y="258"/>
                    <a:pt x="388" y="258"/>
                    <a:pt x="388" y="258"/>
                  </a:cubicBezTo>
                  <a:cubicBezTo>
                    <a:pt x="388" y="201"/>
                    <a:pt x="388" y="201"/>
                    <a:pt x="388" y="201"/>
                  </a:cubicBezTo>
                  <a:cubicBezTo>
                    <a:pt x="367" y="201"/>
                    <a:pt x="367" y="201"/>
                    <a:pt x="367" y="201"/>
                  </a:cubicBezTo>
                  <a:cubicBezTo>
                    <a:pt x="365" y="201"/>
                    <a:pt x="363" y="202"/>
                    <a:pt x="363" y="205"/>
                  </a:cubicBezTo>
                  <a:cubicBezTo>
                    <a:pt x="363" y="208"/>
                    <a:pt x="365" y="209"/>
                    <a:pt x="367" y="209"/>
                  </a:cubicBezTo>
                  <a:cubicBezTo>
                    <a:pt x="380" y="209"/>
                    <a:pt x="380" y="209"/>
                    <a:pt x="380" y="209"/>
                  </a:cubicBezTo>
                  <a:cubicBezTo>
                    <a:pt x="380" y="258"/>
                    <a:pt x="380" y="258"/>
                    <a:pt x="380" y="258"/>
                  </a:cubicBezTo>
                  <a:cubicBezTo>
                    <a:pt x="367" y="258"/>
                    <a:pt x="367" y="258"/>
                    <a:pt x="367" y="258"/>
                  </a:cubicBezTo>
                  <a:cubicBezTo>
                    <a:pt x="365" y="258"/>
                    <a:pt x="363" y="259"/>
                    <a:pt x="363" y="262"/>
                  </a:cubicBezTo>
                  <a:cubicBezTo>
                    <a:pt x="363" y="265"/>
                    <a:pt x="365" y="266"/>
                    <a:pt x="367" y="266"/>
                  </a:cubicBezTo>
                  <a:cubicBezTo>
                    <a:pt x="401" y="266"/>
                    <a:pt x="401" y="266"/>
                    <a:pt x="401" y="266"/>
                  </a:cubicBezTo>
                  <a:cubicBezTo>
                    <a:pt x="402" y="266"/>
                    <a:pt x="404" y="265"/>
                    <a:pt x="404" y="262"/>
                  </a:cubicBezTo>
                  <a:close/>
                  <a:moveTo>
                    <a:pt x="404" y="161"/>
                  </a:moveTo>
                  <a:cubicBezTo>
                    <a:pt x="404" y="140"/>
                    <a:pt x="404" y="140"/>
                    <a:pt x="404" y="140"/>
                  </a:cubicBezTo>
                  <a:cubicBezTo>
                    <a:pt x="404" y="138"/>
                    <a:pt x="403" y="136"/>
                    <a:pt x="401" y="136"/>
                  </a:cubicBezTo>
                  <a:cubicBezTo>
                    <a:pt x="397" y="136"/>
                    <a:pt x="396" y="138"/>
                    <a:pt x="396" y="140"/>
                  </a:cubicBezTo>
                  <a:cubicBezTo>
                    <a:pt x="396" y="157"/>
                    <a:pt x="396" y="157"/>
                    <a:pt x="396" y="157"/>
                  </a:cubicBezTo>
                  <a:cubicBezTo>
                    <a:pt x="388" y="157"/>
                    <a:pt x="388" y="157"/>
                    <a:pt x="388" y="157"/>
                  </a:cubicBezTo>
                  <a:cubicBezTo>
                    <a:pt x="388" y="100"/>
                    <a:pt x="388" y="100"/>
                    <a:pt x="388" y="100"/>
                  </a:cubicBezTo>
                  <a:cubicBezTo>
                    <a:pt x="367" y="100"/>
                    <a:pt x="367" y="100"/>
                    <a:pt x="367" y="100"/>
                  </a:cubicBezTo>
                  <a:cubicBezTo>
                    <a:pt x="365" y="100"/>
                    <a:pt x="363" y="101"/>
                    <a:pt x="363" y="105"/>
                  </a:cubicBezTo>
                  <a:cubicBezTo>
                    <a:pt x="363" y="107"/>
                    <a:pt x="365" y="109"/>
                    <a:pt x="367" y="109"/>
                  </a:cubicBezTo>
                  <a:cubicBezTo>
                    <a:pt x="380" y="109"/>
                    <a:pt x="380" y="109"/>
                    <a:pt x="380" y="109"/>
                  </a:cubicBezTo>
                  <a:cubicBezTo>
                    <a:pt x="380" y="157"/>
                    <a:pt x="380" y="157"/>
                    <a:pt x="380" y="157"/>
                  </a:cubicBezTo>
                  <a:cubicBezTo>
                    <a:pt x="367" y="157"/>
                    <a:pt x="367" y="157"/>
                    <a:pt x="367" y="157"/>
                  </a:cubicBezTo>
                  <a:cubicBezTo>
                    <a:pt x="365" y="157"/>
                    <a:pt x="363" y="158"/>
                    <a:pt x="363" y="161"/>
                  </a:cubicBezTo>
                  <a:cubicBezTo>
                    <a:pt x="363" y="164"/>
                    <a:pt x="365" y="165"/>
                    <a:pt x="367" y="165"/>
                  </a:cubicBezTo>
                  <a:cubicBezTo>
                    <a:pt x="401" y="165"/>
                    <a:pt x="401" y="165"/>
                    <a:pt x="401" y="165"/>
                  </a:cubicBezTo>
                  <a:cubicBezTo>
                    <a:pt x="402" y="165"/>
                    <a:pt x="404" y="164"/>
                    <a:pt x="404" y="161"/>
                  </a:cubicBezTo>
                  <a:close/>
                  <a:moveTo>
                    <a:pt x="404" y="61"/>
                  </a:moveTo>
                  <a:cubicBezTo>
                    <a:pt x="404" y="40"/>
                    <a:pt x="404" y="40"/>
                    <a:pt x="404" y="40"/>
                  </a:cubicBezTo>
                  <a:cubicBezTo>
                    <a:pt x="404" y="37"/>
                    <a:pt x="403" y="36"/>
                    <a:pt x="401" y="36"/>
                  </a:cubicBezTo>
                  <a:cubicBezTo>
                    <a:pt x="397" y="36"/>
                    <a:pt x="396" y="37"/>
                    <a:pt x="396" y="40"/>
                  </a:cubicBezTo>
                  <a:cubicBezTo>
                    <a:pt x="396" y="56"/>
                    <a:pt x="396" y="56"/>
                    <a:pt x="396" y="56"/>
                  </a:cubicBezTo>
                  <a:cubicBezTo>
                    <a:pt x="388" y="56"/>
                    <a:pt x="388" y="56"/>
                    <a:pt x="388" y="56"/>
                  </a:cubicBezTo>
                  <a:cubicBezTo>
                    <a:pt x="388" y="0"/>
                    <a:pt x="388" y="0"/>
                    <a:pt x="388" y="0"/>
                  </a:cubicBezTo>
                  <a:cubicBezTo>
                    <a:pt x="367" y="0"/>
                    <a:pt x="367" y="0"/>
                    <a:pt x="367" y="0"/>
                  </a:cubicBezTo>
                  <a:cubicBezTo>
                    <a:pt x="365" y="0"/>
                    <a:pt x="363" y="1"/>
                    <a:pt x="363" y="4"/>
                  </a:cubicBezTo>
                  <a:cubicBezTo>
                    <a:pt x="363" y="7"/>
                    <a:pt x="365" y="8"/>
                    <a:pt x="367" y="8"/>
                  </a:cubicBezTo>
                  <a:cubicBezTo>
                    <a:pt x="380" y="8"/>
                    <a:pt x="380" y="8"/>
                    <a:pt x="380" y="8"/>
                  </a:cubicBezTo>
                  <a:cubicBezTo>
                    <a:pt x="380" y="56"/>
                    <a:pt x="380" y="56"/>
                    <a:pt x="380" y="56"/>
                  </a:cubicBezTo>
                  <a:cubicBezTo>
                    <a:pt x="367" y="56"/>
                    <a:pt x="367" y="56"/>
                    <a:pt x="367" y="56"/>
                  </a:cubicBezTo>
                  <a:cubicBezTo>
                    <a:pt x="365" y="56"/>
                    <a:pt x="363" y="58"/>
                    <a:pt x="363" y="61"/>
                  </a:cubicBezTo>
                  <a:cubicBezTo>
                    <a:pt x="363" y="64"/>
                    <a:pt x="365" y="65"/>
                    <a:pt x="367" y="65"/>
                  </a:cubicBezTo>
                  <a:cubicBezTo>
                    <a:pt x="401" y="65"/>
                    <a:pt x="401" y="65"/>
                    <a:pt x="401" y="65"/>
                  </a:cubicBezTo>
                  <a:cubicBezTo>
                    <a:pt x="402" y="65"/>
                    <a:pt x="404" y="64"/>
                    <a:pt x="404" y="61"/>
                  </a:cubicBezTo>
                  <a:close/>
                  <a:moveTo>
                    <a:pt x="344" y="258"/>
                  </a:moveTo>
                  <a:cubicBezTo>
                    <a:pt x="344" y="209"/>
                    <a:pt x="344" y="209"/>
                    <a:pt x="344" y="209"/>
                  </a:cubicBezTo>
                  <a:cubicBezTo>
                    <a:pt x="344" y="205"/>
                    <a:pt x="340" y="201"/>
                    <a:pt x="336" y="201"/>
                  </a:cubicBezTo>
                  <a:cubicBezTo>
                    <a:pt x="310" y="201"/>
                    <a:pt x="310" y="201"/>
                    <a:pt x="310" y="201"/>
                  </a:cubicBezTo>
                  <a:cubicBezTo>
                    <a:pt x="306" y="201"/>
                    <a:pt x="303" y="205"/>
                    <a:pt x="303" y="209"/>
                  </a:cubicBezTo>
                  <a:cubicBezTo>
                    <a:pt x="303" y="258"/>
                    <a:pt x="303" y="258"/>
                    <a:pt x="303" y="258"/>
                  </a:cubicBezTo>
                  <a:cubicBezTo>
                    <a:pt x="303" y="262"/>
                    <a:pt x="306" y="266"/>
                    <a:pt x="310" y="266"/>
                  </a:cubicBezTo>
                  <a:cubicBezTo>
                    <a:pt x="336" y="266"/>
                    <a:pt x="336" y="266"/>
                    <a:pt x="336" y="266"/>
                  </a:cubicBezTo>
                  <a:cubicBezTo>
                    <a:pt x="340" y="266"/>
                    <a:pt x="344" y="262"/>
                    <a:pt x="344" y="258"/>
                  </a:cubicBezTo>
                  <a:close/>
                  <a:moveTo>
                    <a:pt x="336" y="258"/>
                  </a:moveTo>
                  <a:cubicBezTo>
                    <a:pt x="310" y="258"/>
                    <a:pt x="310" y="258"/>
                    <a:pt x="310" y="258"/>
                  </a:cubicBezTo>
                  <a:cubicBezTo>
                    <a:pt x="310" y="209"/>
                    <a:pt x="310" y="209"/>
                    <a:pt x="310" y="209"/>
                  </a:cubicBezTo>
                  <a:cubicBezTo>
                    <a:pt x="336" y="209"/>
                    <a:pt x="336" y="209"/>
                    <a:pt x="336" y="209"/>
                  </a:cubicBezTo>
                  <a:lnTo>
                    <a:pt x="336" y="258"/>
                  </a:lnTo>
                  <a:close/>
                  <a:moveTo>
                    <a:pt x="344" y="157"/>
                  </a:moveTo>
                  <a:cubicBezTo>
                    <a:pt x="344" y="109"/>
                    <a:pt x="344" y="109"/>
                    <a:pt x="344" y="109"/>
                  </a:cubicBezTo>
                  <a:cubicBezTo>
                    <a:pt x="344" y="104"/>
                    <a:pt x="340" y="100"/>
                    <a:pt x="336" y="100"/>
                  </a:cubicBezTo>
                  <a:cubicBezTo>
                    <a:pt x="310" y="100"/>
                    <a:pt x="310" y="100"/>
                    <a:pt x="310" y="100"/>
                  </a:cubicBezTo>
                  <a:cubicBezTo>
                    <a:pt x="306" y="100"/>
                    <a:pt x="303" y="104"/>
                    <a:pt x="303" y="109"/>
                  </a:cubicBezTo>
                  <a:cubicBezTo>
                    <a:pt x="303" y="157"/>
                    <a:pt x="303" y="157"/>
                    <a:pt x="303" y="157"/>
                  </a:cubicBezTo>
                  <a:cubicBezTo>
                    <a:pt x="303" y="162"/>
                    <a:pt x="306" y="165"/>
                    <a:pt x="310" y="165"/>
                  </a:cubicBezTo>
                  <a:cubicBezTo>
                    <a:pt x="336" y="165"/>
                    <a:pt x="336" y="165"/>
                    <a:pt x="336" y="165"/>
                  </a:cubicBezTo>
                  <a:cubicBezTo>
                    <a:pt x="340" y="165"/>
                    <a:pt x="344" y="162"/>
                    <a:pt x="344" y="157"/>
                  </a:cubicBezTo>
                  <a:close/>
                  <a:moveTo>
                    <a:pt x="336" y="157"/>
                  </a:moveTo>
                  <a:cubicBezTo>
                    <a:pt x="310" y="157"/>
                    <a:pt x="310" y="157"/>
                    <a:pt x="310" y="157"/>
                  </a:cubicBezTo>
                  <a:cubicBezTo>
                    <a:pt x="310" y="109"/>
                    <a:pt x="310" y="109"/>
                    <a:pt x="310" y="109"/>
                  </a:cubicBezTo>
                  <a:cubicBezTo>
                    <a:pt x="336" y="109"/>
                    <a:pt x="336" y="109"/>
                    <a:pt x="336" y="109"/>
                  </a:cubicBezTo>
                  <a:lnTo>
                    <a:pt x="336" y="157"/>
                  </a:lnTo>
                  <a:close/>
                  <a:moveTo>
                    <a:pt x="344" y="56"/>
                  </a:moveTo>
                  <a:cubicBezTo>
                    <a:pt x="344" y="8"/>
                    <a:pt x="344" y="8"/>
                    <a:pt x="344" y="8"/>
                  </a:cubicBezTo>
                  <a:cubicBezTo>
                    <a:pt x="344" y="4"/>
                    <a:pt x="340" y="0"/>
                    <a:pt x="336" y="0"/>
                  </a:cubicBezTo>
                  <a:cubicBezTo>
                    <a:pt x="310" y="0"/>
                    <a:pt x="310" y="0"/>
                    <a:pt x="310" y="0"/>
                  </a:cubicBezTo>
                  <a:cubicBezTo>
                    <a:pt x="306" y="0"/>
                    <a:pt x="303" y="4"/>
                    <a:pt x="303" y="8"/>
                  </a:cubicBezTo>
                  <a:cubicBezTo>
                    <a:pt x="303" y="56"/>
                    <a:pt x="303" y="56"/>
                    <a:pt x="303" y="56"/>
                  </a:cubicBezTo>
                  <a:cubicBezTo>
                    <a:pt x="303" y="61"/>
                    <a:pt x="306" y="65"/>
                    <a:pt x="310" y="65"/>
                  </a:cubicBezTo>
                  <a:cubicBezTo>
                    <a:pt x="336" y="65"/>
                    <a:pt x="336" y="65"/>
                    <a:pt x="336" y="65"/>
                  </a:cubicBezTo>
                  <a:cubicBezTo>
                    <a:pt x="340" y="65"/>
                    <a:pt x="344" y="61"/>
                    <a:pt x="344" y="56"/>
                  </a:cubicBezTo>
                  <a:close/>
                  <a:moveTo>
                    <a:pt x="336" y="56"/>
                  </a:moveTo>
                  <a:cubicBezTo>
                    <a:pt x="310" y="56"/>
                    <a:pt x="310" y="56"/>
                    <a:pt x="310" y="56"/>
                  </a:cubicBezTo>
                  <a:cubicBezTo>
                    <a:pt x="310" y="8"/>
                    <a:pt x="310" y="8"/>
                    <a:pt x="310" y="8"/>
                  </a:cubicBezTo>
                  <a:cubicBezTo>
                    <a:pt x="336" y="8"/>
                    <a:pt x="336" y="8"/>
                    <a:pt x="336" y="8"/>
                  </a:cubicBezTo>
                  <a:lnTo>
                    <a:pt x="336" y="56"/>
                  </a:lnTo>
                  <a:close/>
                  <a:moveTo>
                    <a:pt x="283" y="262"/>
                  </a:moveTo>
                  <a:cubicBezTo>
                    <a:pt x="283" y="240"/>
                    <a:pt x="283" y="240"/>
                    <a:pt x="283" y="240"/>
                  </a:cubicBezTo>
                  <a:cubicBezTo>
                    <a:pt x="283" y="239"/>
                    <a:pt x="283" y="237"/>
                    <a:pt x="279" y="237"/>
                  </a:cubicBezTo>
                  <a:cubicBezTo>
                    <a:pt x="276" y="237"/>
                    <a:pt x="275" y="239"/>
                    <a:pt x="275" y="240"/>
                  </a:cubicBezTo>
                  <a:cubicBezTo>
                    <a:pt x="275" y="258"/>
                    <a:pt x="275" y="258"/>
                    <a:pt x="275" y="258"/>
                  </a:cubicBezTo>
                  <a:cubicBezTo>
                    <a:pt x="267" y="258"/>
                    <a:pt x="267" y="258"/>
                    <a:pt x="267" y="258"/>
                  </a:cubicBezTo>
                  <a:cubicBezTo>
                    <a:pt x="267" y="201"/>
                    <a:pt x="267" y="201"/>
                    <a:pt x="267" y="201"/>
                  </a:cubicBezTo>
                  <a:cubicBezTo>
                    <a:pt x="246" y="201"/>
                    <a:pt x="246" y="201"/>
                    <a:pt x="246" y="201"/>
                  </a:cubicBezTo>
                  <a:cubicBezTo>
                    <a:pt x="244" y="201"/>
                    <a:pt x="242" y="202"/>
                    <a:pt x="242" y="205"/>
                  </a:cubicBezTo>
                  <a:cubicBezTo>
                    <a:pt x="242" y="208"/>
                    <a:pt x="244" y="209"/>
                    <a:pt x="246" y="209"/>
                  </a:cubicBezTo>
                  <a:cubicBezTo>
                    <a:pt x="258" y="209"/>
                    <a:pt x="258" y="209"/>
                    <a:pt x="258" y="209"/>
                  </a:cubicBezTo>
                  <a:cubicBezTo>
                    <a:pt x="258" y="258"/>
                    <a:pt x="258" y="258"/>
                    <a:pt x="258" y="258"/>
                  </a:cubicBezTo>
                  <a:cubicBezTo>
                    <a:pt x="246" y="258"/>
                    <a:pt x="246" y="258"/>
                    <a:pt x="246" y="258"/>
                  </a:cubicBezTo>
                  <a:cubicBezTo>
                    <a:pt x="244" y="258"/>
                    <a:pt x="242" y="259"/>
                    <a:pt x="242" y="262"/>
                  </a:cubicBezTo>
                  <a:cubicBezTo>
                    <a:pt x="242" y="265"/>
                    <a:pt x="244" y="266"/>
                    <a:pt x="246" y="266"/>
                  </a:cubicBezTo>
                  <a:cubicBezTo>
                    <a:pt x="279" y="266"/>
                    <a:pt x="279" y="266"/>
                    <a:pt x="279" y="266"/>
                  </a:cubicBezTo>
                  <a:cubicBezTo>
                    <a:pt x="281" y="266"/>
                    <a:pt x="283" y="265"/>
                    <a:pt x="283" y="262"/>
                  </a:cubicBezTo>
                  <a:close/>
                  <a:moveTo>
                    <a:pt x="283" y="161"/>
                  </a:moveTo>
                  <a:cubicBezTo>
                    <a:pt x="283" y="140"/>
                    <a:pt x="283" y="140"/>
                    <a:pt x="283" y="140"/>
                  </a:cubicBezTo>
                  <a:cubicBezTo>
                    <a:pt x="283" y="138"/>
                    <a:pt x="283" y="136"/>
                    <a:pt x="279" y="136"/>
                  </a:cubicBezTo>
                  <a:cubicBezTo>
                    <a:pt x="276" y="136"/>
                    <a:pt x="275" y="138"/>
                    <a:pt x="275" y="140"/>
                  </a:cubicBezTo>
                  <a:cubicBezTo>
                    <a:pt x="275" y="157"/>
                    <a:pt x="275" y="157"/>
                    <a:pt x="275" y="157"/>
                  </a:cubicBezTo>
                  <a:cubicBezTo>
                    <a:pt x="267" y="157"/>
                    <a:pt x="267" y="157"/>
                    <a:pt x="267" y="157"/>
                  </a:cubicBezTo>
                  <a:cubicBezTo>
                    <a:pt x="267" y="100"/>
                    <a:pt x="267" y="100"/>
                    <a:pt x="267" y="100"/>
                  </a:cubicBezTo>
                  <a:cubicBezTo>
                    <a:pt x="246" y="100"/>
                    <a:pt x="246" y="100"/>
                    <a:pt x="246" y="100"/>
                  </a:cubicBezTo>
                  <a:cubicBezTo>
                    <a:pt x="244" y="100"/>
                    <a:pt x="242" y="101"/>
                    <a:pt x="242" y="105"/>
                  </a:cubicBezTo>
                  <a:cubicBezTo>
                    <a:pt x="242" y="107"/>
                    <a:pt x="244" y="109"/>
                    <a:pt x="246" y="109"/>
                  </a:cubicBezTo>
                  <a:cubicBezTo>
                    <a:pt x="258" y="109"/>
                    <a:pt x="258" y="109"/>
                    <a:pt x="258" y="109"/>
                  </a:cubicBezTo>
                  <a:cubicBezTo>
                    <a:pt x="258" y="157"/>
                    <a:pt x="258" y="157"/>
                    <a:pt x="258" y="157"/>
                  </a:cubicBezTo>
                  <a:cubicBezTo>
                    <a:pt x="246" y="157"/>
                    <a:pt x="246" y="157"/>
                    <a:pt x="246" y="157"/>
                  </a:cubicBezTo>
                  <a:cubicBezTo>
                    <a:pt x="244" y="157"/>
                    <a:pt x="242" y="158"/>
                    <a:pt x="242" y="161"/>
                  </a:cubicBezTo>
                  <a:cubicBezTo>
                    <a:pt x="242" y="164"/>
                    <a:pt x="244" y="165"/>
                    <a:pt x="246" y="165"/>
                  </a:cubicBezTo>
                  <a:cubicBezTo>
                    <a:pt x="279" y="165"/>
                    <a:pt x="279" y="165"/>
                    <a:pt x="279" y="165"/>
                  </a:cubicBezTo>
                  <a:cubicBezTo>
                    <a:pt x="281" y="165"/>
                    <a:pt x="283" y="164"/>
                    <a:pt x="283" y="161"/>
                  </a:cubicBezTo>
                  <a:close/>
                  <a:moveTo>
                    <a:pt x="283" y="61"/>
                  </a:moveTo>
                  <a:cubicBezTo>
                    <a:pt x="283" y="40"/>
                    <a:pt x="283" y="40"/>
                    <a:pt x="283" y="40"/>
                  </a:cubicBezTo>
                  <a:cubicBezTo>
                    <a:pt x="283" y="37"/>
                    <a:pt x="283" y="36"/>
                    <a:pt x="279" y="36"/>
                  </a:cubicBezTo>
                  <a:cubicBezTo>
                    <a:pt x="276" y="36"/>
                    <a:pt x="275" y="37"/>
                    <a:pt x="275" y="40"/>
                  </a:cubicBezTo>
                  <a:cubicBezTo>
                    <a:pt x="275" y="56"/>
                    <a:pt x="275" y="56"/>
                    <a:pt x="275" y="56"/>
                  </a:cubicBezTo>
                  <a:cubicBezTo>
                    <a:pt x="267" y="56"/>
                    <a:pt x="267" y="56"/>
                    <a:pt x="267" y="56"/>
                  </a:cubicBezTo>
                  <a:cubicBezTo>
                    <a:pt x="267" y="0"/>
                    <a:pt x="267" y="0"/>
                    <a:pt x="267" y="0"/>
                  </a:cubicBezTo>
                  <a:cubicBezTo>
                    <a:pt x="246" y="0"/>
                    <a:pt x="246" y="0"/>
                    <a:pt x="246" y="0"/>
                  </a:cubicBezTo>
                  <a:cubicBezTo>
                    <a:pt x="244" y="0"/>
                    <a:pt x="242" y="1"/>
                    <a:pt x="242" y="4"/>
                  </a:cubicBezTo>
                  <a:cubicBezTo>
                    <a:pt x="242" y="7"/>
                    <a:pt x="244" y="8"/>
                    <a:pt x="246" y="8"/>
                  </a:cubicBezTo>
                  <a:cubicBezTo>
                    <a:pt x="258" y="8"/>
                    <a:pt x="258" y="8"/>
                    <a:pt x="258" y="8"/>
                  </a:cubicBezTo>
                  <a:cubicBezTo>
                    <a:pt x="258" y="56"/>
                    <a:pt x="258" y="56"/>
                    <a:pt x="258" y="56"/>
                  </a:cubicBezTo>
                  <a:cubicBezTo>
                    <a:pt x="246" y="56"/>
                    <a:pt x="246" y="56"/>
                    <a:pt x="246" y="56"/>
                  </a:cubicBezTo>
                  <a:cubicBezTo>
                    <a:pt x="244" y="56"/>
                    <a:pt x="242" y="58"/>
                    <a:pt x="242" y="61"/>
                  </a:cubicBezTo>
                  <a:cubicBezTo>
                    <a:pt x="242" y="64"/>
                    <a:pt x="244" y="65"/>
                    <a:pt x="246" y="65"/>
                  </a:cubicBezTo>
                  <a:cubicBezTo>
                    <a:pt x="279" y="65"/>
                    <a:pt x="279" y="65"/>
                    <a:pt x="279" y="65"/>
                  </a:cubicBezTo>
                  <a:cubicBezTo>
                    <a:pt x="281" y="65"/>
                    <a:pt x="283" y="64"/>
                    <a:pt x="283" y="61"/>
                  </a:cubicBezTo>
                  <a:close/>
                  <a:moveTo>
                    <a:pt x="223" y="258"/>
                  </a:moveTo>
                  <a:cubicBezTo>
                    <a:pt x="223" y="209"/>
                    <a:pt x="223" y="209"/>
                    <a:pt x="223" y="209"/>
                  </a:cubicBezTo>
                  <a:cubicBezTo>
                    <a:pt x="223" y="205"/>
                    <a:pt x="219" y="201"/>
                    <a:pt x="214" y="201"/>
                  </a:cubicBezTo>
                  <a:cubicBezTo>
                    <a:pt x="190" y="201"/>
                    <a:pt x="190" y="201"/>
                    <a:pt x="190" y="201"/>
                  </a:cubicBezTo>
                  <a:cubicBezTo>
                    <a:pt x="184" y="201"/>
                    <a:pt x="181" y="205"/>
                    <a:pt x="181" y="209"/>
                  </a:cubicBezTo>
                  <a:cubicBezTo>
                    <a:pt x="181" y="258"/>
                    <a:pt x="181" y="258"/>
                    <a:pt x="181" y="258"/>
                  </a:cubicBezTo>
                  <a:cubicBezTo>
                    <a:pt x="181" y="262"/>
                    <a:pt x="184" y="266"/>
                    <a:pt x="190" y="266"/>
                  </a:cubicBezTo>
                  <a:cubicBezTo>
                    <a:pt x="214" y="266"/>
                    <a:pt x="214" y="266"/>
                    <a:pt x="214" y="266"/>
                  </a:cubicBezTo>
                  <a:cubicBezTo>
                    <a:pt x="219" y="266"/>
                    <a:pt x="223" y="262"/>
                    <a:pt x="223" y="258"/>
                  </a:cubicBezTo>
                  <a:close/>
                  <a:moveTo>
                    <a:pt x="214" y="258"/>
                  </a:moveTo>
                  <a:cubicBezTo>
                    <a:pt x="190" y="258"/>
                    <a:pt x="190" y="258"/>
                    <a:pt x="190" y="258"/>
                  </a:cubicBezTo>
                  <a:cubicBezTo>
                    <a:pt x="190" y="209"/>
                    <a:pt x="190" y="209"/>
                    <a:pt x="190" y="209"/>
                  </a:cubicBezTo>
                  <a:cubicBezTo>
                    <a:pt x="214" y="209"/>
                    <a:pt x="214" y="209"/>
                    <a:pt x="214" y="209"/>
                  </a:cubicBezTo>
                  <a:lnTo>
                    <a:pt x="214" y="258"/>
                  </a:lnTo>
                  <a:close/>
                  <a:moveTo>
                    <a:pt x="223" y="157"/>
                  </a:moveTo>
                  <a:cubicBezTo>
                    <a:pt x="223" y="109"/>
                    <a:pt x="223" y="109"/>
                    <a:pt x="223" y="109"/>
                  </a:cubicBezTo>
                  <a:cubicBezTo>
                    <a:pt x="223" y="104"/>
                    <a:pt x="219" y="100"/>
                    <a:pt x="214" y="100"/>
                  </a:cubicBezTo>
                  <a:cubicBezTo>
                    <a:pt x="190" y="100"/>
                    <a:pt x="190" y="100"/>
                    <a:pt x="190" y="100"/>
                  </a:cubicBezTo>
                  <a:cubicBezTo>
                    <a:pt x="184" y="100"/>
                    <a:pt x="181" y="104"/>
                    <a:pt x="181" y="109"/>
                  </a:cubicBezTo>
                  <a:cubicBezTo>
                    <a:pt x="181" y="157"/>
                    <a:pt x="181" y="157"/>
                    <a:pt x="181" y="157"/>
                  </a:cubicBezTo>
                  <a:cubicBezTo>
                    <a:pt x="181" y="162"/>
                    <a:pt x="184" y="165"/>
                    <a:pt x="190" y="165"/>
                  </a:cubicBezTo>
                  <a:cubicBezTo>
                    <a:pt x="214" y="165"/>
                    <a:pt x="214" y="165"/>
                    <a:pt x="214" y="165"/>
                  </a:cubicBezTo>
                  <a:cubicBezTo>
                    <a:pt x="219" y="165"/>
                    <a:pt x="223" y="162"/>
                    <a:pt x="223" y="157"/>
                  </a:cubicBezTo>
                  <a:close/>
                  <a:moveTo>
                    <a:pt x="214" y="157"/>
                  </a:moveTo>
                  <a:cubicBezTo>
                    <a:pt x="190" y="157"/>
                    <a:pt x="190" y="157"/>
                    <a:pt x="190" y="157"/>
                  </a:cubicBezTo>
                  <a:cubicBezTo>
                    <a:pt x="190" y="109"/>
                    <a:pt x="190" y="109"/>
                    <a:pt x="190" y="109"/>
                  </a:cubicBezTo>
                  <a:cubicBezTo>
                    <a:pt x="214" y="109"/>
                    <a:pt x="214" y="109"/>
                    <a:pt x="214" y="109"/>
                  </a:cubicBezTo>
                  <a:lnTo>
                    <a:pt x="214" y="157"/>
                  </a:lnTo>
                  <a:close/>
                  <a:moveTo>
                    <a:pt x="223" y="56"/>
                  </a:moveTo>
                  <a:cubicBezTo>
                    <a:pt x="223" y="8"/>
                    <a:pt x="223" y="8"/>
                    <a:pt x="223" y="8"/>
                  </a:cubicBezTo>
                  <a:cubicBezTo>
                    <a:pt x="223" y="4"/>
                    <a:pt x="219" y="0"/>
                    <a:pt x="214" y="0"/>
                  </a:cubicBezTo>
                  <a:cubicBezTo>
                    <a:pt x="190" y="0"/>
                    <a:pt x="190" y="0"/>
                    <a:pt x="190" y="0"/>
                  </a:cubicBezTo>
                  <a:cubicBezTo>
                    <a:pt x="184" y="0"/>
                    <a:pt x="181" y="4"/>
                    <a:pt x="181" y="8"/>
                  </a:cubicBezTo>
                  <a:cubicBezTo>
                    <a:pt x="181" y="56"/>
                    <a:pt x="181" y="56"/>
                    <a:pt x="181" y="56"/>
                  </a:cubicBezTo>
                  <a:cubicBezTo>
                    <a:pt x="181" y="61"/>
                    <a:pt x="184" y="65"/>
                    <a:pt x="190" y="65"/>
                  </a:cubicBezTo>
                  <a:cubicBezTo>
                    <a:pt x="214" y="65"/>
                    <a:pt x="214" y="65"/>
                    <a:pt x="214" y="65"/>
                  </a:cubicBezTo>
                  <a:cubicBezTo>
                    <a:pt x="219" y="65"/>
                    <a:pt x="223" y="61"/>
                    <a:pt x="223" y="56"/>
                  </a:cubicBezTo>
                  <a:close/>
                  <a:moveTo>
                    <a:pt x="214" y="56"/>
                  </a:moveTo>
                  <a:cubicBezTo>
                    <a:pt x="190" y="56"/>
                    <a:pt x="190" y="56"/>
                    <a:pt x="190" y="56"/>
                  </a:cubicBezTo>
                  <a:cubicBezTo>
                    <a:pt x="190" y="8"/>
                    <a:pt x="190" y="8"/>
                    <a:pt x="190" y="8"/>
                  </a:cubicBezTo>
                  <a:cubicBezTo>
                    <a:pt x="214" y="8"/>
                    <a:pt x="214" y="8"/>
                    <a:pt x="214" y="8"/>
                  </a:cubicBezTo>
                  <a:lnTo>
                    <a:pt x="214" y="56"/>
                  </a:lnTo>
                  <a:close/>
                  <a:moveTo>
                    <a:pt x="162" y="262"/>
                  </a:moveTo>
                  <a:cubicBezTo>
                    <a:pt x="162" y="240"/>
                    <a:pt x="162" y="240"/>
                    <a:pt x="162" y="240"/>
                  </a:cubicBezTo>
                  <a:cubicBezTo>
                    <a:pt x="162" y="239"/>
                    <a:pt x="161" y="237"/>
                    <a:pt x="158" y="237"/>
                  </a:cubicBezTo>
                  <a:cubicBezTo>
                    <a:pt x="155" y="237"/>
                    <a:pt x="154" y="239"/>
                    <a:pt x="154" y="240"/>
                  </a:cubicBezTo>
                  <a:cubicBezTo>
                    <a:pt x="154" y="258"/>
                    <a:pt x="154" y="258"/>
                    <a:pt x="154" y="258"/>
                  </a:cubicBezTo>
                  <a:cubicBezTo>
                    <a:pt x="145" y="258"/>
                    <a:pt x="145" y="258"/>
                    <a:pt x="145" y="258"/>
                  </a:cubicBezTo>
                  <a:cubicBezTo>
                    <a:pt x="145" y="201"/>
                    <a:pt x="145" y="201"/>
                    <a:pt x="145" y="201"/>
                  </a:cubicBezTo>
                  <a:cubicBezTo>
                    <a:pt x="125" y="201"/>
                    <a:pt x="125" y="201"/>
                    <a:pt x="125" y="201"/>
                  </a:cubicBezTo>
                  <a:cubicBezTo>
                    <a:pt x="123" y="201"/>
                    <a:pt x="120" y="202"/>
                    <a:pt x="120" y="205"/>
                  </a:cubicBezTo>
                  <a:cubicBezTo>
                    <a:pt x="120" y="208"/>
                    <a:pt x="123" y="209"/>
                    <a:pt x="125" y="209"/>
                  </a:cubicBezTo>
                  <a:cubicBezTo>
                    <a:pt x="137" y="209"/>
                    <a:pt x="137" y="209"/>
                    <a:pt x="137" y="209"/>
                  </a:cubicBezTo>
                  <a:cubicBezTo>
                    <a:pt x="137" y="258"/>
                    <a:pt x="137" y="258"/>
                    <a:pt x="137" y="258"/>
                  </a:cubicBezTo>
                  <a:cubicBezTo>
                    <a:pt x="125" y="258"/>
                    <a:pt x="125" y="258"/>
                    <a:pt x="125" y="258"/>
                  </a:cubicBezTo>
                  <a:cubicBezTo>
                    <a:pt x="123" y="258"/>
                    <a:pt x="120" y="259"/>
                    <a:pt x="120" y="262"/>
                  </a:cubicBezTo>
                  <a:cubicBezTo>
                    <a:pt x="120" y="265"/>
                    <a:pt x="123" y="266"/>
                    <a:pt x="125" y="266"/>
                  </a:cubicBezTo>
                  <a:cubicBezTo>
                    <a:pt x="158" y="266"/>
                    <a:pt x="158" y="266"/>
                    <a:pt x="158" y="266"/>
                  </a:cubicBezTo>
                  <a:cubicBezTo>
                    <a:pt x="160" y="266"/>
                    <a:pt x="162" y="265"/>
                    <a:pt x="162" y="262"/>
                  </a:cubicBezTo>
                  <a:close/>
                  <a:moveTo>
                    <a:pt x="162" y="161"/>
                  </a:moveTo>
                  <a:cubicBezTo>
                    <a:pt x="162" y="140"/>
                    <a:pt x="162" y="140"/>
                    <a:pt x="162" y="140"/>
                  </a:cubicBezTo>
                  <a:cubicBezTo>
                    <a:pt x="162" y="138"/>
                    <a:pt x="161" y="136"/>
                    <a:pt x="158" y="136"/>
                  </a:cubicBezTo>
                  <a:cubicBezTo>
                    <a:pt x="155" y="136"/>
                    <a:pt x="154" y="138"/>
                    <a:pt x="154" y="140"/>
                  </a:cubicBezTo>
                  <a:cubicBezTo>
                    <a:pt x="154" y="157"/>
                    <a:pt x="154" y="157"/>
                    <a:pt x="154" y="157"/>
                  </a:cubicBezTo>
                  <a:cubicBezTo>
                    <a:pt x="145" y="157"/>
                    <a:pt x="145" y="157"/>
                    <a:pt x="145" y="157"/>
                  </a:cubicBezTo>
                  <a:cubicBezTo>
                    <a:pt x="145" y="100"/>
                    <a:pt x="145" y="100"/>
                    <a:pt x="145" y="100"/>
                  </a:cubicBezTo>
                  <a:cubicBezTo>
                    <a:pt x="125" y="100"/>
                    <a:pt x="125" y="100"/>
                    <a:pt x="125" y="100"/>
                  </a:cubicBezTo>
                  <a:cubicBezTo>
                    <a:pt x="123" y="100"/>
                    <a:pt x="120" y="101"/>
                    <a:pt x="120" y="105"/>
                  </a:cubicBezTo>
                  <a:cubicBezTo>
                    <a:pt x="120" y="107"/>
                    <a:pt x="123" y="109"/>
                    <a:pt x="125" y="109"/>
                  </a:cubicBezTo>
                  <a:cubicBezTo>
                    <a:pt x="137" y="109"/>
                    <a:pt x="137" y="109"/>
                    <a:pt x="137" y="109"/>
                  </a:cubicBezTo>
                  <a:cubicBezTo>
                    <a:pt x="137" y="157"/>
                    <a:pt x="137" y="157"/>
                    <a:pt x="137" y="157"/>
                  </a:cubicBezTo>
                  <a:cubicBezTo>
                    <a:pt x="125" y="157"/>
                    <a:pt x="125" y="157"/>
                    <a:pt x="125" y="157"/>
                  </a:cubicBezTo>
                  <a:cubicBezTo>
                    <a:pt x="123" y="157"/>
                    <a:pt x="120" y="158"/>
                    <a:pt x="120" y="161"/>
                  </a:cubicBezTo>
                  <a:cubicBezTo>
                    <a:pt x="120" y="164"/>
                    <a:pt x="123" y="165"/>
                    <a:pt x="125" y="165"/>
                  </a:cubicBezTo>
                  <a:cubicBezTo>
                    <a:pt x="158" y="165"/>
                    <a:pt x="158" y="165"/>
                    <a:pt x="158" y="165"/>
                  </a:cubicBezTo>
                  <a:cubicBezTo>
                    <a:pt x="160" y="165"/>
                    <a:pt x="162" y="164"/>
                    <a:pt x="162" y="161"/>
                  </a:cubicBezTo>
                  <a:close/>
                  <a:moveTo>
                    <a:pt x="162" y="61"/>
                  </a:moveTo>
                  <a:cubicBezTo>
                    <a:pt x="162" y="40"/>
                    <a:pt x="162" y="40"/>
                    <a:pt x="162" y="40"/>
                  </a:cubicBezTo>
                  <a:cubicBezTo>
                    <a:pt x="162" y="37"/>
                    <a:pt x="161" y="36"/>
                    <a:pt x="158" y="36"/>
                  </a:cubicBezTo>
                  <a:cubicBezTo>
                    <a:pt x="155" y="36"/>
                    <a:pt x="154" y="37"/>
                    <a:pt x="154" y="40"/>
                  </a:cubicBezTo>
                  <a:cubicBezTo>
                    <a:pt x="154" y="56"/>
                    <a:pt x="154" y="56"/>
                    <a:pt x="154" y="56"/>
                  </a:cubicBezTo>
                  <a:cubicBezTo>
                    <a:pt x="145" y="56"/>
                    <a:pt x="145" y="56"/>
                    <a:pt x="145" y="56"/>
                  </a:cubicBezTo>
                  <a:cubicBezTo>
                    <a:pt x="145" y="0"/>
                    <a:pt x="145" y="0"/>
                    <a:pt x="145" y="0"/>
                  </a:cubicBezTo>
                  <a:cubicBezTo>
                    <a:pt x="125" y="0"/>
                    <a:pt x="125" y="0"/>
                    <a:pt x="125" y="0"/>
                  </a:cubicBezTo>
                  <a:cubicBezTo>
                    <a:pt x="123" y="0"/>
                    <a:pt x="120" y="1"/>
                    <a:pt x="120" y="4"/>
                  </a:cubicBezTo>
                  <a:cubicBezTo>
                    <a:pt x="120" y="7"/>
                    <a:pt x="123" y="8"/>
                    <a:pt x="125" y="8"/>
                  </a:cubicBezTo>
                  <a:cubicBezTo>
                    <a:pt x="137" y="8"/>
                    <a:pt x="137" y="8"/>
                    <a:pt x="137" y="8"/>
                  </a:cubicBezTo>
                  <a:cubicBezTo>
                    <a:pt x="137" y="56"/>
                    <a:pt x="137" y="56"/>
                    <a:pt x="137" y="56"/>
                  </a:cubicBezTo>
                  <a:cubicBezTo>
                    <a:pt x="125" y="56"/>
                    <a:pt x="125" y="56"/>
                    <a:pt x="125" y="56"/>
                  </a:cubicBezTo>
                  <a:cubicBezTo>
                    <a:pt x="123" y="56"/>
                    <a:pt x="120" y="58"/>
                    <a:pt x="120" y="61"/>
                  </a:cubicBezTo>
                  <a:cubicBezTo>
                    <a:pt x="120" y="64"/>
                    <a:pt x="123" y="65"/>
                    <a:pt x="125" y="65"/>
                  </a:cubicBezTo>
                  <a:cubicBezTo>
                    <a:pt x="158" y="65"/>
                    <a:pt x="158" y="65"/>
                    <a:pt x="158" y="65"/>
                  </a:cubicBezTo>
                  <a:cubicBezTo>
                    <a:pt x="160" y="65"/>
                    <a:pt x="162" y="64"/>
                    <a:pt x="162" y="61"/>
                  </a:cubicBezTo>
                  <a:close/>
                  <a:moveTo>
                    <a:pt x="101" y="258"/>
                  </a:moveTo>
                  <a:cubicBezTo>
                    <a:pt x="101" y="209"/>
                    <a:pt x="101" y="209"/>
                    <a:pt x="101" y="209"/>
                  </a:cubicBezTo>
                  <a:cubicBezTo>
                    <a:pt x="101" y="205"/>
                    <a:pt x="98" y="201"/>
                    <a:pt x="93" y="201"/>
                  </a:cubicBezTo>
                  <a:cubicBezTo>
                    <a:pt x="68" y="201"/>
                    <a:pt x="68" y="201"/>
                    <a:pt x="68" y="201"/>
                  </a:cubicBezTo>
                  <a:cubicBezTo>
                    <a:pt x="64" y="201"/>
                    <a:pt x="60" y="205"/>
                    <a:pt x="60" y="209"/>
                  </a:cubicBezTo>
                  <a:cubicBezTo>
                    <a:pt x="60" y="258"/>
                    <a:pt x="60" y="258"/>
                    <a:pt x="60" y="258"/>
                  </a:cubicBezTo>
                  <a:cubicBezTo>
                    <a:pt x="60" y="262"/>
                    <a:pt x="64" y="266"/>
                    <a:pt x="68" y="266"/>
                  </a:cubicBezTo>
                  <a:cubicBezTo>
                    <a:pt x="93" y="266"/>
                    <a:pt x="93" y="266"/>
                    <a:pt x="93" y="266"/>
                  </a:cubicBezTo>
                  <a:cubicBezTo>
                    <a:pt x="98" y="266"/>
                    <a:pt x="101" y="262"/>
                    <a:pt x="101" y="258"/>
                  </a:cubicBezTo>
                  <a:close/>
                  <a:moveTo>
                    <a:pt x="93" y="258"/>
                  </a:moveTo>
                  <a:cubicBezTo>
                    <a:pt x="68" y="258"/>
                    <a:pt x="68" y="258"/>
                    <a:pt x="68" y="258"/>
                  </a:cubicBezTo>
                  <a:cubicBezTo>
                    <a:pt x="68" y="209"/>
                    <a:pt x="68" y="209"/>
                    <a:pt x="68" y="209"/>
                  </a:cubicBezTo>
                  <a:cubicBezTo>
                    <a:pt x="93" y="209"/>
                    <a:pt x="93" y="209"/>
                    <a:pt x="93" y="209"/>
                  </a:cubicBezTo>
                  <a:lnTo>
                    <a:pt x="93" y="258"/>
                  </a:lnTo>
                  <a:close/>
                  <a:moveTo>
                    <a:pt x="101" y="157"/>
                  </a:moveTo>
                  <a:cubicBezTo>
                    <a:pt x="101" y="109"/>
                    <a:pt x="101" y="109"/>
                    <a:pt x="101" y="109"/>
                  </a:cubicBezTo>
                  <a:cubicBezTo>
                    <a:pt x="101" y="104"/>
                    <a:pt x="98" y="100"/>
                    <a:pt x="93" y="100"/>
                  </a:cubicBezTo>
                  <a:cubicBezTo>
                    <a:pt x="68" y="100"/>
                    <a:pt x="68" y="100"/>
                    <a:pt x="68" y="100"/>
                  </a:cubicBezTo>
                  <a:cubicBezTo>
                    <a:pt x="64" y="100"/>
                    <a:pt x="60" y="104"/>
                    <a:pt x="60" y="109"/>
                  </a:cubicBezTo>
                  <a:cubicBezTo>
                    <a:pt x="60" y="157"/>
                    <a:pt x="60" y="157"/>
                    <a:pt x="60" y="157"/>
                  </a:cubicBezTo>
                  <a:cubicBezTo>
                    <a:pt x="60" y="162"/>
                    <a:pt x="64" y="165"/>
                    <a:pt x="68" y="165"/>
                  </a:cubicBezTo>
                  <a:cubicBezTo>
                    <a:pt x="93" y="165"/>
                    <a:pt x="93" y="165"/>
                    <a:pt x="93" y="165"/>
                  </a:cubicBezTo>
                  <a:cubicBezTo>
                    <a:pt x="98" y="165"/>
                    <a:pt x="101" y="162"/>
                    <a:pt x="101" y="157"/>
                  </a:cubicBezTo>
                  <a:close/>
                  <a:moveTo>
                    <a:pt x="93" y="157"/>
                  </a:moveTo>
                  <a:cubicBezTo>
                    <a:pt x="68" y="157"/>
                    <a:pt x="68" y="157"/>
                    <a:pt x="68" y="157"/>
                  </a:cubicBezTo>
                  <a:cubicBezTo>
                    <a:pt x="68" y="109"/>
                    <a:pt x="68" y="109"/>
                    <a:pt x="68" y="109"/>
                  </a:cubicBezTo>
                  <a:cubicBezTo>
                    <a:pt x="93" y="109"/>
                    <a:pt x="93" y="109"/>
                    <a:pt x="93" y="109"/>
                  </a:cubicBezTo>
                  <a:lnTo>
                    <a:pt x="93" y="157"/>
                  </a:lnTo>
                  <a:close/>
                  <a:moveTo>
                    <a:pt x="101" y="56"/>
                  </a:moveTo>
                  <a:cubicBezTo>
                    <a:pt x="101" y="8"/>
                    <a:pt x="101" y="8"/>
                    <a:pt x="101" y="8"/>
                  </a:cubicBezTo>
                  <a:cubicBezTo>
                    <a:pt x="101" y="4"/>
                    <a:pt x="98" y="0"/>
                    <a:pt x="93" y="0"/>
                  </a:cubicBezTo>
                  <a:cubicBezTo>
                    <a:pt x="68" y="0"/>
                    <a:pt x="68" y="0"/>
                    <a:pt x="68" y="0"/>
                  </a:cubicBezTo>
                  <a:cubicBezTo>
                    <a:pt x="64" y="0"/>
                    <a:pt x="60" y="4"/>
                    <a:pt x="60" y="8"/>
                  </a:cubicBezTo>
                  <a:cubicBezTo>
                    <a:pt x="60" y="56"/>
                    <a:pt x="60" y="56"/>
                    <a:pt x="60" y="56"/>
                  </a:cubicBezTo>
                  <a:cubicBezTo>
                    <a:pt x="60" y="61"/>
                    <a:pt x="64" y="65"/>
                    <a:pt x="68" y="65"/>
                  </a:cubicBezTo>
                  <a:cubicBezTo>
                    <a:pt x="93" y="65"/>
                    <a:pt x="93" y="65"/>
                    <a:pt x="93" y="65"/>
                  </a:cubicBezTo>
                  <a:cubicBezTo>
                    <a:pt x="98" y="65"/>
                    <a:pt x="101" y="61"/>
                    <a:pt x="101" y="56"/>
                  </a:cubicBezTo>
                  <a:close/>
                  <a:moveTo>
                    <a:pt x="93" y="56"/>
                  </a:moveTo>
                  <a:cubicBezTo>
                    <a:pt x="68" y="56"/>
                    <a:pt x="68" y="56"/>
                    <a:pt x="68" y="56"/>
                  </a:cubicBezTo>
                  <a:cubicBezTo>
                    <a:pt x="68" y="8"/>
                    <a:pt x="68" y="8"/>
                    <a:pt x="68" y="8"/>
                  </a:cubicBezTo>
                  <a:cubicBezTo>
                    <a:pt x="93" y="8"/>
                    <a:pt x="93" y="8"/>
                    <a:pt x="93" y="8"/>
                  </a:cubicBezTo>
                  <a:lnTo>
                    <a:pt x="93" y="56"/>
                  </a:lnTo>
                  <a:close/>
                  <a:moveTo>
                    <a:pt x="41" y="262"/>
                  </a:moveTo>
                  <a:cubicBezTo>
                    <a:pt x="41" y="240"/>
                    <a:pt x="41" y="240"/>
                    <a:pt x="41" y="240"/>
                  </a:cubicBezTo>
                  <a:cubicBezTo>
                    <a:pt x="41" y="239"/>
                    <a:pt x="40" y="237"/>
                    <a:pt x="37" y="237"/>
                  </a:cubicBezTo>
                  <a:cubicBezTo>
                    <a:pt x="33" y="237"/>
                    <a:pt x="33" y="239"/>
                    <a:pt x="33" y="240"/>
                  </a:cubicBezTo>
                  <a:cubicBezTo>
                    <a:pt x="33" y="258"/>
                    <a:pt x="33" y="258"/>
                    <a:pt x="33" y="258"/>
                  </a:cubicBezTo>
                  <a:cubicBezTo>
                    <a:pt x="25" y="258"/>
                    <a:pt x="25" y="258"/>
                    <a:pt x="25" y="258"/>
                  </a:cubicBezTo>
                  <a:cubicBezTo>
                    <a:pt x="25" y="201"/>
                    <a:pt x="25" y="201"/>
                    <a:pt x="25" y="201"/>
                  </a:cubicBezTo>
                  <a:cubicBezTo>
                    <a:pt x="4" y="201"/>
                    <a:pt x="4" y="201"/>
                    <a:pt x="4" y="201"/>
                  </a:cubicBezTo>
                  <a:cubicBezTo>
                    <a:pt x="1" y="201"/>
                    <a:pt x="0" y="202"/>
                    <a:pt x="0" y="205"/>
                  </a:cubicBezTo>
                  <a:cubicBezTo>
                    <a:pt x="0" y="208"/>
                    <a:pt x="1" y="209"/>
                    <a:pt x="4" y="209"/>
                  </a:cubicBezTo>
                  <a:cubicBezTo>
                    <a:pt x="16" y="209"/>
                    <a:pt x="16" y="209"/>
                    <a:pt x="16" y="209"/>
                  </a:cubicBezTo>
                  <a:cubicBezTo>
                    <a:pt x="16" y="258"/>
                    <a:pt x="16" y="258"/>
                    <a:pt x="16" y="258"/>
                  </a:cubicBezTo>
                  <a:cubicBezTo>
                    <a:pt x="4" y="258"/>
                    <a:pt x="4" y="258"/>
                    <a:pt x="4" y="258"/>
                  </a:cubicBezTo>
                  <a:cubicBezTo>
                    <a:pt x="1" y="258"/>
                    <a:pt x="0" y="259"/>
                    <a:pt x="0" y="262"/>
                  </a:cubicBezTo>
                  <a:cubicBezTo>
                    <a:pt x="0" y="265"/>
                    <a:pt x="1" y="266"/>
                    <a:pt x="4" y="266"/>
                  </a:cubicBezTo>
                  <a:cubicBezTo>
                    <a:pt x="37" y="266"/>
                    <a:pt x="37" y="266"/>
                    <a:pt x="37" y="266"/>
                  </a:cubicBezTo>
                  <a:cubicBezTo>
                    <a:pt x="39" y="266"/>
                    <a:pt x="41" y="265"/>
                    <a:pt x="41" y="262"/>
                  </a:cubicBezTo>
                  <a:close/>
                  <a:moveTo>
                    <a:pt x="41" y="157"/>
                  </a:moveTo>
                  <a:cubicBezTo>
                    <a:pt x="41" y="109"/>
                    <a:pt x="41" y="109"/>
                    <a:pt x="41" y="109"/>
                  </a:cubicBezTo>
                  <a:cubicBezTo>
                    <a:pt x="41" y="104"/>
                    <a:pt x="37" y="100"/>
                    <a:pt x="33" y="100"/>
                  </a:cubicBezTo>
                  <a:cubicBezTo>
                    <a:pt x="7" y="100"/>
                    <a:pt x="7" y="100"/>
                    <a:pt x="7" y="100"/>
                  </a:cubicBezTo>
                  <a:cubicBezTo>
                    <a:pt x="3" y="100"/>
                    <a:pt x="0" y="104"/>
                    <a:pt x="0" y="109"/>
                  </a:cubicBezTo>
                  <a:cubicBezTo>
                    <a:pt x="0" y="157"/>
                    <a:pt x="0" y="157"/>
                    <a:pt x="0" y="157"/>
                  </a:cubicBezTo>
                  <a:cubicBezTo>
                    <a:pt x="0" y="162"/>
                    <a:pt x="3" y="165"/>
                    <a:pt x="7" y="165"/>
                  </a:cubicBezTo>
                  <a:cubicBezTo>
                    <a:pt x="33" y="165"/>
                    <a:pt x="33" y="165"/>
                    <a:pt x="33" y="165"/>
                  </a:cubicBezTo>
                  <a:cubicBezTo>
                    <a:pt x="37" y="165"/>
                    <a:pt x="41" y="162"/>
                    <a:pt x="41" y="157"/>
                  </a:cubicBezTo>
                  <a:close/>
                  <a:moveTo>
                    <a:pt x="33" y="157"/>
                  </a:moveTo>
                  <a:cubicBezTo>
                    <a:pt x="7" y="157"/>
                    <a:pt x="7" y="157"/>
                    <a:pt x="7" y="157"/>
                  </a:cubicBezTo>
                  <a:cubicBezTo>
                    <a:pt x="7" y="109"/>
                    <a:pt x="7" y="109"/>
                    <a:pt x="7" y="109"/>
                  </a:cubicBezTo>
                  <a:cubicBezTo>
                    <a:pt x="33" y="109"/>
                    <a:pt x="33" y="109"/>
                    <a:pt x="33" y="109"/>
                  </a:cubicBezTo>
                  <a:lnTo>
                    <a:pt x="33" y="157"/>
                  </a:lnTo>
                  <a:close/>
                  <a:moveTo>
                    <a:pt x="41" y="61"/>
                  </a:moveTo>
                  <a:cubicBezTo>
                    <a:pt x="41" y="40"/>
                    <a:pt x="41" y="40"/>
                    <a:pt x="41" y="40"/>
                  </a:cubicBezTo>
                  <a:cubicBezTo>
                    <a:pt x="41" y="37"/>
                    <a:pt x="40" y="36"/>
                    <a:pt x="37" y="36"/>
                  </a:cubicBezTo>
                  <a:cubicBezTo>
                    <a:pt x="33" y="36"/>
                    <a:pt x="33" y="37"/>
                    <a:pt x="33" y="40"/>
                  </a:cubicBezTo>
                  <a:cubicBezTo>
                    <a:pt x="33" y="56"/>
                    <a:pt x="33" y="56"/>
                    <a:pt x="33" y="56"/>
                  </a:cubicBezTo>
                  <a:cubicBezTo>
                    <a:pt x="25" y="56"/>
                    <a:pt x="25" y="56"/>
                    <a:pt x="25" y="56"/>
                  </a:cubicBezTo>
                  <a:cubicBezTo>
                    <a:pt x="25" y="0"/>
                    <a:pt x="25" y="0"/>
                    <a:pt x="25" y="0"/>
                  </a:cubicBezTo>
                  <a:cubicBezTo>
                    <a:pt x="4" y="0"/>
                    <a:pt x="4" y="0"/>
                    <a:pt x="4" y="0"/>
                  </a:cubicBezTo>
                  <a:cubicBezTo>
                    <a:pt x="1" y="0"/>
                    <a:pt x="0" y="1"/>
                    <a:pt x="0" y="4"/>
                  </a:cubicBezTo>
                  <a:cubicBezTo>
                    <a:pt x="0" y="7"/>
                    <a:pt x="1" y="8"/>
                    <a:pt x="4" y="8"/>
                  </a:cubicBezTo>
                  <a:cubicBezTo>
                    <a:pt x="16" y="8"/>
                    <a:pt x="16" y="8"/>
                    <a:pt x="16" y="8"/>
                  </a:cubicBezTo>
                  <a:cubicBezTo>
                    <a:pt x="16" y="56"/>
                    <a:pt x="16" y="56"/>
                    <a:pt x="16" y="56"/>
                  </a:cubicBezTo>
                  <a:cubicBezTo>
                    <a:pt x="4" y="56"/>
                    <a:pt x="4" y="56"/>
                    <a:pt x="4" y="56"/>
                  </a:cubicBezTo>
                  <a:cubicBezTo>
                    <a:pt x="1" y="56"/>
                    <a:pt x="0" y="58"/>
                    <a:pt x="0" y="61"/>
                  </a:cubicBezTo>
                  <a:cubicBezTo>
                    <a:pt x="0" y="64"/>
                    <a:pt x="1" y="65"/>
                    <a:pt x="4" y="65"/>
                  </a:cubicBezTo>
                  <a:cubicBezTo>
                    <a:pt x="37" y="65"/>
                    <a:pt x="37" y="65"/>
                    <a:pt x="37" y="65"/>
                  </a:cubicBezTo>
                  <a:cubicBezTo>
                    <a:pt x="39" y="65"/>
                    <a:pt x="41" y="64"/>
                    <a:pt x="41"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pic>
        <p:nvPicPr>
          <p:cNvPr id="90" name="MS logo gray - EMF"/>
          <p:cNvPicPr>
            <a:picLocks noChangeAspect="1"/>
          </p:cNvPicPr>
          <p:nvPr userDrawn="1"/>
        </p:nvPicPr>
        <p:blipFill>
          <a:blip r:embed="rId2"/>
          <a:stretch>
            <a:fillRect/>
          </a:stretch>
        </p:blipFill>
        <p:spPr bwMode="black">
          <a:xfrm>
            <a:off x="454013" y="470067"/>
            <a:ext cx="1423303" cy="304828"/>
          </a:xfrm>
          <a:prstGeom prst="rect">
            <a:avLst/>
          </a:prstGeom>
        </p:spPr>
      </p:pic>
    </p:spTree>
    <p:extLst>
      <p:ext uri="{BB962C8B-B14F-4D97-AF65-F5344CB8AC3E}">
        <p14:creationId xmlns:p14="http://schemas.microsoft.com/office/powerpoint/2010/main" val="4120035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0" y="1189177"/>
            <a:ext cx="11655078" cy="2263268"/>
          </a:xfrm>
        </p:spPr>
        <p:txBody>
          <a:bodyPr>
            <a:spAutoFit/>
          </a:bodyPr>
          <a:lstStyle>
            <a:lvl1pPr marL="0" indent="0">
              <a:buNone/>
              <a:defRPr/>
            </a:lvl1pPr>
            <a:lvl2pPr marL="224097" indent="0">
              <a:buNone/>
              <a:defRPr/>
            </a:lvl2pPr>
            <a:lvl3pPr marL="448193" indent="0">
              <a:buNone/>
              <a:defRPr/>
            </a:lvl3pPr>
            <a:lvl4pPr marL="672290" indent="0">
              <a:buNone/>
              <a:defRPr/>
            </a:lvl4pPr>
            <a:lvl5pPr marL="896386"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967852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269303" y="1187644"/>
            <a:ext cx="11655078" cy="2266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677278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0" indent="0">
              <a:spcBef>
                <a:spcPts val="1200"/>
              </a:spcBef>
              <a:buClr>
                <a:schemeClr val="tx1"/>
              </a:buClr>
              <a:buFont typeface="Wingdings" panose="05000000000000000000" pitchFamily="2" charset="2"/>
              <a:buNone/>
              <a:defRPr sz="2941" b="0">
                <a:latin typeface="+mn-lt"/>
              </a:defRPr>
            </a:lvl1pPr>
            <a:lvl2pPr marL="250553" indent="0">
              <a:buFont typeface="Wingdings" panose="05000000000000000000" pitchFamily="2" charset="2"/>
              <a:buNone/>
              <a:defRPr sz="2353" b="0"/>
            </a:lvl2pPr>
            <a:lvl3pPr marL="441968" indent="0">
              <a:buFont typeface="Wingdings" panose="05000000000000000000" pitchFamily="2" charset="2"/>
              <a:buNone/>
              <a:tabLst/>
              <a:defRPr sz="2157" b="0"/>
            </a:lvl3pPr>
            <a:lvl4pPr marL="639608" indent="0">
              <a:buFont typeface="Wingdings" panose="05000000000000000000" pitchFamily="2" charset="2"/>
              <a:buNone/>
              <a:defRPr sz="2157" b="0"/>
            </a:lvl4pPr>
            <a:lvl5pPr marL="837250" indent="0">
              <a:buFont typeface="Wingdings" panose="05000000000000000000" pitchFamily="2" charset="2"/>
              <a:buNone/>
              <a:tabLst/>
              <a:defRPr sz="2157"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7644"/>
            <a:ext cx="5378548" cy="2429576"/>
          </a:xfrm>
        </p:spPr>
        <p:txBody>
          <a:bodyPr wrap="square">
            <a:spAutoFit/>
          </a:bodyPr>
          <a:lstStyle>
            <a:lvl1pPr marL="0" indent="0">
              <a:spcBef>
                <a:spcPts val="1200"/>
              </a:spcBef>
              <a:buClr>
                <a:schemeClr val="tx1"/>
              </a:buClr>
              <a:buFont typeface="Arial" panose="020B0604020202020204" pitchFamily="34" charset="0"/>
              <a:buNone/>
              <a:defRPr lang="en-US" sz="2941" b="0" kern="1200" spc="0" baseline="0" dirty="0">
                <a:gradFill>
                  <a:gsLst>
                    <a:gs pos="1250">
                      <a:schemeClr val="tx1"/>
                    </a:gs>
                    <a:gs pos="100000">
                      <a:schemeClr val="tx1"/>
                    </a:gs>
                  </a:gsLst>
                  <a:lin ang="5400000" scaled="0"/>
                </a:gradFill>
                <a:latin typeface="+mn-lt"/>
                <a:ea typeface="+mn-ea"/>
                <a:cs typeface="+mn-cs"/>
              </a:defRPr>
            </a:lvl1pPr>
            <a:lvl2pPr marL="250553" indent="0">
              <a:buFont typeface="Arial" panose="020B0604020202020204" pitchFamily="34" charset="0"/>
              <a:buNone/>
              <a:defRPr lang="en-US" sz="2353" b="0" kern="1200" spc="0" baseline="0" dirty="0">
                <a:gradFill>
                  <a:gsLst>
                    <a:gs pos="1250">
                      <a:schemeClr val="tx1"/>
                    </a:gs>
                    <a:gs pos="100000">
                      <a:schemeClr val="tx1"/>
                    </a:gs>
                  </a:gsLst>
                  <a:lin ang="5400000" scaled="0"/>
                </a:gradFill>
                <a:latin typeface="+mn-lt"/>
                <a:ea typeface="+mn-ea"/>
                <a:cs typeface="+mn-cs"/>
              </a:defRPr>
            </a:lvl2pPr>
            <a:lvl3pPr marL="441968"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3pPr>
            <a:lvl4pPr marL="639608" indent="0">
              <a:buFont typeface="Arial" panose="020B0604020202020204" pitchFamily="34" charset="0"/>
              <a:buNone/>
              <a:defRPr lang="en-US" sz="2157" b="0" kern="1200" spc="0" baseline="0" dirty="0">
                <a:gradFill>
                  <a:gsLst>
                    <a:gs pos="1250">
                      <a:schemeClr val="tx1"/>
                    </a:gs>
                    <a:gs pos="100000">
                      <a:schemeClr val="tx1"/>
                    </a:gs>
                  </a:gsLst>
                  <a:lin ang="5400000" scaled="0"/>
                </a:gradFill>
                <a:latin typeface="+mn-lt"/>
                <a:ea typeface="+mn-ea"/>
                <a:cs typeface="+mn-cs"/>
              </a:defRPr>
            </a:lvl4pPr>
            <a:lvl5pPr marL="837250"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504217" marR="0" lvl="0" indent="-504217" algn="l" defTabSz="914367" rtl="0" eaLnBrk="1" fontAlgn="auto" latinLnBrk="0" hangingPunct="1">
              <a:lnSpc>
                <a:spcPct val="90000"/>
              </a:lnSpc>
              <a:spcBef>
                <a:spcPts val="1200"/>
              </a:spcBef>
              <a:spcAft>
                <a:spcPts val="0"/>
              </a:spcAft>
              <a:buClr>
                <a:schemeClr val="tx1"/>
              </a:buClr>
              <a:buSzPct val="90000"/>
              <a:tabLst/>
            </a:pPr>
            <a:r>
              <a:rPr lang="en-US"/>
              <a:t>Edit Master text styles</a:t>
            </a:r>
          </a:p>
          <a:p>
            <a:pPr marL="504217" marR="0" lvl="1" indent="-504217" algn="l" defTabSz="914367" rtl="0" eaLnBrk="1" fontAlgn="auto" latinLnBrk="0" hangingPunct="1">
              <a:lnSpc>
                <a:spcPct val="90000"/>
              </a:lnSpc>
              <a:spcBef>
                <a:spcPts val="1200"/>
              </a:spcBef>
              <a:spcAft>
                <a:spcPts val="0"/>
              </a:spcAft>
              <a:buClr>
                <a:schemeClr val="tx1"/>
              </a:buClr>
              <a:buSzPct val="90000"/>
              <a:tabLst/>
            </a:pPr>
            <a:r>
              <a:rPr lang="en-US"/>
              <a:t>Second level</a:t>
            </a:r>
          </a:p>
          <a:p>
            <a:pPr marL="504217" marR="0" lvl="2" indent="-504217" algn="l" defTabSz="914367" rtl="0" eaLnBrk="1" fontAlgn="auto" latinLnBrk="0" hangingPunct="1">
              <a:lnSpc>
                <a:spcPct val="90000"/>
              </a:lnSpc>
              <a:spcBef>
                <a:spcPts val="1200"/>
              </a:spcBef>
              <a:spcAft>
                <a:spcPts val="0"/>
              </a:spcAft>
              <a:buClr>
                <a:schemeClr val="tx1"/>
              </a:buClr>
              <a:buSzPct val="90000"/>
              <a:tabLst/>
            </a:pPr>
            <a:r>
              <a:rPr lang="en-US"/>
              <a:t>Third level</a:t>
            </a:r>
          </a:p>
          <a:p>
            <a:pPr marL="504217" marR="0" lvl="3" indent="-504217" algn="l" defTabSz="914367" rtl="0" eaLnBrk="1" fontAlgn="auto" latinLnBrk="0" hangingPunct="1">
              <a:lnSpc>
                <a:spcPct val="90000"/>
              </a:lnSpc>
              <a:spcBef>
                <a:spcPts val="1200"/>
              </a:spcBef>
              <a:spcAft>
                <a:spcPts val="0"/>
              </a:spcAft>
              <a:buClr>
                <a:schemeClr val="tx1"/>
              </a:buClr>
              <a:buSzPct val="90000"/>
              <a:tabLst/>
            </a:pPr>
            <a:r>
              <a:rPr lang="en-US"/>
              <a:t>Fourth level</a:t>
            </a:r>
          </a:p>
          <a:p>
            <a:pPr marL="504217" marR="0" lvl="4" indent="-504217" algn="l" defTabSz="914367" rtl="0" eaLnBrk="1" fontAlgn="auto" latinLnBrk="0" hangingPunct="1">
              <a:lnSpc>
                <a:spcPct val="90000"/>
              </a:lnSpc>
              <a:spcBef>
                <a:spcPts val="1200"/>
              </a:spcBef>
              <a:spcAft>
                <a:spcPts val="0"/>
              </a:spcAft>
              <a:buClr>
                <a:schemeClr val="tx1"/>
              </a:buClr>
              <a:buSzPct val="90000"/>
              <a:tabLst/>
            </a:pPr>
            <a:r>
              <a:rPr lang="en-US"/>
              <a:t>Fifth level</a:t>
            </a:r>
            <a:endParaRPr lang="en-US" dirty="0"/>
          </a:p>
        </p:txBody>
      </p:sp>
    </p:spTree>
    <p:extLst>
      <p:ext uri="{BB962C8B-B14F-4D97-AF65-F5344CB8AC3E}">
        <p14:creationId xmlns:p14="http://schemas.microsoft.com/office/powerpoint/2010/main" val="3698664566"/>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227209" indent="-227209">
              <a:spcBef>
                <a:spcPts val="1200"/>
              </a:spcBef>
              <a:buClr>
                <a:schemeClr val="tx1"/>
              </a:buClr>
              <a:buFont typeface="Wingdings" panose="05000000000000000000" pitchFamily="2" charset="2"/>
              <a:buChar char=""/>
              <a:defRPr sz="2941" b="0">
                <a:latin typeface="+mn-lt"/>
              </a:defRPr>
            </a:lvl1pPr>
            <a:lvl2pPr marL="418625" indent="-168072">
              <a:buFont typeface="Wingdings" panose="05000000000000000000" pitchFamily="2" charset="2"/>
              <a:buChar char=""/>
              <a:defRPr sz="2353" b="0"/>
            </a:lvl2pPr>
            <a:lvl3pPr marL="627160" indent="-185191">
              <a:buFont typeface="Wingdings" panose="05000000000000000000" pitchFamily="2" charset="2"/>
              <a:buChar char=""/>
              <a:tabLst/>
              <a:defRPr sz="2157" b="0"/>
            </a:lvl3pPr>
            <a:lvl4pPr marL="812350" indent="-172742">
              <a:buFont typeface="Wingdings" panose="05000000000000000000" pitchFamily="2" charset="2"/>
              <a:buChar char=""/>
              <a:defRPr sz="2157" b="0"/>
            </a:lvl4pPr>
            <a:lvl5pPr marL="1003766" indent="-166517">
              <a:buFont typeface="Wingdings" panose="05000000000000000000" pitchFamily="2" charset="2"/>
              <a:buChar char=""/>
              <a:tabLst/>
              <a:defRPr sz="2157"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7644"/>
            <a:ext cx="5378548" cy="2429576"/>
          </a:xfrm>
        </p:spPr>
        <p:txBody>
          <a:bodyPr wrap="square">
            <a:spAutoFit/>
          </a:bodyPr>
          <a:lstStyle>
            <a:lvl1pPr marL="281677" indent="-281677">
              <a:spcBef>
                <a:spcPts val="1200"/>
              </a:spcBef>
              <a:buClr>
                <a:schemeClr val="tx1"/>
              </a:buClr>
              <a:buFont typeface="Arial" pitchFamily="34" charset="0"/>
              <a:buChar char="•"/>
              <a:defRPr lang="en-US" sz="2941" b="0" kern="1200" spc="0" baseline="0" dirty="0">
                <a:gradFill>
                  <a:gsLst>
                    <a:gs pos="1250">
                      <a:schemeClr val="tx1"/>
                    </a:gs>
                    <a:gs pos="100000">
                      <a:schemeClr val="tx1"/>
                    </a:gs>
                  </a:gsLst>
                  <a:lin ang="5400000" scaled="0"/>
                </a:gradFill>
                <a:latin typeface="+mn-lt"/>
                <a:ea typeface="+mn-ea"/>
                <a:cs typeface="+mn-cs"/>
              </a:defRPr>
            </a:lvl1pPr>
            <a:lvl2pPr marL="586698" indent="-336145">
              <a:defRPr lang="en-US" sz="2353" b="0" kern="1200" spc="0" baseline="0" dirty="0">
                <a:gradFill>
                  <a:gsLst>
                    <a:gs pos="1250">
                      <a:schemeClr val="tx1"/>
                    </a:gs>
                    <a:gs pos="100000">
                      <a:schemeClr val="tx1"/>
                    </a:gs>
                  </a:gsLst>
                  <a:lin ang="5400000" scaled="0"/>
                </a:gradFill>
                <a:latin typeface="+mn-lt"/>
                <a:ea typeface="+mn-ea"/>
                <a:cs typeface="+mn-cs"/>
              </a:defRPr>
            </a:lvl2pPr>
            <a:lvl3pPr marL="778113" indent="-336145">
              <a:tabLst/>
              <a:defRPr lang="en-US" sz="2157" b="0" kern="1200" spc="0" baseline="0" dirty="0">
                <a:gradFill>
                  <a:gsLst>
                    <a:gs pos="1250">
                      <a:schemeClr val="tx1"/>
                    </a:gs>
                    <a:gs pos="100000">
                      <a:schemeClr val="tx1"/>
                    </a:gs>
                  </a:gsLst>
                  <a:lin ang="5400000" scaled="0"/>
                </a:gradFill>
                <a:latin typeface="+mn-lt"/>
                <a:ea typeface="+mn-ea"/>
                <a:cs typeface="+mn-cs"/>
              </a:defRPr>
            </a:lvl3pPr>
            <a:lvl4pPr marL="975753" indent="-336145">
              <a:defRPr lang="en-US" sz="2157" b="0" kern="1200" spc="0" baseline="0" dirty="0">
                <a:gradFill>
                  <a:gsLst>
                    <a:gs pos="1250">
                      <a:schemeClr val="tx1"/>
                    </a:gs>
                    <a:gs pos="100000">
                      <a:schemeClr val="tx1"/>
                    </a:gs>
                  </a:gsLst>
                  <a:lin ang="5400000" scaled="0"/>
                </a:gradFill>
                <a:latin typeface="+mn-lt"/>
                <a:ea typeface="+mn-ea"/>
                <a:cs typeface="+mn-cs"/>
              </a:defRPr>
            </a:lvl4pPr>
            <a:lvl5pPr marL="1173395" indent="-336145">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227209" marR="0" lvl="0"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Edit Master text styles</a:t>
            </a:r>
          </a:p>
          <a:p>
            <a:pPr marL="227209" marR="0" lvl="1"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Second level</a:t>
            </a:r>
          </a:p>
          <a:p>
            <a:pPr marL="227209" marR="0" lvl="2"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Third level</a:t>
            </a:r>
          </a:p>
          <a:p>
            <a:pPr marL="227209" marR="0" lvl="3"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Fourth level</a:t>
            </a:r>
          </a:p>
          <a:p>
            <a:pPr marL="227209" marR="0" lvl="4"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Fifth level</a:t>
            </a:r>
            <a:endParaRPr lang="en-US" dirty="0"/>
          </a:p>
        </p:txBody>
      </p:sp>
    </p:spTree>
    <p:extLst>
      <p:ext uri="{BB962C8B-B14F-4D97-AF65-F5344CB8AC3E}">
        <p14:creationId xmlns:p14="http://schemas.microsoft.com/office/powerpoint/2010/main" val="30796507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31899938"/>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19626626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quare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bwMode="auto">
          <a:xfrm>
            <a:off x="269302" y="2077815"/>
            <a:ext cx="4840694" cy="1799462"/>
          </a:xfrm>
          <a:noFill/>
        </p:spPr>
        <p:txBody>
          <a:bodyPr lIns="146304" tIns="91440" rIns="146304" bIns="91440" anchor="t" anchorCtr="0"/>
          <a:lstStyle>
            <a:lvl1pPr>
              <a:defRPr sz="4705" spc="-98" baseline="0">
                <a:gradFill>
                  <a:gsLst>
                    <a:gs pos="74359">
                      <a:schemeClr val="tx1"/>
                    </a:gs>
                    <a:gs pos="57576">
                      <a:schemeClr val="tx1"/>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67682" y="3877277"/>
            <a:ext cx="4840694" cy="717249"/>
          </a:xfrm>
        </p:spPr>
        <p:txBody>
          <a:bodyPr lIns="164592" tIns="109728" rIns="164592" bIns="109728">
            <a:noAutofit/>
          </a:bodyPr>
          <a:lstStyle>
            <a:lvl1pPr marL="0" indent="0">
              <a:spcBef>
                <a:spcPts val="0"/>
              </a:spcBef>
              <a:buNone/>
              <a:defRPr lang="en-US" sz="3137" kern="1200" spc="0" baseline="0" dirty="0">
                <a:gradFill>
                  <a:gsLst>
                    <a:gs pos="91000">
                      <a:schemeClr val="tx1"/>
                    </a:gs>
                    <a:gs pos="0">
                      <a:schemeClr val="tx1"/>
                    </a:gs>
                  </a:gsLst>
                  <a:lin ang="5400000" scaled="0"/>
                </a:gradFill>
                <a:latin typeface="+mn-lt"/>
                <a:ea typeface="+mn-ea"/>
                <a:cs typeface="+mn-cs"/>
              </a:defRPr>
            </a:lvl1pPr>
          </a:lstStyle>
          <a:p>
            <a:pPr marL="0" marR="0" lvl="0" indent="0" algn="l" defTabSz="914367" rtl="0" eaLnBrk="1" fontAlgn="auto" latinLnBrk="0" hangingPunct="1">
              <a:lnSpc>
                <a:spcPct val="90000"/>
              </a:lnSpc>
              <a:spcBef>
                <a:spcPts val="0"/>
              </a:spcBef>
              <a:spcAft>
                <a:spcPts val="0"/>
              </a:spcAft>
              <a:buClrTx/>
              <a:buSzPct val="90000"/>
              <a:buFont typeface="Arial" pitchFamily="34" charset="0"/>
              <a:buNone/>
              <a:tabLst/>
            </a:pPr>
            <a:r>
              <a:rPr lang="en-US" dirty="0"/>
              <a:t>Speaker name</a:t>
            </a:r>
          </a:p>
        </p:txBody>
      </p:sp>
      <p:sp>
        <p:nvSpPr>
          <p:cNvPr id="8" name="Rectangle 7"/>
          <p:cNvSpPr/>
          <p:nvPr/>
        </p:nvSpPr>
        <p:spPr bwMode="gray">
          <a:xfrm>
            <a:off x="5334973" y="0"/>
            <a:ext cx="6857027" cy="6858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190" name="Group 189"/>
          <p:cNvGrpSpPr>
            <a:grpSpLocks noChangeAspect="1"/>
          </p:cNvGrpSpPr>
          <p:nvPr/>
        </p:nvGrpSpPr>
        <p:grpSpPr bwMode="gray">
          <a:xfrm>
            <a:off x="5675128" y="4141867"/>
            <a:ext cx="6516872" cy="2716134"/>
            <a:chOff x="5788926" y="4224320"/>
            <a:chExt cx="6647549" cy="2770205"/>
          </a:xfrm>
        </p:grpSpPr>
        <p:sp>
          <p:nvSpPr>
            <p:cNvPr id="191" name="Freeform: Shape 190"/>
            <p:cNvSpPr/>
            <p:nvPr userDrawn="1"/>
          </p:nvSpPr>
          <p:spPr bwMode="gray">
            <a:xfrm>
              <a:off x="5788926" y="5758835"/>
              <a:ext cx="2577047" cy="1235690"/>
            </a:xfrm>
            <a:custGeom>
              <a:avLst/>
              <a:gdLst>
                <a:gd name="connsiteX0" fmla="*/ 1214715 w 2577047"/>
                <a:gd name="connsiteY0" fmla="*/ 0 h 1235690"/>
                <a:gd name="connsiteX1" fmla="*/ 1914672 w 2577047"/>
                <a:gd name="connsiteY1" fmla="*/ 468064 h 1235690"/>
                <a:gd name="connsiteX2" fmla="*/ 2060300 w 2577047"/>
                <a:gd name="connsiteY2" fmla="*/ 446221 h 1235690"/>
                <a:gd name="connsiteX3" fmla="*/ 2577047 w 2577047"/>
                <a:gd name="connsiteY3" fmla="*/ 957972 h 1235690"/>
                <a:gd name="connsiteX4" fmla="*/ 2495620 w 2577047"/>
                <a:gd name="connsiteY4" fmla="*/ 1235690 h 1235690"/>
                <a:gd name="connsiteX5" fmla="*/ 1889591 w 2577047"/>
                <a:gd name="connsiteY5" fmla="*/ 1235690 h 1235690"/>
                <a:gd name="connsiteX6" fmla="*/ 1799319 w 2577047"/>
                <a:gd name="connsiteY6" fmla="*/ 1235690 h 1235690"/>
                <a:gd name="connsiteX7" fmla="*/ 31390 w 2577047"/>
                <a:gd name="connsiteY7" fmla="*/ 1235690 h 1235690"/>
                <a:gd name="connsiteX8" fmla="*/ 9264 w 2577047"/>
                <a:gd name="connsiteY8" fmla="*/ 1164413 h 1235690"/>
                <a:gd name="connsiteX9" fmla="*/ 0 w 2577047"/>
                <a:gd name="connsiteY9" fmla="*/ 1072517 h 1235690"/>
                <a:gd name="connsiteX10" fmla="*/ 455981 w 2577047"/>
                <a:gd name="connsiteY10" fmla="*/ 616536 h 1235690"/>
                <a:gd name="connsiteX11" fmla="*/ 459500 w 2577047"/>
                <a:gd name="connsiteY11" fmla="*/ 616891 h 1235690"/>
                <a:gd name="connsiteX12" fmla="*/ 459640 w 2577047"/>
                <a:gd name="connsiteY12" fmla="*/ 615506 h 1235690"/>
                <a:gd name="connsiteX13" fmla="*/ 720719 w 2577047"/>
                <a:gd name="connsiteY13" fmla="*/ 182302 h 1235690"/>
                <a:gd name="connsiteX14" fmla="*/ 739060 w 2577047"/>
                <a:gd name="connsiteY14" fmla="*/ 169592 h 1235690"/>
                <a:gd name="connsiteX15" fmla="*/ 747661 w 2577047"/>
                <a:gd name="connsiteY15" fmla="*/ 161263 h 1235690"/>
                <a:gd name="connsiteX16" fmla="*/ 1214715 w 2577047"/>
                <a:gd name="connsiteY16" fmla="*/ 0 h 123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7047" h="1235690">
                  <a:moveTo>
                    <a:pt x="1214715" y="0"/>
                  </a:moveTo>
                  <a:cubicBezTo>
                    <a:pt x="1532592" y="0"/>
                    <a:pt x="1803493" y="191906"/>
                    <a:pt x="1914672" y="468064"/>
                  </a:cubicBezTo>
                  <a:cubicBezTo>
                    <a:pt x="1961649" y="454022"/>
                    <a:pt x="2010192" y="446221"/>
                    <a:pt x="2060300" y="446221"/>
                  </a:cubicBezTo>
                  <a:cubicBezTo>
                    <a:pt x="2346860" y="446221"/>
                    <a:pt x="2577047" y="675573"/>
                    <a:pt x="2577047" y="957972"/>
                  </a:cubicBezTo>
                  <a:cubicBezTo>
                    <a:pt x="2577047" y="1060946"/>
                    <a:pt x="2547295" y="1156119"/>
                    <a:pt x="2495620" y="1235690"/>
                  </a:cubicBezTo>
                  <a:cubicBezTo>
                    <a:pt x="2495620" y="1235690"/>
                    <a:pt x="2495620" y="1235690"/>
                    <a:pt x="1889591" y="1235690"/>
                  </a:cubicBezTo>
                  <a:lnTo>
                    <a:pt x="1799319" y="1235690"/>
                  </a:lnTo>
                  <a:lnTo>
                    <a:pt x="31390" y="1235690"/>
                  </a:lnTo>
                  <a:lnTo>
                    <a:pt x="9264" y="1164413"/>
                  </a:lnTo>
                  <a:cubicBezTo>
                    <a:pt x="3190" y="1134730"/>
                    <a:pt x="0" y="1103996"/>
                    <a:pt x="0" y="1072517"/>
                  </a:cubicBezTo>
                  <a:cubicBezTo>
                    <a:pt x="0" y="820686"/>
                    <a:pt x="204150" y="616536"/>
                    <a:pt x="455981" y="616536"/>
                  </a:cubicBezTo>
                  <a:lnTo>
                    <a:pt x="459500" y="616891"/>
                  </a:lnTo>
                  <a:lnTo>
                    <a:pt x="459640" y="615506"/>
                  </a:lnTo>
                  <a:cubicBezTo>
                    <a:pt x="495067" y="442379"/>
                    <a:pt x="589371" y="290700"/>
                    <a:pt x="720719" y="182302"/>
                  </a:cubicBezTo>
                  <a:lnTo>
                    <a:pt x="739060" y="169592"/>
                  </a:lnTo>
                  <a:lnTo>
                    <a:pt x="747661" y="161263"/>
                  </a:lnTo>
                  <a:cubicBezTo>
                    <a:pt x="876480" y="60556"/>
                    <a:pt x="1038551" y="0"/>
                    <a:pt x="1214715" y="0"/>
                  </a:cubicBez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193" name="Rectangle 7"/>
            <p:cNvSpPr>
              <a:spLocks noChangeArrowheads="1"/>
            </p:cNvSpPr>
            <p:nvPr/>
          </p:nvSpPr>
          <p:spPr bwMode="gray">
            <a:xfrm>
              <a:off x="9601660" y="4515070"/>
              <a:ext cx="573425" cy="1445676"/>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4" name="Rectangle 8"/>
            <p:cNvSpPr>
              <a:spLocks noChangeArrowheads="1"/>
            </p:cNvSpPr>
            <p:nvPr/>
          </p:nvSpPr>
          <p:spPr bwMode="gray">
            <a:xfrm>
              <a:off x="8640568" y="4224320"/>
              <a:ext cx="576116" cy="1445676"/>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5" name="Rectangle 9"/>
            <p:cNvSpPr>
              <a:spLocks noChangeArrowheads="1"/>
            </p:cNvSpPr>
            <p:nvPr/>
          </p:nvSpPr>
          <p:spPr bwMode="gray">
            <a:xfrm>
              <a:off x="9771264" y="4698135"/>
              <a:ext cx="573425" cy="1445676"/>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6" name="Rectangle 10"/>
            <p:cNvSpPr>
              <a:spLocks noChangeArrowheads="1"/>
            </p:cNvSpPr>
            <p:nvPr/>
          </p:nvSpPr>
          <p:spPr bwMode="gray">
            <a:xfrm>
              <a:off x="9351291" y="4843510"/>
              <a:ext cx="320365" cy="1397218"/>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7" name="Rectangle 11"/>
            <p:cNvSpPr>
              <a:spLocks noChangeArrowheads="1"/>
            </p:cNvSpPr>
            <p:nvPr/>
          </p:nvSpPr>
          <p:spPr bwMode="gray">
            <a:xfrm>
              <a:off x="8505962" y="4708904"/>
              <a:ext cx="309596" cy="1292224"/>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8" name="Rectangle 12"/>
            <p:cNvSpPr>
              <a:spLocks noChangeArrowheads="1"/>
            </p:cNvSpPr>
            <p:nvPr/>
          </p:nvSpPr>
          <p:spPr bwMode="gray">
            <a:xfrm>
              <a:off x="8780559" y="4576988"/>
              <a:ext cx="570732" cy="1518363"/>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9" name="Freeform 13"/>
            <p:cNvSpPr>
              <a:spLocks/>
            </p:cNvSpPr>
            <p:nvPr/>
          </p:nvSpPr>
          <p:spPr bwMode="gray">
            <a:xfrm>
              <a:off x="8842479" y="4665830"/>
              <a:ext cx="446894" cy="78073"/>
            </a:xfrm>
            <a:custGeom>
              <a:avLst/>
              <a:gdLst>
                <a:gd name="T0" fmla="*/ 24 w 286"/>
                <a:gd name="T1" fmla="*/ 0 h 50"/>
                <a:gd name="T2" fmla="*/ 0 w 286"/>
                <a:gd name="T3" fmla="*/ 22 h 50"/>
                <a:gd name="T4" fmla="*/ 0 w 286"/>
                <a:gd name="T5" fmla="*/ 28 h 50"/>
                <a:gd name="T6" fmla="*/ 24 w 286"/>
                <a:gd name="T7" fmla="*/ 50 h 50"/>
                <a:gd name="T8" fmla="*/ 262 w 286"/>
                <a:gd name="T9" fmla="*/ 50 h 50"/>
                <a:gd name="T10" fmla="*/ 286 w 286"/>
                <a:gd name="T11" fmla="*/ 28 h 50"/>
                <a:gd name="T12" fmla="*/ 286 w 286"/>
                <a:gd name="T13" fmla="*/ 22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2"/>
                  </a:cubicBezTo>
                  <a:cubicBezTo>
                    <a:pt x="0" y="28"/>
                    <a:pt x="0" y="28"/>
                    <a:pt x="0" y="28"/>
                  </a:cubicBezTo>
                  <a:cubicBezTo>
                    <a:pt x="0" y="28"/>
                    <a:pt x="0" y="50"/>
                    <a:pt x="24" y="50"/>
                  </a:cubicBezTo>
                  <a:cubicBezTo>
                    <a:pt x="262" y="50"/>
                    <a:pt x="262" y="50"/>
                    <a:pt x="262" y="50"/>
                  </a:cubicBezTo>
                  <a:cubicBezTo>
                    <a:pt x="262" y="50"/>
                    <a:pt x="286" y="50"/>
                    <a:pt x="286" y="28"/>
                  </a:cubicBezTo>
                  <a:cubicBezTo>
                    <a:pt x="286" y="22"/>
                    <a:pt x="286" y="22"/>
                    <a:pt x="286" y="22"/>
                  </a:cubicBezTo>
                  <a:cubicBezTo>
                    <a:pt x="286" y="22"/>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0" name="Freeform 14"/>
            <p:cNvSpPr>
              <a:spLocks/>
            </p:cNvSpPr>
            <p:nvPr/>
          </p:nvSpPr>
          <p:spPr bwMode="gray">
            <a:xfrm>
              <a:off x="8842479" y="4805821"/>
              <a:ext cx="446894" cy="78073"/>
            </a:xfrm>
            <a:custGeom>
              <a:avLst/>
              <a:gdLst>
                <a:gd name="T0" fmla="*/ 24 w 286"/>
                <a:gd name="T1" fmla="*/ 0 h 50"/>
                <a:gd name="T2" fmla="*/ 0 w 286"/>
                <a:gd name="T3" fmla="*/ 23 h 50"/>
                <a:gd name="T4" fmla="*/ 0 w 286"/>
                <a:gd name="T5" fmla="*/ 27 h 50"/>
                <a:gd name="T6" fmla="*/ 24 w 286"/>
                <a:gd name="T7" fmla="*/ 50 h 50"/>
                <a:gd name="T8" fmla="*/ 262 w 286"/>
                <a:gd name="T9" fmla="*/ 50 h 50"/>
                <a:gd name="T10" fmla="*/ 286 w 286"/>
                <a:gd name="T11" fmla="*/ 27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7"/>
                    <a:pt x="0" y="27"/>
                    <a:pt x="0" y="27"/>
                  </a:cubicBezTo>
                  <a:cubicBezTo>
                    <a:pt x="0" y="27"/>
                    <a:pt x="0" y="50"/>
                    <a:pt x="24" y="50"/>
                  </a:cubicBezTo>
                  <a:cubicBezTo>
                    <a:pt x="262" y="50"/>
                    <a:pt x="262" y="50"/>
                    <a:pt x="262" y="50"/>
                  </a:cubicBezTo>
                  <a:cubicBezTo>
                    <a:pt x="262" y="50"/>
                    <a:pt x="286" y="50"/>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1" name="Freeform 15"/>
            <p:cNvSpPr>
              <a:spLocks/>
            </p:cNvSpPr>
            <p:nvPr/>
          </p:nvSpPr>
          <p:spPr bwMode="gray">
            <a:xfrm>
              <a:off x="8842479" y="4943118"/>
              <a:ext cx="446894" cy="78073"/>
            </a:xfrm>
            <a:custGeom>
              <a:avLst/>
              <a:gdLst>
                <a:gd name="T0" fmla="*/ 24 w 286"/>
                <a:gd name="T1" fmla="*/ 0 h 50"/>
                <a:gd name="T2" fmla="*/ 0 w 286"/>
                <a:gd name="T3" fmla="*/ 24 h 50"/>
                <a:gd name="T4" fmla="*/ 0 w 286"/>
                <a:gd name="T5" fmla="*/ 28 h 50"/>
                <a:gd name="T6" fmla="*/ 24 w 286"/>
                <a:gd name="T7" fmla="*/ 50 h 50"/>
                <a:gd name="T8" fmla="*/ 262 w 286"/>
                <a:gd name="T9" fmla="*/ 50 h 50"/>
                <a:gd name="T10" fmla="*/ 286 w 286"/>
                <a:gd name="T11" fmla="*/ 28 h 50"/>
                <a:gd name="T12" fmla="*/ 286 w 286"/>
                <a:gd name="T13" fmla="*/ 24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4"/>
                  </a:cubicBezTo>
                  <a:cubicBezTo>
                    <a:pt x="0" y="28"/>
                    <a:pt x="0" y="28"/>
                    <a:pt x="0" y="28"/>
                  </a:cubicBezTo>
                  <a:cubicBezTo>
                    <a:pt x="0" y="28"/>
                    <a:pt x="0" y="50"/>
                    <a:pt x="24" y="50"/>
                  </a:cubicBezTo>
                  <a:cubicBezTo>
                    <a:pt x="262" y="50"/>
                    <a:pt x="262" y="50"/>
                    <a:pt x="262" y="50"/>
                  </a:cubicBezTo>
                  <a:cubicBezTo>
                    <a:pt x="262" y="50"/>
                    <a:pt x="286" y="50"/>
                    <a:pt x="286" y="28"/>
                  </a:cubicBezTo>
                  <a:cubicBezTo>
                    <a:pt x="286" y="24"/>
                    <a:pt x="286" y="24"/>
                    <a:pt x="286" y="24"/>
                  </a:cubicBezTo>
                  <a:cubicBezTo>
                    <a:pt x="286" y="24"/>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2" name="Freeform 16"/>
            <p:cNvSpPr>
              <a:spLocks/>
            </p:cNvSpPr>
            <p:nvPr/>
          </p:nvSpPr>
          <p:spPr bwMode="gray">
            <a:xfrm>
              <a:off x="8842479" y="5080418"/>
              <a:ext cx="446894" cy="78073"/>
            </a:xfrm>
            <a:custGeom>
              <a:avLst/>
              <a:gdLst>
                <a:gd name="T0" fmla="*/ 24 w 286"/>
                <a:gd name="T1" fmla="*/ 0 h 50"/>
                <a:gd name="T2" fmla="*/ 0 w 286"/>
                <a:gd name="T3" fmla="*/ 23 h 50"/>
                <a:gd name="T4" fmla="*/ 0 w 286"/>
                <a:gd name="T5" fmla="*/ 28 h 50"/>
                <a:gd name="T6" fmla="*/ 24 w 286"/>
                <a:gd name="T7" fmla="*/ 50 h 50"/>
                <a:gd name="T8" fmla="*/ 262 w 286"/>
                <a:gd name="T9" fmla="*/ 50 h 50"/>
                <a:gd name="T10" fmla="*/ 286 w 286"/>
                <a:gd name="T11" fmla="*/ 28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8"/>
                    <a:pt x="0" y="28"/>
                    <a:pt x="0" y="28"/>
                  </a:cubicBezTo>
                  <a:cubicBezTo>
                    <a:pt x="0" y="28"/>
                    <a:pt x="0" y="50"/>
                    <a:pt x="24" y="50"/>
                  </a:cubicBezTo>
                  <a:cubicBezTo>
                    <a:pt x="262" y="50"/>
                    <a:pt x="262" y="50"/>
                    <a:pt x="262" y="50"/>
                  </a:cubicBezTo>
                  <a:cubicBezTo>
                    <a:pt x="262" y="50"/>
                    <a:pt x="286" y="50"/>
                    <a:pt x="286" y="28"/>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3" name="Freeform 17"/>
            <p:cNvSpPr>
              <a:spLocks/>
            </p:cNvSpPr>
            <p:nvPr/>
          </p:nvSpPr>
          <p:spPr bwMode="gray">
            <a:xfrm>
              <a:off x="8842479" y="5220409"/>
              <a:ext cx="446894" cy="78073"/>
            </a:xfrm>
            <a:custGeom>
              <a:avLst/>
              <a:gdLst>
                <a:gd name="T0" fmla="*/ 24 w 286"/>
                <a:gd name="T1" fmla="*/ 0 h 50"/>
                <a:gd name="T2" fmla="*/ 0 w 286"/>
                <a:gd name="T3" fmla="*/ 23 h 50"/>
                <a:gd name="T4" fmla="*/ 0 w 286"/>
                <a:gd name="T5" fmla="*/ 27 h 50"/>
                <a:gd name="T6" fmla="*/ 24 w 286"/>
                <a:gd name="T7" fmla="*/ 50 h 50"/>
                <a:gd name="T8" fmla="*/ 262 w 286"/>
                <a:gd name="T9" fmla="*/ 50 h 50"/>
                <a:gd name="T10" fmla="*/ 286 w 286"/>
                <a:gd name="T11" fmla="*/ 27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7"/>
                    <a:pt x="0" y="27"/>
                    <a:pt x="0" y="27"/>
                  </a:cubicBezTo>
                  <a:cubicBezTo>
                    <a:pt x="0" y="27"/>
                    <a:pt x="0" y="50"/>
                    <a:pt x="24" y="50"/>
                  </a:cubicBezTo>
                  <a:cubicBezTo>
                    <a:pt x="262" y="50"/>
                    <a:pt x="262" y="50"/>
                    <a:pt x="262" y="50"/>
                  </a:cubicBezTo>
                  <a:cubicBezTo>
                    <a:pt x="262" y="50"/>
                    <a:pt x="286" y="50"/>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4" name="Freeform 18"/>
            <p:cNvSpPr>
              <a:spLocks/>
            </p:cNvSpPr>
            <p:nvPr/>
          </p:nvSpPr>
          <p:spPr bwMode="gray">
            <a:xfrm>
              <a:off x="8842479" y="5357707"/>
              <a:ext cx="446894" cy="78073"/>
            </a:xfrm>
            <a:custGeom>
              <a:avLst/>
              <a:gdLst>
                <a:gd name="T0" fmla="*/ 24 w 286"/>
                <a:gd name="T1" fmla="*/ 0 h 51"/>
                <a:gd name="T2" fmla="*/ 0 w 286"/>
                <a:gd name="T3" fmla="*/ 24 h 51"/>
                <a:gd name="T4" fmla="*/ 0 w 286"/>
                <a:gd name="T5" fmla="*/ 28 h 51"/>
                <a:gd name="T6" fmla="*/ 24 w 286"/>
                <a:gd name="T7" fmla="*/ 51 h 51"/>
                <a:gd name="T8" fmla="*/ 262 w 286"/>
                <a:gd name="T9" fmla="*/ 51 h 51"/>
                <a:gd name="T10" fmla="*/ 286 w 286"/>
                <a:gd name="T11" fmla="*/ 28 h 51"/>
                <a:gd name="T12" fmla="*/ 286 w 286"/>
                <a:gd name="T13" fmla="*/ 24 h 51"/>
                <a:gd name="T14" fmla="*/ 262 w 286"/>
                <a:gd name="T15" fmla="*/ 0 h 51"/>
                <a:gd name="T16" fmla="*/ 152 w 286"/>
                <a:gd name="T17" fmla="*/ 0 h 51"/>
                <a:gd name="T18" fmla="*/ 24 w 286"/>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1">
                  <a:moveTo>
                    <a:pt x="24" y="0"/>
                  </a:moveTo>
                  <a:cubicBezTo>
                    <a:pt x="24" y="0"/>
                    <a:pt x="0" y="0"/>
                    <a:pt x="0" y="24"/>
                  </a:cubicBezTo>
                  <a:cubicBezTo>
                    <a:pt x="0" y="28"/>
                    <a:pt x="0" y="28"/>
                    <a:pt x="0" y="28"/>
                  </a:cubicBezTo>
                  <a:cubicBezTo>
                    <a:pt x="0" y="28"/>
                    <a:pt x="0" y="51"/>
                    <a:pt x="24" y="51"/>
                  </a:cubicBezTo>
                  <a:cubicBezTo>
                    <a:pt x="262" y="51"/>
                    <a:pt x="262" y="51"/>
                    <a:pt x="262" y="51"/>
                  </a:cubicBezTo>
                  <a:cubicBezTo>
                    <a:pt x="262" y="51"/>
                    <a:pt x="286" y="51"/>
                    <a:pt x="286" y="28"/>
                  </a:cubicBezTo>
                  <a:cubicBezTo>
                    <a:pt x="286" y="24"/>
                    <a:pt x="286" y="24"/>
                    <a:pt x="286" y="24"/>
                  </a:cubicBezTo>
                  <a:cubicBezTo>
                    <a:pt x="286" y="24"/>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5" name="Freeform 19"/>
            <p:cNvSpPr>
              <a:spLocks/>
            </p:cNvSpPr>
            <p:nvPr/>
          </p:nvSpPr>
          <p:spPr bwMode="gray">
            <a:xfrm>
              <a:off x="8842479" y="5495006"/>
              <a:ext cx="446894" cy="78073"/>
            </a:xfrm>
            <a:custGeom>
              <a:avLst/>
              <a:gdLst>
                <a:gd name="T0" fmla="*/ 24 w 286"/>
                <a:gd name="T1" fmla="*/ 0 h 50"/>
                <a:gd name="T2" fmla="*/ 0 w 286"/>
                <a:gd name="T3" fmla="*/ 23 h 50"/>
                <a:gd name="T4" fmla="*/ 0 w 286"/>
                <a:gd name="T5" fmla="*/ 28 h 50"/>
                <a:gd name="T6" fmla="*/ 24 w 286"/>
                <a:gd name="T7" fmla="*/ 50 h 50"/>
                <a:gd name="T8" fmla="*/ 262 w 286"/>
                <a:gd name="T9" fmla="*/ 50 h 50"/>
                <a:gd name="T10" fmla="*/ 286 w 286"/>
                <a:gd name="T11" fmla="*/ 28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8"/>
                    <a:pt x="0" y="28"/>
                    <a:pt x="0" y="28"/>
                  </a:cubicBezTo>
                  <a:cubicBezTo>
                    <a:pt x="0" y="28"/>
                    <a:pt x="0" y="50"/>
                    <a:pt x="24" y="50"/>
                  </a:cubicBezTo>
                  <a:cubicBezTo>
                    <a:pt x="262" y="50"/>
                    <a:pt x="262" y="50"/>
                    <a:pt x="262" y="50"/>
                  </a:cubicBezTo>
                  <a:cubicBezTo>
                    <a:pt x="262" y="50"/>
                    <a:pt x="286" y="50"/>
                    <a:pt x="286" y="28"/>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6" name="Freeform 20"/>
            <p:cNvSpPr>
              <a:spLocks/>
            </p:cNvSpPr>
            <p:nvPr/>
          </p:nvSpPr>
          <p:spPr bwMode="gray">
            <a:xfrm>
              <a:off x="8842479" y="5634997"/>
              <a:ext cx="446894" cy="78073"/>
            </a:xfrm>
            <a:custGeom>
              <a:avLst/>
              <a:gdLst>
                <a:gd name="T0" fmla="*/ 24 w 286"/>
                <a:gd name="T1" fmla="*/ 0 h 51"/>
                <a:gd name="T2" fmla="*/ 0 w 286"/>
                <a:gd name="T3" fmla="*/ 23 h 51"/>
                <a:gd name="T4" fmla="*/ 0 w 286"/>
                <a:gd name="T5" fmla="*/ 27 h 51"/>
                <a:gd name="T6" fmla="*/ 24 w 286"/>
                <a:gd name="T7" fmla="*/ 51 h 51"/>
                <a:gd name="T8" fmla="*/ 262 w 286"/>
                <a:gd name="T9" fmla="*/ 51 h 51"/>
                <a:gd name="T10" fmla="*/ 286 w 286"/>
                <a:gd name="T11" fmla="*/ 27 h 51"/>
                <a:gd name="T12" fmla="*/ 286 w 286"/>
                <a:gd name="T13" fmla="*/ 23 h 51"/>
                <a:gd name="T14" fmla="*/ 262 w 286"/>
                <a:gd name="T15" fmla="*/ 0 h 51"/>
                <a:gd name="T16" fmla="*/ 152 w 286"/>
                <a:gd name="T17" fmla="*/ 0 h 51"/>
                <a:gd name="T18" fmla="*/ 24 w 286"/>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1">
                  <a:moveTo>
                    <a:pt x="24" y="0"/>
                  </a:moveTo>
                  <a:cubicBezTo>
                    <a:pt x="24" y="0"/>
                    <a:pt x="0" y="0"/>
                    <a:pt x="0" y="23"/>
                  </a:cubicBezTo>
                  <a:cubicBezTo>
                    <a:pt x="0" y="27"/>
                    <a:pt x="0" y="27"/>
                    <a:pt x="0" y="27"/>
                  </a:cubicBezTo>
                  <a:cubicBezTo>
                    <a:pt x="0" y="27"/>
                    <a:pt x="0" y="51"/>
                    <a:pt x="24" y="51"/>
                  </a:cubicBezTo>
                  <a:cubicBezTo>
                    <a:pt x="262" y="51"/>
                    <a:pt x="262" y="51"/>
                    <a:pt x="262" y="51"/>
                  </a:cubicBezTo>
                  <a:cubicBezTo>
                    <a:pt x="262" y="51"/>
                    <a:pt x="286" y="51"/>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7" name="Oval 21"/>
            <p:cNvSpPr>
              <a:spLocks noChangeArrowheads="1"/>
            </p:cNvSpPr>
            <p:nvPr/>
          </p:nvSpPr>
          <p:spPr bwMode="gray">
            <a:xfrm>
              <a:off x="9203225" y="4681982"/>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08" name="Oval 22"/>
            <p:cNvSpPr>
              <a:spLocks noChangeArrowheads="1"/>
            </p:cNvSpPr>
            <p:nvPr/>
          </p:nvSpPr>
          <p:spPr bwMode="gray">
            <a:xfrm>
              <a:off x="9203225" y="4821973"/>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09" name="Oval 23"/>
            <p:cNvSpPr>
              <a:spLocks noChangeArrowheads="1"/>
            </p:cNvSpPr>
            <p:nvPr/>
          </p:nvSpPr>
          <p:spPr bwMode="gray">
            <a:xfrm>
              <a:off x="9203225" y="4959271"/>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10" name="Oval 24"/>
            <p:cNvSpPr>
              <a:spLocks noChangeArrowheads="1"/>
            </p:cNvSpPr>
            <p:nvPr/>
          </p:nvSpPr>
          <p:spPr bwMode="gray">
            <a:xfrm>
              <a:off x="9203225" y="5099262"/>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11" name="Freeform 25"/>
            <p:cNvSpPr>
              <a:spLocks/>
            </p:cNvSpPr>
            <p:nvPr/>
          </p:nvSpPr>
          <p:spPr bwMode="gray">
            <a:xfrm>
              <a:off x="9203225" y="5236562"/>
              <a:ext cx="45767" cy="43074"/>
            </a:xfrm>
            <a:custGeom>
              <a:avLst/>
              <a:gdLst>
                <a:gd name="T0" fmla="*/ 14 w 28"/>
                <a:gd name="T1" fmla="*/ 28 h 28"/>
                <a:gd name="T2" fmla="*/ 28 w 28"/>
                <a:gd name="T3" fmla="*/ 13 h 28"/>
                <a:gd name="T4" fmla="*/ 14 w 28"/>
                <a:gd name="T5" fmla="*/ 0 h 28"/>
                <a:gd name="T6" fmla="*/ 0 w 28"/>
                <a:gd name="T7" fmla="*/ 13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cubicBezTo>
                    <a:pt x="22" y="28"/>
                    <a:pt x="28" y="21"/>
                    <a:pt x="28" y="13"/>
                  </a:cubicBezTo>
                  <a:cubicBezTo>
                    <a:pt x="28" y="7"/>
                    <a:pt x="22" y="0"/>
                    <a:pt x="14" y="0"/>
                  </a:cubicBezTo>
                  <a:cubicBezTo>
                    <a:pt x="7" y="0"/>
                    <a:pt x="0" y="7"/>
                    <a:pt x="0" y="13"/>
                  </a:cubicBezTo>
                  <a:cubicBezTo>
                    <a:pt x="0" y="21"/>
                    <a:pt x="7" y="28"/>
                    <a:pt x="14" y="28"/>
                  </a:cubicBez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12" name="Oval 26"/>
            <p:cNvSpPr>
              <a:spLocks noChangeArrowheads="1"/>
            </p:cNvSpPr>
            <p:nvPr/>
          </p:nvSpPr>
          <p:spPr bwMode="gray">
            <a:xfrm>
              <a:off x="9203225" y="5376553"/>
              <a:ext cx="45767" cy="40383"/>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13" name="Oval 27"/>
            <p:cNvSpPr>
              <a:spLocks noChangeArrowheads="1"/>
            </p:cNvSpPr>
            <p:nvPr/>
          </p:nvSpPr>
          <p:spPr bwMode="gray">
            <a:xfrm>
              <a:off x="9203225" y="5513851"/>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14" name="Oval 28"/>
            <p:cNvSpPr>
              <a:spLocks noChangeArrowheads="1"/>
            </p:cNvSpPr>
            <p:nvPr/>
          </p:nvSpPr>
          <p:spPr bwMode="gray">
            <a:xfrm>
              <a:off x="9203225" y="5653841"/>
              <a:ext cx="45767" cy="40383"/>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15" name="Freeform 29"/>
            <p:cNvSpPr>
              <a:spLocks/>
            </p:cNvSpPr>
            <p:nvPr/>
          </p:nvSpPr>
          <p:spPr bwMode="gray">
            <a:xfrm>
              <a:off x="8842479" y="5772295"/>
              <a:ext cx="446894" cy="78073"/>
            </a:xfrm>
            <a:custGeom>
              <a:avLst/>
              <a:gdLst>
                <a:gd name="T0" fmla="*/ 24 w 286"/>
                <a:gd name="T1" fmla="*/ 0 h 50"/>
                <a:gd name="T2" fmla="*/ 0 w 286"/>
                <a:gd name="T3" fmla="*/ 22 h 50"/>
                <a:gd name="T4" fmla="*/ 0 w 286"/>
                <a:gd name="T5" fmla="*/ 27 h 50"/>
                <a:gd name="T6" fmla="*/ 24 w 286"/>
                <a:gd name="T7" fmla="*/ 50 h 50"/>
                <a:gd name="T8" fmla="*/ 262 w 286"/>
                <a:gd name="T9" fmla="*/ 50 h 50"/>
                <a:gd name="T10" fmla="*/ 286 w 286"/>
                <a:gd name="T11" fmla="*/ 27 h 50"/>
                <a:gd name="T12" fmla="*/ 286 w 286"/>
                <a:gd name="T13" fmla="*/ 22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2"/>
                  </a:cubicBezTo>
                  <a:cubicBezTo>
                    <a:pt x="0" y="27"/>
                    <a:pt x="0" y="27"/>
                    <a:pt x="0" y="27"/>
                  </a:cubicBezTo>
                  <a:cubicBezTo>
                    <a:pt x="0" y="27"/>
                    <a:pt x="0" y="50"/>
                    <a:pt x="24" y="50"/>
                  </a:cubicBezTo>
                  <a:cubicBezTo>
                    <a:pt x="262" y="50"/>
                    <a:pt x="262" y="50"/>
                    <a:pt x="262" y="50"/>
                  </a:cubicBezTo>
                  <a:cubicBezTo>
                    <a:pt x="262" y="50"/>
                    <a:pt x="286" y="50"/>
                    <a:pt x="286" y="27"/>
                  </a:cubicBezTo>
                  <a:cubicBezTo>
                    <a:pt x="286" y="22"/>
                    <a:pt x="286" y="22"/>
                    <a:pt x="286" y="22"/>
                  </a:cubicBezTo>
                  <a:cubicBezTo>
                    <a:pt x="286" y="22"/>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16" name="Oval 30"/>
            <p:cNvSpPr>
              <a:spLocks noChangeArrowheads="1"/>
            </p:cNvSpPr>
            <p:nvPr/>
          </p:nvSpPr>
          <p:spPr bwMode="gray">
            <a:xfrm>
              <a:off x="9203225" y="5791141"/>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17" name="Rectangle 31"/>
            <p:cNvSpPr>
              <a:spLocks noChangeArrowheads="1"/>
            </p:cNvSpPr>
            <p:nvPr/>
          </p:nvSpPr>
          <p:spPr bwMode="gray">
            <a:xfrm>
              <a:off x="9467054" y="4883892"/>
              <a:ext cx="570732" cy="1337991"/>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18" name="Freeform 32"/>
            <p:cNvSpPr>
              <a:spLocks/>
            </p:cNvSpPr>
            <p:nvPr/>
          </p:nvSpPr>
          <p:spPr bwMode="gray">
            <a:xfrm>
              <a:off x="9526281" y="4975424"/>
              <a:ext cx="449587" cy="78073"/>
            </a:xfrm>
            <a:custGeom>
              <a:avLst/>
              <a:gdLst>
                <a:gd name="T0" fmla="*/ 25 w 287"/>
                <a:gd name="T1" fmla="*/ 0 h 50"/>
                <a:gd name="T2" fmla="*/ 0 w 287"/>
                <a:gd name="T3" fmla="*/ 22 h 50"/>
                <a:gd name="T4" fmla="*/ 0 w 287"/>
                <a:gd name="T5" fmla="*/ 27 h 50"/>
                <a:gd name="T6" fmla="*/ 25 w 287"/>
                <a:gd name="T7" fmla="*/ 50 h 50"/>
                <a:gd name="T8" fmla="*/ 262 w 287"/>
                <a:gd name="T9" fmla="*/ 50 h 50"/>
                <a:gd name="T10" fmla="*/ 287 w 287"/>
                <a:gd name="T11" fmla="*/ 27 h 50"/>
                <a:gd name="T12" fmla="*/ 287 w 287"/>
                <a:gd name="T13" fmla="*/ 22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2"/>
                  </a:cubicBezTo>
                  <a:cubicBezTo>
                    <a:pt x="0" y="27"/>
                    <a:pt x="0" y="27"/>
                    <a:pt x="0" y="27"/>
                  </a:cubicBezTo>
                  <a:cubicBezTo>
                    <a:pt x="0" y="27"/>
                    <a:pt x="0" y="50"/>
                    <a:pt x="25" y="50"/>
                  </a:cubicBezTo>
                  <a:cubicBezTo>
                    <a:pt x="262" y="50"/>
                    <a:pt x="262" y="50"/>
                    <a:pt x="262" y="50"/>
                  </a:cubicBezTo>
                  <a:cubicBezTo>
                    <a:pt x="262" y="50"/>
                    <a:pt x="287" y="50"/>
                    <a:pt x="287" y="27"/>
                  </a:cubicBezTo>
                  <a:cubicBezTo>
                    <a:pt x="287" y="22"/>
                    <a:pt x="287" y="22"/>
                    <a:pt x="287" y="22"/>
                  </a:cubicBezTo>
                  <a:cubicBezTo>
                    <a:pt x="287" y="22"/>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19" name="Freeform 33"/>
            <p:cNvSpPr>
              <a:spLocks/>
            </p:cNvSpPr>
            <p:nvPr/>
          </p:nvSpPr>
          <p:spPr bwMode="gray">
            <a:xfrm>
              <a:off x="9526281" y="5112724"/>
              <a:ext cx="449587" cy="78073"/>
            </a:xfrm>
            <a:custGeom>
              <a:avLst/>
              <a:gdLst>
                <a:gd name="T0" fmla="*/ 25 w 287"/>
                <a:gd name="T1" fmla="*/ 0 h 50"/>
                <a:gd name="T2" fmla="*/ 0 w 287"/>
                <a:gd name="T3" fmla="*/ 23 h 50"/>
                <a:gd name="T4" fmla="*/ 0 w 287"/>
                <a:gd name="T5" fmla="*/ 28 h 50"/>
                <a:gd name="T6" fmla="*/ 25 w 287"/>
                <a:gd name="T7" fmla="*/ 50 h 50"/>
                <a:gd name="T8" fmla="*/ 262 w 287"/>
                <a:gd name="T9" fmla="*/ 50 h 50"/>
                <a:gd name="T10" fmla="*/ 287 w 287"/>
                <a:gd name="T11" fmla="*/ 28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8"/>
                    <a:pt x="0" y="28"/>
                    <a:pt x="0" y="28"/>
                  </a:cubicBezTo>
                  <a:cubicBezTo>
                    <a:pt x="0" y="28"/>
                    <a:pt x="0" y="50"/>
                    <a:pt x="25" y="50"/>
                  </a:cubicBezTo>
                  <a:cubicBezTo>
                    <a:pt x="262" y="50"/>
                    <a:pt x="262" y="50"/>
                    <a:pt x="262" y="50"/>
                  </a:cubicBezTo>
                  <a:cubicBezTo>
                    <a:pt x="262" y="50"/>
                    <a:pt x="287" y="50"/>
                    <a:pt x="287" y="28"/>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0" name="Freeform 34"/>
            <p:cNvSpPr>
              <a:spLocks/>
            </p:cNvSpPr>
            <p:nvPr/>
          </p:nvSpPr>
          <p:spPr bwMode="gray">
            <a:xfrm>
              <a:off x="9526281" y="5252715"/>
              <a:ext cx="449587" cy="78073"/>
            </a:xfrm>
            <a:custGeom>
              <a:avLst/>
              <a:gdLst>
                <a:gd name="T0" fmla="*/ 25 w 287"/>
                <a:gd name="T1" fmla="*/ 0 h 50"/>
                <a:gd name="T2" fmla="*/ 0 w 287"/>
                <a:gd name="T3" fmla="*/ 22 h 50"/>
                <a:gd name="T4" fmla="*/ 0 w 287"/>
                <a:gd name="T5" fmla="*/ 28 h 50"/>
                <a:gd name="T6" fmla="*/ 25 w 287"/>
                <a:gd name="T7" fmla="*/ 50 h 50"/>
                <a:gd name="T8" fmla="*/ 262 w 287"/>
                <a:gd name="T9" fmla="*/ 50 h 50"/>
                <a:gd name="T10" fmla="*/ 287 w 287"/>
                <a:gd name="T11" fmla="*/ 28 h 50"/>
                <a:gd name="T12" fmla="*/ 287 w 287"/>
                <a:gd name="T13" fmla="*/ 22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2"/>
                  </a:cubicBezTo>
                  <a:cubicBezTo>
                    <a:pt x="0" y="28"/>
                    <a:pt x="0" y="28"/>
                    <a:pt x="0" y="28"/>
                  </a:cubicBezTo>
                  <a:cubicBezTo>
                    <a:pt x="0" y="28"/>
                    <a:pt x="0" y="50"/>
                    <a:pt x="25" y="50"/>
                  </a:cubicBezTo>
                  <a:cubicBezTo>
                    <a:pt x="262" y="50"/>
                    <a:pt x="262" y="50"/>
                    <a:pt x="262" y="50"/>
                  </a:cubicBezTo>
                  <a:cubicBezTo>
                    <a:pt x="262" y="50"/>
                    <a:pt x="287" y="50"/>
                    <a:pt x="287" y="28"/>
                  </a:cubicBezTo>
                  <a:cubicBezTo>
                    <a:pt x="287" y="22"/>
                    <a:pt x="287" y="22"/>
                    <a:pt x="287" y="22"/>
                  </a:cubicBezTo>
                  <a:cubicBezTo>
                    <a:pt x="287" y="22"/>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1" name="Freeform 35"/>
            <p:cNvSpPr>
              <a:spLocks/>
            </p:cNvSpPr>
            <p:nvPr/>
          </p:nvSpPr>
          <p:spPr bwMode="gray">
            <a:xfrm>
              <a:off x="9526281" y="5390012"/>
              <a:ext cx="449587" cy="78073"/>
            </a:xfrm>
            <a:custGeom>
              <a:avLst/>
              <a:gdLst>
                <a:gd name="T0" fmla="*/ 25 w 287"/>
                <a:gd name="T1" fmla="*/ 0 h 50"/>
                <a:gd name="T2" fmla="*/ 0 w 287"/>
                <a:gd name="T3" fmla="*/ 22 h 50"/>
                <a:gd name="T4" fmla="*/ 0 w 287"/>
                <a:gd name="T5" fmla="*/ 27 h 50"/>
                <a:gd name="T6" fmla="*/ 25 w 287"/>
                <a:gd name="T7" fmla="*/ 50 h 50"/>
                <a:gd name="T8" fmla="*/ 262 w 287"/>
                <a:gd name="T9" fmla="*/ 50 h 50"/>
                <a:gd name="T10" fmla="*/ 287 w 287"/>
                <a:gd name="T11" fmla="*/ 27 h 50"/>
                <a:gd name="T12" fmla="*/ 287 w 287"/>
                <a:gd name="T13" fmla="*/ 22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2"/>
                  </a:cubicBezTo>
                  <a:cubicBezTo>
                    <a:pt x="0" y="27"/>
                    <a:pt x="0" y="27"/>
                    <a:pt x="0" y="27"/>
                  </a:cubicBezTo>
                  <a:cubicBezTo>
                    <a:pt x="0" y="27"/>
                    <a:pt x="0" y="50"/>
                    <a:pt x="25" y="50"/>
                  </a:cubicBezTo>
                  <a:cubicBezTo>
                    <a:pt x="262" y="50"/>
                    <a:pt x="262" y="50"/>
                    <a:pt x="262" y="50"/>
                  </a:cubicBezTo>
                  <a:cubicBezTo>
                    <a:pt x="262" y="50"/>
                    <a:pt x="287" y="50"/>
                    <a:pt x="287" y="27"/>
                  </a:cubicBezTo>
                  <a:cubicBezTo>
                    <a:pt x="287" y="22"/>
                    <a:pt x="287" y="22"/>
                    <a:pt x="287" y="22"/>
                  </a:cubicBezTo>
                  <a:cubicBezTo>
                    <a:pt x="287" y="22"/>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2" name="Freeform 36"/>
            <p:cNvSpPr>
              <a:spLocks/>
            </p:cNvSpPr>
            <p:nvPr/>
          </p:nvSpPr>
          <p:spPr bwMode="gray">
            <a:xfrm>
              <a:off x="9526281" y="5527312"/>
              <a:ext cx="449587" cy="78073"/>
            </a:xfrm>
            <a:custGeom>
              <a:avLst/>
              <a:gdLst>
                <a:gd name="T0" fmla="*/ 25 w 287"/>
                <a:gd name="T1" fmla="*/ 0 h 50"/>
                <a:gd name="T2" fmla="*/ 0 w 287"/>
                <a:gd name="T3" fmla="*/ 23 h 50"/>
                <a:gd name="T4" fmla="*/ 0 w 287"/>
                <a:gd name="T5" fmla="*/ 28 h 50"/>
                <a:gd name="T6" fmla="*/ 25 w 287"/>
                <a:gd name="T7" fmla="*/ 50 h 50"/>
                <a:gd name="T8" fmla="*/ 262 w 287"/>
                <a:gd name="T9" fmla="*/ 50 h 50"/>
                <a:gd name="T10" fmla="*/ 287 w 287"/>
                <a:gd name="T11" fmla="*/ 28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8"/>
                    <a:pt x="0" y="28"/>
                    <a:pt x="0" y="28"/>
                  </a:cubicBezTo>
                  <a:cubicBezTo>
                    <a:pt x="0" y="28"/>
                    <a:pt x="0" y="50"/>
                    <a:pt x="25" y="50"/>
                  </a:cubicBezTo>
                  <a:cubicBezTo>
                    <a:pt x="262" y="50"/>
                    <a:pt x="262" y="50"/>
                    <a:pt x="262" y="50"/>
                  </a:cubicBezTo>
                  <a:cubicBezTo>
                    <a:pt x="262" y="50"/>
                    <a:pt x="287" y="50"/>
                    <a:pt x="287" y="28"/>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3" name="Freeform 37"/>
            <p:cNvSpPr>
              <a:spLocks/>
            </p:cNvSpPr>
            <p:nvPr/>
          </p:nvSpPr>
          <p:spPr bwMode="gray">
            <a:xfrm>
              <a:off x="9526281" y="5667303"/>
              <a:ext cx="449587" cy="78073"/>
            </a:xfrm>
            <a:custGeom>
              <a:avLst/>
              <a:gdLst>
                <a:gd name="T0" fmla="*/ 25 w 287"/>
                <a:gd name="T1" fmla="*/ 0 h 50"/>
                <a:gd name="T2" fmla="*/ 0 w 287"/>
                <a:gd name="T3" fmla="*/ 23 h 50"/>
                <a:gd name="T4" fmla="*/ 0 w 287"/>
                <a:gd name="T5" fmla="*/ 28 h 50"/>
                <a:gd name="T6" fmla="*/ 25 w 287"/>
                <a:gd name="T7" fmla="*/ 50 h 50"/>
                <a:gd name="T8" fmla="*/ 262 w 287"/>
                <a:gd name="T9" fmla="*/ 50 h 50"/>
                <a:gd name="T10" fmla="*/ 287 w 287"/>
                <a:gd name="T11" fmla="*/ 28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8"/>
                    <a:pt x="0" y="28"/>
                    <a:pt x="0" y="28"/>
                  </a:cubicBezTo>
                  <a:cubicBezTo>
                    <a:pt x="0" y="28"/>
                    <a:pt x="0" y="50"/>
                    <a:pt x="25" y="50"/>
                  </a:cubicBezTo>
                  <a:cubicBezTo>
                    <a:pt x="262" y="50"/>
                    <a:pt x="262" y="50"/>
                    <a:pt x="262" y="50"/>
                  </a:cubicBezTo>
                  <a:cubicBezTo>
                    <a:pt x="262" y="50"/>
                    <a:pt x="287" y="50"/>
                    <a:pt x="287" y="28"/>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4" name="Freeform 38"/>
            <p:cNvSpPr>
              <a:spLocks/>
            </p:cNvSpPr>
            <p:nvPr/>
          </p:nvSpPr>
          <p:spPr bwMode="gray">
            <a:xfrm>
              <a:off x="9526281" y="5807294"/>
              <a:ext cx="449587" cy="75380"/>
            </a:xfrm>
            <a:custGeom>
              <a:avLst/>
              <a:gdLst>
                <a:gd name="T0" fmla="*/ 25 w 287"/>
                <a:gd name="T1" fmla="*/ 0 h 49"/>
                <a:gd name="T2" fmla="*/ 0 w 287"/>
                <a:gd name="T3" fmla="*/ 23 h 49"/>
                <a:gd name="T4" fmla="*/ 0 w 287"/>
                <a:gd name="T5" fmla="*/ 27 h 49"/>
                <a:gd name="T6" fmla="*/ 25 w 287"/>
                <a:gd name="T7" fmla="*/ 49 h 49"/>
                <a:gd name="T8" fmla="*/ 262 w 287"/>
                <a:gd name="T9" fmla="*/ 49 h 49"/>
                <a:gd name="T10" fmla="*/ 287 w 287"/>
                <a:gd name="T11" fmla="*/ 27 h 49"/>
                <a:gd name="T12" fmla="*/ 287 w 287"/>
                <a:gd name="T13" fmla="*/ 23 h 49"/>
                <a:gd name="T14" fmla="*/ 262 w 287"/>
                <a:gd name="T15" fmla="*/ 0 h 49"/>
                <a:gd name="T16" fmla="*/ 153 w 287"/>
                <a:gd name="T17" fmla="*/ 0 h 49"/>
                <a:gd name="T18" fmla="*/ 25 w 287"/>
                <a:gd name="T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49">
                  <a:moveTo>
                    <a:pt x="25" y="0"/>
                  </a:moveTo>
                  <a:cubicBezTo>
                    <a:pt x="25" y="0"/>
                    <a:pt x="0" y="0"/>
                    <a:pt x="0" y="23"/>
                  </a:cubicBezTo>
                  <a:cubicBezTo>
                    <a:pt x="0" y="27"/>
                    <a:pt x="0" y="27"/>
                    <a:pt x="0" y="27"/>
                  </a:cubicBezTo>
                  <a:cubicBezTo>
                    <a:pt x="0" y="27"/>
                    <a:pt x="0" y="49"/>
                    <a:pt x="25" y="49"/>
                  </a:cubicBezTo>
                  <a:cubicBezTo>
                    <a:pt x="262" y="49"/>
                    <a:pt x="262" y="49"/>
                    <a:pt x="262" y="49"/>
                  </a:cubicBezTo>
                  <a:cubicBezTo>
                    <a:pt x="262" y="49"/>
                    <a:pt x="287" y="49"/>
                    <a:pt x="287" y="27"/>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5" name="Freeform 39"/>
            <p:cNvSpPr>
              <a:spLocks/>
            </p:cNvSpPr>
            <p:nvPr/>
          </p:nvSpPr>
          <p:spPr bwMode="gray">
            <a:xfrm>
              <a:off x="9526281" y="5941900"/>
              <a:ext cx="449587" cy="78073"/>
            </a:xfrm>
            <a:custGeom>
              <a:avLst/>
              <a:gdLst>
                <a:gd name="T0" fmla="*/ 25 w 287"/>
                <a:gd name="T1" fmla="*/ 0 h 50"/>
                <a:gd name="T2" fmla="*/ 0 w 287"/>
                <a:gd name="T3" fmla="*/ 24 h 50"/>
                <a:gd name="T4" fmla="*/ 0 w 287"/>
                <a:gd name="T5" fmla="*/ 28 h 50"/>
                <a:gd name="T6" fmla="*/ 25 w 287"/>
                <a:gd name="T7" fmla="*/ 50 h 50"/>
                <a:gd name="T8" fmla="*/ 262 w 287"/>
                <a:gd name="T9" fmla="*/ 50 h 50"/>
                <a:gd name="T10" fmla="*/ 287 w 287"/>
                <a:gd name="T11" fmla="*/ 28 h 50"/>
                <a:gd name="T12" fmla="*/ 287 w 287"/>
                <a:gd name="T13" fmla="*/ 24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4"/>
                  </a:cubicBezTo>
                  <a:cubicBezTo>
                    <a:pt x="0" y="28"/>
                    <a:pt x="0" y="28"/>
                    <a:pt x="0" y="28"/>
                  </a:cubicBezTo>
                  <a:cubicBezTo>
                    <a:pt x="0" y="28"/>
                    <a:pt x="0" y="50"/>
                    <a:pt x="25" y="50"/>
                  </a:cubicBezTo>
                  <a:cubicBezTo>
                    <a:pt x="262" y="50"/>
                    <a:pt x="262" y="50"/>
                    <a:pt x="262" y="50"/>
                  </a:cubicBezTo>
                  <a:cubicBezTo>
                    <a:pt x="262" y="50"/>
                    <a:pt x="287" y="50"/>
                    <a:pt x="287" y="28"/>
                  </a:cubicBezTo>
                  <a:cubicBezTo>
                    <a:pt x="287" y="24"/>
                    <a:pt x="287" y="24"/>
                    <a:pt x="287" y="24"/>
                  </a:cubicBezTo>
                  <a:cubicBezTo>
                    <a:pt x="287" y="24"/>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6" name="Oval 40"/>
            <p:cNvSpPr>
              <a:spLocks noChangeArrowheads="1"/>
            </p:cNvSpPr>
            <p:nvPr/>
          </p:nvSpPr>
          <p:spPr bwMode="gray">
            <a:xfrm>
              <a:off x="9889718" y="4991577"/>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27" name="Oval 41"/>
            <p:cNvSpPr>
              <a:spLocks noChangeArrowheads="1"/>
            </p:cNvSpPr>
            <p:nvPr/>
          </p:nvSpPr>
          <p:spPr bwMode="gray">
            <a:xfrm>
              <a:off x="9889718" y="5131568"/>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28" name="Oval 42"/>
            <p:cNvSpPr>
              <a:spLocks noChangeArrowheads="1"/>
            </p:cNvSpPr>
            <p:nvPr/>
          </p:nvSpPr>
          <p:spPr bwMode="gray">
            <a:xfrm>
              <a:off x="9889718" y="5268867"/>
              <a:ext cx="45767" cy="45767"/>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29" name="Oval 43"/>
            <p:cNvSpPr>
              <a:spLocks noChangeArrowheads="1"/>
            </p:cNvSpPr>
            <p:nvPr/>
          </p:nvSpPr>
          <p:spPr bwMode="gray">
            <a:xfrm>
              <a:off x="9889718" y="5406165"/>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30" name="Oval 44"/>
            <p:cNvSpPr>
              <a:spLocks noChangeArrowheads="1"/>
            </p:cNvSpPr>
            <p:nvPr/>
          </p:nvSpPr>
          <p:spPr bwMode="gray">
            <a:xfrm>
              <a:off x="9889718" y="5546156"/>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31" name="Oval 45"/>
            <p:cNvSpPr>
              <a:spLocks noChangeArrowheads="1"/>
            </p:cNvSpPr>
            <p:nvPr/>
          </p:nvSpPr>
          <p:spPr bwMode="gray">
            <a:xfrm>
              <a:off x="9889718" y="5683456"/>
              <a:ext cx="45767" cy="45767"/>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32" name="Oval 46"/>
            <p:cNvSpPr>
              <a:spLocks noChangeArrowheads="1"/>
            </p:cNvSpPr>
            <p:nvPr/>
          </p:nvSpPr>
          <p:spPr bwMode="gray">
            <a:xfrm>
              <a:off x="9889718" y="5823447"/>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33" name="Oval 47"/>
            <p:cNvSpPr>
              <a:spLocks noChangeArrowheads="1"/>
            </p:cNvSpPr>
            <p:nvPr/>
          </p:nvSpPr>
          <p:spPr bwMode="gray">
            <a:xfrm>
              <a:off x="9889718" y="5960744"/>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34" name="Freeform 48"/>
            <p:cNvSpPr>
              <a:spLocks/>
            </p:cNvSpPr>
            <p:nvPr/>
          </p:nvSpPr>
          <p:spPr bwMode="gray">
            <a:xfrm>
              <a:off x="9526281" y="6081891"/>
              <a:ext cx="449587" cy="78073"/>
            </a:xfrm>
            <a:custGeom>
              <a:avLst/>
              <a:gdLst>
                <a:gd name="T0" fmla="*/ 25 w 287"/>
                <a:gd name="T1" fmla="*/ 0 h 50"/>
                <a:gd name="T2" fmla="*/ 0 w 287"/>
                <a:gd name="T3" fmla="*/ 23 h 50"/>
                <a:gd name="T4" fmla="*/ 0 w 287"/>
                <a:gd name="T5" fmla="*/ 27 h 50"/>
                <a:gd name="T6" fmla="*/ 25 w 287"/>
                <a:gd name="T7" fmla="*/ 50 h 50"/>
                <a:gd name="T8" fmla="*/ 262 w 287"/>
                <a:gd name="T9" fmla="*/ 50 h 50"/>
                <a:gd name="T10" fmla="*/ 287 w 287"/>
                <a:gd name="T11" fmla="*/ 27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7"/>
                    <a:pt x="0" y="27"/>
                    <a:pt x="0" y="27"/>
                  </a:cubicBezTo>
                  <a:cubicBezTo>
                    <a:pt x="0" y="27"/>
                    <a:pt x="0" y="50"/>
                    <a:pt x="25" y="50"/>
                  </a:cubicBezTo>
                  <a:cubicBezTo>
                    <a:pt x="262" y="50"/>
                    <a:pt x="262" y="50"/>
                    <a:pt x="262" y="50"/>
                  </a:cubicBezTo>
                  <a:cubicBezTo>
                    <a:pt x="262" y="50"/>
                    <a:pt x="287" y="50"/>
                    <a:pt x="287" y="27"/>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5" name="Oval 49"/>
            <p:cNvSpPr>
              <a:spLocks noChangeArrowheads="1"/>
            </p:cNvSpPr>
            <p:nvPr/>
          </p:nvSpPr>
          <p:spPr bwMode="gray">
            <a:xfrm>
              <a:off x="9889718" y="6100735"/>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36" name="Freeform 50"/>
            <p:cNvSpPr>
              <a:spLocks/>
            </p:cNvSpPr>
            <p:nvPr/>
          </p:nvSpPr>
          <p:spPr bwMode="gray">
            <a:xfrm>
              <a:off x="8842479" y="5909595"/>
              <a:ext cx="446894" cy="78073"/>
            </a:xfrm>
            <a:custGeom>
              <a:avLst/>
              <a:gdLst>
                <a:gd name="T0" fmla="*/ 24 w 286"/>
                <a:gd name="T1" fmla="*/ 0 h 50"/>
                <a:gd name="T2" fmla="*/ 0 w 286"/>
                <a:gd name="T3" fmla="*/ 23 h 50"/>
                <a:gd name="T4" fmla="*/ 0 w 286"/>
                <a:gd name="T5" fmla="*/ 27 h 50"/>
                <a:gd name="T6" fmla="*/ 24 w 286"/>
                <a:gd name="T7" fmla="*/ 50 h 50"/>
                <a:gd name="T8" fmla="*/ 262 w 286"/>
                <a:gd name="T9" fmla="*/ 50 h 50"/>
                <a:gd name="T10" fmla="*/ 286 w 286"/>
                <a:gd name="T11" fmla="*/ 27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7"/>
                    <a:pt x="0" y="27"/>
                    <a:pt x="0" y="27"/>
                  </a:cubicBezTo>
                  <a:cubicBezTo>
                    <a:pt x="0" y="27"/>
                    <a:pt x="0" y="50"/>
                    <a:pt x="24" y="50"/>
                  </a:cubicBezTo>
                  <a:cubicBezTo>
                    <a:pt x="262" y="50"/>
                    <a:pt x="262" y="50"/>
                    <a:pt x="262" y="50"/>
                  </a:cubicBezTo>
                  <a:cubicBezTo>
                    <a:pt x="262" y="50"/>
                    <a:pt x="286" y="50"/>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7" name="Oval 51"/>
            <p:cNvSpPr>
              <a:spLocks noChangeArrowheads="1"/>
            </p:cNvSpPr>
            <p:nvPr/>
          </p:nvSpPr>
          <p:spPr bwMode="gray">
            <a:xfrm>
              <a:off x="9203225" y="5928439"/>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38" name="Rectangle 52"/>
            <p:cNvSpPr>
              <a:spLocks noChangeArrowheads="1"/>
            </p:cNvSpPr>
            <p:nvPr/>
          </p:nvSpPr>
          <p:spPr bwMode="gray">
            <a:xfrm>
              <a:off x="8643261" y="4245857"/>
              <a:ext cx="573425" cy="255753"/>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9" name="Freeform 53"/>
            <p:cNvSpPr>
              <a:spLocks/>
            </p:cNvSpPr>
            <p:nvPr/>
          </p:nvSpPr>
          <p:spPr bwMode="gray">
            <a:xfrm>
              <a:off x="10780814" y="5917670"/>
              <a:ext cx="1235690" cy="611115"/>
            </a:xfrm>
            <a:custGeom>
              <a:avLst/>
              <a:gdLst>
                <a:gd name="T0" fmla="*/ 763 w 788"/>
                <a:gd name="T1" fmla="*/ 392 h 392"/>
                <a:gd name="T2" fmla="*/ 788 w 788"/>
                <a:gd name="T3" fmla="*/ 304 h 392"/>
                <a:gd name="T4" fmla="*/ 625 w 788"/>
                <a:gd name="T5" fmla="*/ 142 h 392"/>
                <a:gd name="T6" fmla="*/ 580 w 788"/>
                <a:gd name="T7" fmla="*/ 149 h 392"/>
                <a:gd name="T8" fmla="*/ 358 w 788"/>
                <a:gd name="T9" fmla="*/ 0 h 392"/>
                <a:gd name="T10" fmla="*/ 120 w 788"/>
                <a:gd name="T11" fmla="*/ 224 h 392"/>
                <a:gd name="T12" fmla="*/ 0 w 788"/>
                <a:gd name="T13" fmla="*/ 347 h 392"/>
                <a:gd name="T14" fmla="*/ 8 w 788"/>
                <a:gd name="T15" fmla="*/ 392 h 392"/>
                <a:gd name="T16" fmla="*/ 763 w 788"/>
                <a:gd name="T17"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8" h="392">
                  <a:moveTo>
                    <a:pt x="763" y="392"/>
                  </a:moveTo>
                  <a:cubicBezTo>
                    <a:pt x="779" y="366"/>
                    <a:pt x="788" y="337"/>
                    <a:pt x="788" y="304"/>
                  </a:cubicBezTo>
                  <a:cubicBezTo>
                    <a:pt x="788" y="214"/>
                    <a:pt x="715" y="142"/>
                    <a:pt x="625" y="142"/>
                  </a:cubicBezTo>
                  <a:cubicBezTo>
                    <a:pt x="609" y="142"/>
                    <a:pt x="594" y="144"/>
                    <a:pt x="580" y="149"/>
                  </a:cubicBezTo>
                  <a:cubicBezTo>
                    <a:pt x="544" y="61"/>
                    <a:pt x="458" y="0"/>
                    <a:pt x="358" y="0"/>
                  </a:cubicBezTo>
                  <a:cubicBezTo>
                    <a:pt x="231" y="0"/>
                    <a:pt x="127" y="99"/>
                    <a:pt x="120" y="224"/>
                  </a:cubicBezTo>
                  <a:cubicBezTo>
                    <a:pt x="53" y="226"/>
                    <a:pt x="0" y="280"/>
                    <a:pt x="0" y="347"/>
                  </a:cubicBezTo>
                  <a:cubicBezTo>
                    <a:pt x="0" y="363"/>
                    <a:pt x="2" y="378"/>
                    <a:pt x="8" y="392"/>
                  </a:cubicBezTo>
                  <a:lnTo>
                    <a:pt x="763" y="392"/>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40" name="Freeform 55"/>
            <p:cNvSpPr>
              <a:spLocks/>
            </p:cNvSpPr>
            <p:nvPr/>
          </p:nvSpPr>
          <p:spPr bwMode="gray">
            <a:xfrm>
              <a:off x="11198094" y="5990359"/>
              <a:ext cx="1238381" cy="646112"/>
            </a:xfrm>
            <a:custGeom>
              <a:avLst/>
              <a:gdLst>
                <a:gd name="T0" fmla="*/ 790 w 790"/>
                <a:gd name="T1" fmla="*/ 206 h 414"/>
                <a:gd name="T2" fmla="*/ 661 w 790"/>
                <a:gd name="T3" fmla="*/ 149 h 414"/>
                <a:gd name="T4" fmla="*/ 613 w 790"/>
                <a:gd name="T5" fmla="*/ 156 h 414"/>
                <a:gd name="T6" fmla="*/ 379 w 790"/>
                <a:gd name="T7" fmla="*/ 0 h 414"/>
                <a:gd name="T8" fmla="*/ 127 w 790"/>
                <a:gd name="T9" fmla="*/ 236 h 414"/>
                <a:gd name="T10" fmla="*/ 0 w 790"/>
                <a:gd name="T11" fmla="*/ 366 h 414"/>
                <a:gd name="T12" fmla="*/ 9 w 790"/>
                <a:gd name="T13" fmla="*/ 414 h 414"/>
                <a:gd name="T14" fmla="*/ 790 w 790"/>
                <a:gd name="T15" fmla="*/ 414 h 414"/>
                <a:gd name="T16" fmla="*/ 790 w 790"/>
                <a:gd name="T17" fmla="*/ 20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0" h="414">
                  <a:moveTo>
                    <a:pt x="790" y="206"/>
                  </a:moveTo>
                  <a:cubicBezTo>
                    <a:pt x="758" y="172"/>
                    <a:pt x="713" y="149"/>
                    <a:pt x="661" y="149"/>
                  </a:cubicBezTo>
                  <a:cubicBezTo>
                    <a:pt x="644" y="149"/>
                    <a:pt x="628" y="152"/>
                    <a:pt x="613" y="156"/>
                  </a:cubicBezTo>
                  <a:cubicBezTo>
                    <a:pt x="576" y="64"/>
                    <a:pt x="484" y="0"/>
                    <a:pt x="379" y="0"/>
                  </a:cubicBezTo>
                  <a:cubicBezTo>
                    <a:pt x="245" y="0"/>
                    <a:pt x="135" y="104"/>
                    <a:pt x="127" y="236"/>
                  </a:cubicBezTo>
                  <a:cubicBezTo>
                    <a:pt x="56" y="238"/>
                    <a:pt x="0" y="295"/>
                    <a:pt x="0" y="366"/>
                  </a:cubicBezTo>
                  <a:cubicBezTo>
                    <a:pt x="0" y="383"/>
                    <a:pt x="3" y="399"/>
                    <a:pt x="9" y="414"/>
                  </a:cubicBezTo>
                  <a:cubicBezTo>
                    <a:pt x="790" y="414"/>
                    <a:pt x="790" y="414"/>
                    <a:pt x="790" y="414"/>
                  </a:cubicBezTo>
                  <a:lnTo>
                    <a:pt x="790" y="2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40" name="Freeform 59"/>
            <p:cNvSpPr>
              <a:spLocks/>
            </p:cNvSpPr>
            <p:nvPr/>
          </p:nvSpPr>
          <p:spPr bwMode="gray">
            <a:xfrm>
              <a:off x="11682678" y="5328094"/>
              <a:ext cx="309596" cy="441510"/>
            </a:xfrm>
            <a:custGeom>
              <a:avLst/>
              <a:gdLst>
                <a:gd name="T0" fmla="*/ 198 w 198"/>
                <a:gd name="T1" fmla="*/ 202 h 283"/>
                <a:gd name="T2" fmla="*/ 198 w 198"/>
                <a:gd name="T3" fmla="*/ 0 h 283"/>
                <a:gd name="T4" fmla="*/ 177 w 198"/>
                <a:gd name="T5" fmla="*/ 6 h 283"/>
                <a:gd name="T6" fmla="*/ 177 w 198"/>
                <a:gd name="T7" fmla="*/ 230 h 283"/>
                <a:gd name="T8" fmla="*/ 0 w 198"/>
                <a:gd name="T9" fmla="*/ 230 h 283"/>
                <a:gd name="T10" fmla="*/ 26 w 198"/>
                <a:gd name="T11" fmla="*/ 246 h 283"/>
                <a:gd name="T12" fmla="*/ 26 w 198"/>
                <a:gd name="T13" fmla="*/ 283 h 283"/>
                <a:gd name="T14" fmla="*/ 171 w 198"/>
                <a:gd name="T15" fmla="*/ 283 h 283"/>
                <a:gd name="T16" fmla="*/ 171 w 198"/>
                <a:gd name="T17" fmla="*/ 246 h 283"/>
                <a:gd name="T18" fmla="*/ 198 w 198"/>
                <a:gd name="T19" fmla="*/ 20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83">
                  <a:moveTo>
                    <a:pt x="198" y="202"/>
                  </a:moveTo>
                  <a:cubicBezTo>
                    <a:pt x="198" y="0"/>
                    <a:pt x="198" y="0"/>
                    <a:pt x="198" y="0"/>
                  </a:cubicBezTo>
                  <a:cubicBezTo>
                    <a:pt x="190" y="0"/>
                    <a:pt x="183" y="3"/>
                    <a:pt x="177" y="6"/>
                  </a:cubicBezTo>
                  <a:cubicBezTo>
                    <a:pt x="177" y="230"/>
                    <a:pt x="177" y="230"/>
                    <a:pt x="177" y="230"/>
                  </a:cubicBezTo>
                  <a:cubicBezTo>
                    <a:pt x="0" y="230"/>
                    <a:pt x="0" y="230"/>
                    <a:pt x="0" y="230"/>
                  </a:cubicBezTo>
                  <a:cubicBezTo>
                    <a:pt x="6" y="239"/>
                    <a:pt x="15" y="244"/>
                    <a:pt x="26" y="246"/>
                  </a:cubicBezTo>
                  <a:cubicBezTo>
                    <a:pt x="26" y="283"/>
                    <a:pt x="26" y="283"/>
                    <a:pt x="26" y="283"/>
                  </a:cubicBezTo>
                  <a:cubicBezTo>
                    <a:pt x="171" y="283"/>
                    <a:pt x="171" y="283"/>
                    <a:pt x="171" y="283"/>
                  </a:cubicBezTo>
                  <a:cubicBezTo>
                    <a:pt x="171" y="246"/>
                    <a:pt x="171" y="246"/>
                    <a:pt x="171" y="246"/>
                  </a:cubicBezTo>
                  <a:lnTo>
                    <a:pt x="198" y="202"/>
                  </a:lnTo>
                  <a:close/>
                </a:path>
              </a:pathLst>
            </a:custGeom>
            <a:solidFill>
              <a:srgbClr val="613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41" name="Freeform 60"/>
            <p:cNvSpPr>
              <a:spLocks/>
            </p:cNvSpPr>
            <p:nvPr/>
          </p:nvSpPr>
          <p:spPr bwMode="gray">
            <a:xfrm>
              <a:off x="11704215" y="5815369"/>
              <a:ext cx="263829" cy="419973"/>
            </a:xfrm>
            <a:custGeom>
              <a:avLst/>
              <a:gdLst>
                <a:gd name="T0" fmla="*/ 167 w 167"/>
                <a:gd name="T1" fmla="*/ 270 h 270"/>
                <a:gd name="T2" fmla="*/ 167 w 167"/>
                <a:gd name="T3" fmla="*/ 0 h 270"/>
                <a:gd name="T4" fmla="*/ 0 w 167"/>
                <a:gd name="T5" fmla="*/ 0 h 270"/>
                <a:gd name="T6" fmla="*/ 0 w 167"/>
                <a:gd name="T7" fmla="*/ 203 h 270"/>
                <a:gd name="T8" fmla="*/ 18 w 167"/>
                <a:gd name="T9" fmla="*/ 202 h 270"/>
                <a:gd name="T10" fmla="*/ 167 w 167"/>
                <a:gd name="T11" fmla="*/ 270 h 270"/>
              </a:gdLst>
              <a:ahLst/>
              <a:cxnLst>
                <a:cxn ang="0">
                  <a:pos x="T0" y="T1"/>
                </a:cxn>
                <a:cxn ang="0">
                  <a:pos x="T2" y="T3"/>
                </a:cxn>
                <a:cxn ang="0">
                  <a:pos x="T4" y="T5"/>
                </a:cxn>
                <a:cxn ang="0">
                  <a:pos x="T6" y="T7"/>
                </a:cxn>
                <a:cxn ang="0">
                  <a:pos x="T8" y="T9"/>
                </a:cxn>
                <a:cxn ang="0">
                  <a:pos x="T10" y="T11"/>
                </a:cxn>
              </a:cxnLst>
              <a:rect l="0" t="0" r="r" b="b"/>
              <a:pathLst>
                <a:path w="167" h="270">
                  <a:moveTo>
                    <a:pt x="167" y="270"/>
                  </a:moveTo>
                  <a:cubicBezTo>
                    <a:pt x="167" y="0"/>
                    <a:pt x="167" y="0"/>
                    <a:pt x="167" y="0"/>
                  </a:cubicBezTo>
                  <a:cubicBezTo>
                    <a:pt x="0" y="0"/>
                    <a:pt x="0" y="0"/>
                    <a:pt x="0" y="0"/>
                  </a:cubicBezTo>
                  <a:cubicBezTo>
                    <a:pt x="0" y="203"/>
                    <a:pt x="0" y="203"/>
                    <a:pt x="0" y="203"/>
                  </a:cubicBezTo>
                  <a:cubicBezTo>
                    <a:pt x="6" y="203"/>
                    <a:pt x="12" y="202"/>
                    <a:pt x="18" y="202"/>
                  </a:cubicBezTo>
                  <a:cubicBezTo>
                    <a:pt x="77" y="202"/>
                    <a:pt x="131" y="229"/>
                    <a:pt x="167" y="270"/>
                  </a:cubicBezTo>
                  <a:close/>
                </a:path>
              </a:pathLst>
            </a:custGeom>
            <a:solidFill>
              <a:srgbClr val="001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42" name="Rectangle 61"/>
            <p:cNvSpPr>
              <a:spLocks noChangeArrowheads="1"/>
            </p:cNvSpPr>
            <p:nvPr/>
          </p:nvSpPr>
          <p:spPr bwMode="gray">
            <a:xfrm>
              <a:off x="11712292" y="5769604"/>
              <a:ext cx="247676" cy="45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43" name="Freeform 62"/>
            <p:cNvSpPr>
              <a:spLocks/>
            </p:cNvSpPr>
            <p:nvPr/>
          </p:nvSpPr>
          <p:spPr bwMode="gray">
            <a:xfrm>
              <a:off x="9698577" y="6491095"/>
              <a:ext cx="1017626" cy="503430"/>
            </a:xfrm>
            <a:custGeom>
              <a:avLst/>
              <a:gdLst>
                <a:gd name="T0" fmla="*/ 628 w 650"/>
                <a:gd name="T1" fmla="*/ 323 h 323"/>
                <a:gd name="T2" fmla="*/ 650 w 650"/>
                <a:gd name="T3" fmla="*/ 251 h 323"/>
                <a:gd name="T4" fmla="*/ 515 w 650"/>
                <a:gd name="T5" fmla="*/ 117 h 323"/>
                <a:gd name="T6" fmla="*/ 477 w 650"/>
                <a:gd name="T7" fmla="*/ 122 h 323"/>
                <a:gd name="T8" fmla="*/ 295 w 650"/>
                <a:gd name="T9" fmla="*/ 0 h 323"/>
                <a:gd name="T10" fmla="*/ 99 w 650"/>
                <a:gd name="T11" fmla="*/ 184 h 323"/>
                <a:gd name="T12" fmla="*/ 0 w 650"/>
                <a:gd name="T13" fmla="*/ 285 h 323"/>
                <a:gd name="T14" fmla="*/ 7 w 650"/>
                <a:gd name="T15" fmla="*/ 323 h 323"/>
                <a:gd name="T16" fmla="*/ 628 w 650"/>
                <a:gd name="T17"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0" h="323">
                  <a:moveTo>
                    <a:pt x="628" y="323"/>
                  </a:moveTo>
                  <a:cubicBezTo>
                    <a:pt x="642" y="302"/>
                    <a:pt x="650" y="277"/>
                    <a:pt x="650" y="251"/>
                  </a:cubicBezTo>
                  <a:cubicBezTo>
                    <a:pt x="650" y="176"/>
                    <a:pt x="589" y="117"/>
                    <a:pt x="515" y="117"/>
                  </a:cubicBezTo>
                  <a:cubicBezTo>
                    <a:pt x="502" y="117"/>
                    <a:pt x="489" y="119"/>
                    <a:pt x="477" y="122"/>
                  </a:cubicBezTo>
                  <a:cubicBezTo>
                    <a:pt x="448" y="50"/>
                    <a:pt x="377" y="0"/>
                    <a:pt x="295" y="0"/>
                  </a:cubicBezTo>
                  <a:cubicBezTo>
                    <a:pt x="191" y="0"/>
                    <a:pt x="105" y="81"/>
                    <a:pt x="99" y="184"/>
                  </a:cubicBezTo>
                  <a:cubicBezTo>
                    <a:pt x="44" y="185"/>
                    <a:pt x="0" y="230"/>
                    <a:pt x="0" y="285"/>
                  </a:cubicBezTo>
                  <a:cubicBezTo>
                    <a:pt x="0" y="298"/>
                    <a:pt x="1" y="311"/>
                    <a:pt x="7" y="323"/>
                  </a:cubicBezTo>
                  <a:lnTo>
                    <a:pt x="628" y="3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44" name="Rectangle 63"/>
            <p:cNvSpPr>
              <a:spLocks noChangeArrowheads="1"/>
            </p:cNvSpPr>
            <p:nvPr/>
          </p:nvSpPr>
          <p:spPr bwMode="gray">
            <a:xfrm>
              <a:off x="10840041" y="5481545"/>
              <a:ext cx="43074" cy="91532"/>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345" name="Freeform 64"/>
            <p:cNvSpPr>
              <a:spLocks/>
            </p:cNvSpPr>
            <p:nvPr/>
          </p:nvSpPr>
          <p:spPr bwMode="gray">
            <a:xfrm>
              <a:off x="6852992" y="5328094"/>
              <a:ext cx="729569" cy="231523"/>
            </a:xfrm>
            <a:custGeom>
              <a:avLst/>
              <a:gdLst>
                <a:gd name="T0" fmla="*/ 271 w 271"/>
                <a:gd name="T1" fmla="*/ 0 h 86"/>
                <a:gd name="T2" fmla="*/ 0 w 271"/>
                <a:gd name="T3" fmla="*/ 0 h 86"/>
                <a:gd name="T4" fmla="*/ 17 w 271"/>
                <a:gd name="T5" fmla="*/ 11 h 86"/>
                <a:gd name="T6" fmla="*/ 132 w 271"/>
                <a:gd name="T7" fmla="*/ 48 h 86"/>
                <a:gd name="T8" fmla="*/ 133 w 271"/>
                <a:gd name="T9" fmla="*/ 86 h 86"/>
                <a:gd name="T10" fmla="*/ 240 w 271"/>
                <a:gd name="T11" fmla="*/ 86 h 86"/>
                <a:gd name="T12" fmla="*/ 240 w 271"/>
                <a:gd name="T13" fmla="*/ 21 h 86"/>
                <a:gd name="T14" fmla="*/ 271 w 271"/>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86">
                  <a:moveTo>
                    <a:pt x="271" y="0"/>
                  </a:moveTo>
                  <a:lnTo>
                    <a:pt x="0" y="0"/>
                  </a:lnTo>
                  <a:lnTo>
                    <a:pt x="17" y="11"/>
                  </a:lnTo>
                  <a:lnTo>
                    <a:pt x="132" y="48"/>
                  </a:lnTo>
                  <a:lnTo>
                    <a:pt x="133" y="86"/>
                  </a:lnTo>
                  <a:lnTo>
                    <a:pt x="240" y="86"/>
                  </a:lnTo>
                  <a:lnTo>
                    <a:pt x="240" y="21"/>
                  </a:lnTo>
                  <a:lnTo>
                    <a:pt x="271" y="0"/>
                  </a:lnTo>
                  <a:close/>
                </a:path>
              </a:pathLst>
            </a:custGeom>
            <a:solidFill>
              <a:srgbClr val="BB91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46" name="Freeform 65"/>
            <p:cNvSpPr>
              <a:spLocks/>
            </p:cNvSpPr>
            <p:nvPr/>
          </p:nvSpPr>
          <p:spPr bwMode="gray">
            <a:xfrm>
              <a:off x="7192201" y="5621536"/>
              <a:ext cx="328440" cy="508814"/>
            </a:xfrm>
            <a:custGeom>
              <a:avLst/>
              <a:gdLst>
                <a:gd name="T0" fmla="*/ 209 w 209"/>
                <a:gd name="T1" fmla="*/ 327 h 327"/>
                <a:gd name="T2" fmla="*/ 209 w 209"/>
                <a:gd name="T3" fmla="*/ 0 h 327"/>
                <a:gd name="T4" fmla="*/ 0 w 209"/>
                <a:gd name="T5" fmla="*/ 0 h 327"/>
                <a:gd name="T6" fmla="*/ 0 w 209"/>
                <a:gd name="T7" fmla="*/ 242 h 327"/>
                <a:gd name="T8" fmla="*/ 209 w 209"/>
                <a:gd name="T9" fmla="*/ 327 h 327"/>
              </a:gdLst>
              <a:ahLst/>
              <a:cxnLst>
                <a:cxn ang="0">
                  <a:pos x="T0" y="T1"/>
                </a:cxn>
                <a:cxn ang="0">
                  <a:pos x="T2" y="T3"/>
                </a:cxn>
                <a:cxn ang="0">
                  <a:pos x="T4" y="T5"/>
                </a:cxn>
                <a:cxn ang="0">
                  <a:pos x="T6" y="T7"/>
                </a:cxn>
                <a:cxn ang="0">
                  <a:pos x="T8" y="T9"/>
                </a:cxn>
              </a:cxnLst>
              <a:rect l="0" t="0" r="r" b="b"/>
              <a:pathLst>
                <a:path w="209" h="327">
                  <a:moveTo>
                    <a:pt x="209" y="327"/>
                  </a:moveTo>
                  <a:cubicBezTo>
                    <a:pt x="209" y="0"/>
                    <a:pt x="209" y="0"/>
                    <a:pt x="209" y="0"/>
                  </a:cubicBezTo>
                  <a:cubicBezTo>
                    <a:pt x="0" y="0"/>
                    <a:pt x="0" y="0"/>
                    <a:pt x="0" y="0"/>
                  </a:cubicBezTo>
                  <a:cubicBezTo>
                    <a:pt x="0" y="242"/>
                    <a:pt x="0" y="242"/>
                    <a:pt x="0" y="242"/>
                  </a:cubicBezTo>
                  <a:cubicBezTo>
                    <a:pt x="81" y="245"/>
                    <a:pt x="153" y="277"/>
                    <a:pt x="209" y="327"/>
                  </a:cubicBezTo>
                  <a:close/>
                </a:path>
              </a:pathLst>
            </a:custGeom>
            <a:solidFill>
              <a:srgbClr val="001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47" name="Rectangle 66"/>
            <p:cNvSpPr>
              <a:spLocks noChangeArrowheads="1"/>
            </p:cNvSpPr>
            <p:nvPr/>
          </p:nvSpPr>
          <p:spPr bwMode="gray">
            <a:xfrm>
              <a:off x="7202970" y="5559618"/>
              <a:ext cx="306903" cy="619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48" name="Rectangle 67"/>
            <p:cNvSpPr>
              <a:spLocks noChangeArrowheads="1"/>
            </p:cNvSpPr>
            <p:nvPr/>
          </p:nvSpPr>
          <p:spPr bwMode="gray">
            <a:xfrm>
              <a:off x="7943307" y="5048112"/>
              <a:ext cx="43074" cy="91532"/>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349" name="Freeform 68"/>
            <p:cNvSpPr>
              <a:spLocks/>
            </p:cNvSpPr>
            <p:nvPr/>
          </p:nvSpPr>
          <p:spPr bwMode="gray">
            <a:xfrm>
              <a:off x="7940614" y="5088494"/>
              <a:ext cx="1289532" cy="454971"/>
            </a:xfrm>
            <a:custGeom>
              <a:avLst/>
              <a:gdLst>
                <a:gd name="T0" fmla="*/ 479 w 479"/>
                <a:gd name="T1" fmla="*/ 169 h 169"/>
                <a:gd name="T2" fmla="*/ 163 w 479"/>
                <a:gd name="T3" fmla="*/ 169 h 169"/>
                <a:gd name="T4" fmla="*/ 163 w 479"/>
                <a:gd name="T5" fmla="*/ 5 h 169"/>
                <a:gd name="T6" fmla="*/ 0 w 479"/>
                <a:gd name="T7" fmla="*/ 5 h 169"/>
                <a:gd name="T8" fmla="*/ 0 w 479"/>
                <a:gd name="T9" fmla="*/ 0 h 169"/>
                <a:gd name="T10" fmla="*/ 169 w 479"/>
                <a:gd name="T11" fmla="*/ 0 h 169"/>
                <a:gd name="T12" fmla="*/ 169 w 479"/>
                <a:gd name="T13" fmla="*/ 165 h 169"/>
                <a:gd name="T14" fmla="*/ 479 w 479"/>
                <a:gd name="T15" fmla="*/ 165 h 169"/>
                <a:gd name="T16" fmla="*/ 479 w 479"/>
                <a:gd name="T1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9" h="169">
                  <a:moveTo>
                    <a:pt x="479" y="169"/>
                  </a:moveTo>
                  <a:lnTo>
                    <a:pt x="163" y="169"/>
                  </a:lnTo>
                  <a:lnTo>
                    <a:pt x="163" y="5"/>
                  </a:lnTo>
                  <a:lnTo>
                    <a:pt x="0" y="5"/>
                  </a:lnTo>
                  <a:lnTo>
                    <a:pt x="0" y="0"/>
                  </a:lnTo>
                  <a:lnTo>
                    <a:pt x="169" y="0"/>
                  </a:lnTo>
                  <a:lnTo>
                    <a:pt x="169" y="165"/>
                  </a:lnTo>
                  <a:lnTo>
                    <a:pt x="479" y="165"/>
                  </a:lnTo>
                  <a:lnTo>
                    <a:pt x="479" y="169"/>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350" name="Freeform 69"/>
            <p:cNvSpPr>
              <a:spLocks/>
            </p:cNvSpPr>
            <p:nvPr/>
          </p:nvSpPr>
          <p:spPr bwMode="gray">
            <a:xfrm>
              <a:off x="10215467" y="6227266"/>
              <a:ext cx="134607" cy="188449"/>
            </a:xfrm>
            <a:custGeom>
              <a:avLst/>
              <a:gdLst>
                <a:gd name="T0" fmla="*/ 85 w 85"/>
                <a:gd name="T1" fmla="*/ 86 h 121"/>
                <a:gd name="T2" fmla="*/ 85 w 85"/>
                <a:gd name="T3" fmla="*/ 0 h 121"/>
                <a:gd name="T4" fmla="*/ 77 w 85"/>
                <a:gd name="T5" fmla="*/ 2 h 121"/>
                <a:gd name="T6" fmla="*/ 77 w 85"/>
                <a:gd name="T7" fmla="*/ 98 h 121"/>
                <a:gd name="T8" fmla="*/ 0 w 85"/>
                <a:gd name="T9" fmla="*/ 98 h 121"/>
                <a:gd name="T10" fmla="*/ 11 w 85"/>
                <a:gd name="T11" fmla="*/ 105 h 121"/>
                <a:gd name="T12" fmla="*/ 11 w 85"/>
                <a:gd name="T13" fmla="*/ 121 h 121"/>
                <a:gd name="T14" fmla="*/ 73 w 85"/>
                <a:gd name="T15" fmla="*/ 121 h 121"/>
                <a:gd name="T16" fmla="*/ 73 w 85"/>
                <a:gd name="T17" fmla="*/ 105 h 121"/>
                <a:gd name="T18" fmla="*/ 85 w 85"/>
                <a:gd name="T19" fmla="*/ 8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21">
                  <a:moveTo>
                    <a:pt x="85" y="86"/>
                  </a:moveTo>
                  <a:cubicBezTo>
                    <a:pt x="85" y="0"/>
                    <a:pt x="85" y="0"/>
                    <a:pt x="85" y="0"/>
                  </a:cubicBezTo>
                  <a:cubicBezTo>
                    <a:pt x="82" y="0"/>
                    <a:pt x="79" y="1"/>
                    <a:pt x="77" y="2"/>
                  </a:cubicBezTo>
                  <a:cubicBezTo>
                    <a:pt x="77" y="98"/>
                    <a:pt x="77" y="98"/>
                    <a:pt x="77" y="98"/>
                  </a:cubicBezTo>
                  <a:cubicBezTo>
                    <a:pt x="0" y="98"/>
                    <a:pt x="0" y="98"/>
                    <a:pt x="0" y="98"/>
                  </a:cubicBezTo>
                  <a:cubicBezTo>
                    <a:pt x="3" y="102"/>
                    <a:pt x="7" y="104"/>
                    <a:pt x="11" y="105"/>
                  </a:cubicBezTo>
                  <a:cubicBezTo>
                    <a:pt x="11" y="121"/>
                    <a:pt x="11" y="121"/>
                    <a:pt x="11" y="121"/>
                  </a:cubicBezTo>
                  <a:cubicBezTo>
                    <a:pt x="73" y="121"/>
                    <a:pt x="73" y="121"/>
                    <a:pt x="73" y="121"/>
                  </a:cubicBezTo>
                  <a:cubicBezTo>
                    <a:pt x="73" y="105"/>
                    <a:pt x="73" y="105"/>
                    <a:pt x="73" y="105"/>
                  </a:cubicBezTo>
                  <a:lnTo>
                    <a:pt x="85" y="86"/>
                  </a:lnTo>
                  <a:close/>
                </a:path>
              </a:pathLst>
            </a:custGeom>
            <a:solidFill>
              <a:srgbClr val="CE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51" name="Freeform 70"/>
            <p:cNvSpPr>
              <a:spLocks/>
            </p:cNvSpPr>
            <p:nvPr/>
          </p:nvSpPr>
          <p:spPr bwMode="gray">
            <a:xfrm>
              <a:off x="10228926" y="6437253"/>
              <a:ext cx="110378" cy="250369"/>
            </a:xfrm>
            <a:custGeom>
              <a:avLst/>
              <a:gdLst>
                <a:gd name="T0" fmla="*/ 72 w 72"/>
                <a:gd name="T1" fmla="*/ 160 h 160"/>
                <a:gd name="T2" fmla="*/ 72 w 72"/>
                <a:gd name="T3" fmla="*/ 0 h 160"/>
                <a:gd name="T4" fmla="*/ 0 w 72"/>
                <a:gd name="T5" fmla="*/ 0 h 160"/>
                <a:gd name="T6" fmla="*/ 0 w 72"/>
                <a:gd name="T7" fmla="*/ 119 h 160"/>
                <a:gd name="T8" fmla="*/ 72 w 72"/>
                <a:gd name="T9" fmla="*/ 160 h 160"/>
              </a:gdLst>
              <a:ahLst/>
              <a:cxnLst>
                <a:cxn ang="0">
                  <a:pos x="T0" y="T1"/>
                </a:cxn>
                <a:cxn ang="0">
                  <a:pos x="T2" y="T3"/>
                </a:cxn>
                <a:cxn ang="0">
                  <a:pos x="T4" y="T5"/>
                </a:cxn>
                <a:cxn ang="0">
                  <a:pos x="T6" y="T7"/>
                </a:cxn>
                <a:cxn ang="0">
                  <a:pos x="T8" y="T9"/>
                </a:cxn>
              </a:cxnLst>
              <a:rect l="0" t="0" r="r" b="b"/>
              <a:pathLst>
                <a:path w="72" h="160">
                  <a:moveTo>
                    <a:pt x="72" y="160"/>
                  </a:moveTo>
                  <a:cubicBezTo>
                    <a:pt x="72" y="0"/>
                    <a:pt x="72" y="0"/>
                    <a:pt x="72" y="0"/>
                  </a:cubicBezTo>
                  <a:cubicBezTo>
                    <a:pt x="0" y="0"/>
                    <a:pt x="0" y="0"/>
                    <a:pt x="0" y="0"/>
                  </a:cubicBezTo>
                  <a:cubicBezTo>
                    <a:pt x="0" y="119"/>
                    <a:pt x="0" y="119"/>
                    <a:pt x="0" y="119"/>
                  </a:cubicBezTo>
                  <a:cubicBezTo>
                    <a:pt x="27" y="126"/>
                    <a:pt x="52" y="140"/>
                    <a:pt x="72" y="160"/>
                  </a:cubicBezTo>
                  <a:close/>
                </a:path>
              </a:pathLst>
            </a:custGeom>
            <a:solidFill>
              <a:srgbClr val="001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52" name="Rectangle 71"/>
            <p:cNvSpPr>
              <a:spLocks noChangeArrowheads="1"/>
            </p:cNvSpPr>
            <p:nvPr/>
          </p:nvSpPr>
          <p:spPr bwMode="gray">
            <a:xfrm>
              <a:off x="10231619" y="6415716"/>
              <a:ext cx="104994" cy="21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53" name="Freeform 72"/>
            <p:cNvSpPr>
              <a:spLocks/>
            </p:cNvSpPr>
            <p:nvPr/>
          </p:nvSpPr>
          <p:spPr bwMode="gray">
            <a:xfrm>
              <a:off x="9916639" y="5287711"/>
              <a:ext cx="923402" cy="247676"/>
            </a:xfrm>
            <a:custGeom>
              <a:avLst/>
              <a:gdLst>
                <a:gd name="T0" fmla="*/ 343 w 343"/>
                <a:gd name="T1" fmla="*/ 92 h 92"/>
                <a:gd name="T2" fmla="*/ 196 w 343"/>
                <a:gd name="T3" fmla="*/ 92 h 92"/>
                <a:gd name="T4" fmla="*/ 196 w 343"/>
                <a:gd name="T5" fmla="*/ 5 h 92"/>
                <a:gd name="T6" fmla="*/ 0 w 343"/>
                <a:gd name="T7" fmla="*/ 5 h 92"/>
                <a:gd name="T8" fmla="*/ 0 w 343"/>
                <a:gd name="T9" fmla="*/ 0 h 92"/>
                <a:gd name="T10" fmla="*/ 201 w 343"/>
                <a:gd name="T11" fmla="*/ 0 h 92"/>
                <a:gd name="T12" fmla="*/ 201 w 343"/>
                <a:gd name="T13" fmla="*/ 87 h 92"/>
                <a:gd name="T14" fmla="*/ 343 w 343"/>
                <a:gd name="T15" fmla="*/ 87 h 92"/>
                <a:gd name="T16" fmla="*/ 343 w 343"/>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 h="92">
                  <a:moveTo>
                    <a:pt x="343" y="92"/>
                  </a:moveTo>
                  <a:lnTo>
                    <a:pt x="196" y="92"/>
                  </a:lnTo>
                  <a:lnTo>
                    <a:pt x="196" y="5"/>
                  </a:lnTo>
                  <a:lnTo>
                    <a:pt x="0" y="5"/>
                  </a:lnTo>
                  <a:lnTo>
                    <a:pt x="0" y="0"/>
                  </a:lnTo>
                  <a:lnTo>
                    <a:pt x="201" y="0"/>
                  </a:lnTo>
                  <a:lnTo>
                    <a:pt x="201" y="87"/>
                  </a:lnTo>
                  <a:lnTo>
                    <a:pt x="343" y="87"/>
                  </a:lnTo>
                  <a:lnTo>
                    <a:pt x="343" y="92"/>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354" name="Freeform 73"/>
            <p:cNvSpPr>
              <a:spLocks/>
            </p:cNvSpPr>
            <p:nvPr/>
          </p:nvSpPr>
          <p:spPr bwMode="gray">
            <a:xfrm>
              <a:off x="9623198" y="5565002"/>
              <a:ext cx="282675" cy="743029"/>
            </a:xfrm>
            <a:custGeom>
              <a:avLst/>
              <a:gdLst>
                <a:gd name="T0" fmla="*/ 93 w 105"/>
                <a:gd name="T1" fmla="*/ 276 h 276"/>
                <a:gd name="T2" fmla="*/ 0 w 105"/>
                <a:gd name="T3" fmla="*/ 276 h 276"/>
                <a:gd name="T4" fmla="*/ 0 w 105"/>
                <a:gd name="T5" fmla="*/ 0 h 276"/>
                <a:gd name="T6" fmla="*/ 105 w 105"/>
                <a:gd name="T7" fmla="*/ 0 h 276"/>
                <a:gd name="T8" fmla="*/ 105 w 105"/>
                <a:gd name="T9" fmla="*/ 6 h 276"/>
                <a:gd name="T10" fmla="*/ 6 w 105"/>
                <a:gd name="T11" fmla="*/ 6 h 276"/>
                <a:gd name="T12" fmla="*/ 6 w 105"/>
                <a:gd name="T13" fmla="*/ 271 h 276"/>
                <a:gd name="T14" fmla="*/ 93 w 105"/>
                <a:gd name="T15" fmla="*/ 271 h 276"/>
                <a:gd name="T16" fmla="*/ 93 w 105"/>
                <a:gd name="T17"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76">
                  <a:moveTo>
                    <a:pt x="93" y="276"/>
                  </a:moveTo>
                  <a:lnTo>
                    <a:pt x="0" y="276"/>
                  </a:lnTo>
                  <a:lnTo>
                    <a:pt x="0" y="0"/>
                  </a:lnTo>
                  <a:lnTo>
                    <a:pt x="105" y="0"/>
                  </a:lnTo>
                  <a:lnTo>
                    <a:pt x="105" y="6"/>
                  </a:lnTo>
                  <a:lnTo>
                    <a:pt x="6" y="6"/>
                  </a:lnTo>
                  <a:lnTo>
                    <a:pt x="6" y="271"/>
                  </a:lnTo>
                  <a:lnTo>
                    <a:pt x="93" y="271"/>
                  </a:lnTo>
                  <a:lnTo>
                    <a:pt x="93" y="276"/>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355" name="Rectangle 74"/>
            <p:cNvSpPr>
              <a:spLocks noChangeArrowheads="1"/>
            </p:cNvSpPr>
            <p:nvPr/>
          </p:nvSpPr>
          <p:spPr bwMode="gray">
            <a:xfrm>
              <a:off x="9846644" y="6273032"/>
              <a:ext cx="26921" cy="56536"/>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356" name="Freeform 75"/>
            <p:cNvSpPr>
              <a:spLocks/>
            </p:cNvSpPr>
            <p:nvPr/>
          </p:nvSpPr>
          <p:spPr bwMode="gray">
            <a:xfrm>
              <a:off x="10883115" y="4951196"/>
              <a:ext cx="1076853" cy="734953"/>
            </a:xfrm>
            <a:custGeom>
              <a:avLst/>
              <a:gdLst>
                <a:gd name="T0" fmla="*/ 400 w 400"/>
                <a:gd name="T1" fmla="*/ 273 h 273"/>
                <a:gd name="T2" fmla="*/ 400 w 400"/>
                <a:gd name="T3" fmla="*/ 0 h 273"/>
                <a:gd name="T4" fmla="*/ 201 w 400"/>
                <a:gd name="T5" fmla="*/ 0 h 273"/>
                <a:gd name="T6" fmla="*/ 0 w 400"/>
                <a:gd name="T7" fmla="*/ 0 h 273"/>
                <a:gd name="T8" fmla="*/ 0 w 400"/>
                <a:gd name="T9" fmla="*/ 273 h 273"/>
                <a:gd name="T10" fmla="*/ 201 w 400"/>
                <a:gd name="T11" fmla="*/ 273 h 273"/>
                <a:gd name="T12" fmla="*/ 400 w 400"/>
                <a:gd name="T13" fmla="*/ 273 h 273"/>
              </a:gdLst>
              <a:ahLst/>
              <a:cxnLst>
                <a:cxn ang="0">
                  <a:pos x="T0" y="T1"/>
                </a:cxn>
                <a:cxn ang="0">
                  <a:pos x="T2" y="T3"/>
                </a:cxn>
                <a:cxn ang="0">
                  <a:pos x="T4" y="T5"/>
                </a:cxn>
                <a:cxn ang="0">
                  <a:pos x="T6" y="T7"/>
                </a:cxn>
                <a:cxn ang="0">
                  <a:pos x="T8" y="T9"/>
                </a:cxn>
                <a:cxn ang="0">
                  <a:pos x="T10" y="T11"/>
                </a:cxn>
                <a:cxn ang="0">
                  <a:pos x="T12" y="T13"/>
                </a:cxn>
              </a:cxnLst>
              <a:rect l="0" t="0" r="r" b="b"/>
              <a:pathLst>
                <a:path w="400" h="273">
                  <a:moveTo>
                    <a:pt x="400" y="273"/>
                  </a:moveTo>
                  <a:lnTo>
                    <a:pt x="400" y="0"/>
                  </a:lnTo>
                  <a:lnTo>
                    <a:pt x="201" y="0"/>
                  </a:lnTo>
                  <a:lnTo>
                    <a:pt x="0" y="0"/>
                  </a:lnTo>
                  <a:lnTo>
                    <a:pt x="0" y="273"/>
                  </a:lnTo>
                  <a:lnTo>
                    <a:pt x="201" y="273"/>
                  </a:lnTo>
                  <a:lnTo>
                    <a:pt x="400" y="273"/>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57" name="Rectangle 76"/>
            <p:cNvSpPr>
              <a:spLocks noChangeArrowheads="1"/>
            </p:cNvSpPr>
            <p:nvPr/>
          </p:nvSpPr>
          <p:spPr bwMode="gray">
            <a:xfrm>
              <a:off x="10939649" y="4991577"/>
              <a:ext cx="966476" cy="573425"/>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dirty="0"/>
            </a:p>
          </p:txBody>
        </p:sp>
        <p:sp>
          <p:nvSpPr>
            <p:cNvPr id="358" name="Freeform 77"/>
            <p:cNvSpPr>
              <a:spLocks noEditPoints="1"/>
            </p:cNvSpPr>
            <p:nvPr/>
          </p:nvSpPr>
          <p:spPr bwMode="gray">
            <a:xfrm>
              <a:off x="11009645" y="5384628"/>
              <a:ext cx="826485" cy="99610"/>
            </a:xfrm>
            <a:custGeom>
              <a:avLst/>
              <a:gdLst>
                <a:gd name="T0" fmla="*/ 0 w 527"/>
                <a:gd name="T1" fmla="*/ 57 h 64"/>
                <a:gd name="T2" fmla="*/ 41 w 527"/>
                <a:gd name="T3" fmla="*/ 57 h 64"/>
                <a:gd name="T4" fmla="*/ 8 w 527"/>
                <a:gd name="T5" fmla="*/ 0 h 64"/>
                <a:gd name="T6" fmla="*/ 34 w 527"/>
                <a:gd name="T7" fmla="*/ 57 h 64"/>
                <a:gd name="T8" fmla="*/ 86 w 527"/>
                <a:gd name="T9" fmla="*/ 57 h 64"/>
                <a:gd name="T10" fmla="*/ 60 w 527"/>
                <a:gd name="T11" fmla="*/ 4 h 64"/>
                <a:gd name="T12" fmla="*/ 77 w 527"/>
                <a:gd name="T13" fmla="*/ 57 h 64"/>
                <a:gd name="T14" fmla="*/ 65 w 527"/>
                <a:gd name="T15" fmla="*/ 64 h 64"/>
                <a:gd name="T16" fmla="*/ 102 w 527"/>
                <a:gd name="T17" fmla="*/ 39 h 64"/>
                <a:gd name="T18" fmla="*/ 93 w 527"/>
                <a:gd name="T19" fmla="*/ 57 h 64"/>
                <a:gd name="T20" fmla="*/ 121 w 527"/>
                <a:gd name="T21" fmla="*/ 8 h 64"/>
                <a:gd name="T22" fmla="*/ 154 w 527"/>
                <a:gd name="T23" fmla="*/ 64 h 64"/>
                <a:gd name="T24" fmla="*/ 154 w 527"/>
                <a:gd name="T25" fmla="*/ 0 h 64"/>
                <a:gd name="T26" fmla="*/ 154 w 527"/>
                <a:gd name="T27" fmla="*/ 8 h 64"/>
                <a:gd name="T28" fmla="*/ 130 w 527"/>
                <a:gd name="T29" fmla="*/ 8 h 64"/>
                <a:gd name="T30" fmla="*/ 182 w 527"/>
                <a:gd name="T31" fmla="*/ 57 h 64"/>
                <a:gd name="T32" fmla="*/ 224 w 527"/>
                <a:gd name="T33" fmla="*/ 57 h 64"/>
                <a:gd name="T34" fmla="*/ 191 w 527"/>
                <a:gd name="T35" fmla="*/ 0 h 64"/>
                <a:gd name="T36" fmla="*/ 215 w 527"/>
                <a:gd name="T37" fmla="*/ 57 h 64"/>
                <a:gd name="T38" fmla="*/ 251 w 527"/>
                <a:gd name="T39" fmla="*/ 0 h 64"/>
                <a:gd name="T40" fmla="*/ 251 w 527"/>
                <a:gd name="T41" fmla="*/ 64 h 64"/>
                <a:gd name="T42" fmla="*/ 284 w 527"/>
                <a:gd name="T43" fmla="*/ 8 h 64"/>
                <a:gd name="T44" fmla="*/ 251 w 527"/>
                <a:gd name="T45" fmla="*/ 8 h 64"/>
                <a:gd name="T46" fmla="*/ 251 w 527"/>
                <a:gd name="T47" fmla="*/ 57 h 64"/>
                <a:gd name="T48" fmla="*/ 328 w 527"/>
                <a:gd name="T49" fmla="*/ 0 h 64"/>
                <a:gd name="T50" fmla="*/ 307 w 527"/>
                <a:gd name="T51" fmla="*/ 8 h 64"/>
                <a:gd name="T52" fmla="*/ 307 w 527"/>
                <a:gd name="T53" fmla="*/ 57 h 64"/>
                <a:gd name="T54" fmla="*/ 340 w 527"/>
                <a:gd name="T55" fmla="*/ 64 h 64"/>
                <a:gd name="T56" fmla="*/ 340 w 527"/>
                <a:gd name="T57" fmla="*/ 35 h 64"/>
                <a:gd name="T58" fmla="*/ 328 w 527"/>
                <a:gd name="T59" fmla="*/ 57 h 64"/>
                <a:gd name="T60" fmla="*/ 368 w 527"/>
                <a:gd name="T61" fmla="*/ 0 h 64"/>
                <a:gd name="T62" fmla="*/ 380 w 527"/>
                <a:gd name="T63" fmla="*/ 8 h 64"/>
                <a:gd name="T64" fmla="*/ 364 w 527"/>
                <a:gd name="T65" fmla="*/ 60 h 64"/>
                <a:gd name="T66" fmla="*/ 405 w 527"/>
                <a:gd name="T67" fmla="*/ 60 h 64"/>
                <a:gd name="T68" fmla="*/ 396 w 527"/>
                <a:gd name="T69" fmla="*/ 39 h 64"/>
                <a:gd name="T70" fmla="*/ 433 w 527"/>
                <a:gd name="T71" fmla="*/ 0 h 64"/>
                <a:gd name="T72" fmla="*/ 433 w 527"/>
                <a:gd name="T73" fmla="*/ 64 h 64"/>
                <a:gd name="T74" fmla="*/ 466 w 527"/>
                <a:gd name="T75" fmla="*/ 8 h 64"/>
                <a:gd name="T76" fmla="*/ 433 w 527"/>
                <a:gd name="T77" fmla="*/ 8 h 64"/>
                <a:gd name="T78" fmla="*/ 433 w 527"/>
                <a:gd name="T79" fmla="*/ 57 h 64"/>
                <a:gd name="T80" fmla="*/ 510 w 527"/>
                <a:gd name="T81" fmla="*/ 0 h 64"/>
                <a:gd name="T82" fmla="*/ 489 w 527"/>
                <a:gd name="T83" fmla="*/ 8 h 64"/>
                <a:gd name="T84" fmla="*/ 489 w 527"/>
                <a:gd name="T85" fmla="*/ 57 h 64"/>
                <a:gd name="T86" fmla="*/ 522 w 527"/>
                <a:gd name="T87" fmla="*/ 64 h 64"/>
                <a:gd name="T88" fmla="*/ 522 w 527"/>
                <a:gd name="T89" fmla="*/ 35 h 64"/>
                <a:gd name="T90" fmla="*/ 510 w 527"/>
                <a:gd name="T91"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7" h="64">
                  <a:moveTo>
                    <a:pt x="8" y="0"/>
                  </a:moveTo>
                  <a:cubicBezTo>
                    <a:pt x="4" y="0"/>
                    <a:pt x="0" y="3"/>
                    <a:pt x="0" y="8"/>
                  </a:cubicBezTo>
                  <a:cubicBezTo>
                    <a:pt x="0" y="57"/>
                    <a:pt x="0" y="57"/>
                    <a:pt x="0" y="57"/>
                  </a:cubicBezTo>
                  <a:cubicBezTo>
                    <a:pt x="0" y="61"/>
                    <a:pt x="4" y="64"/>
                    <a:pt x="8" y="64"/>
                  </a:cubicBezTo>
                  <a:cubicBezTo>
                    <a:pt x="34" y="64"/>
                    <a:pt x="34" y="64"/>
                    <a:pt x="34" y="64"/>
                  </a:cubicBezTo>
                  <a:cubicBezTo>
                    <a:pt x="38" y="64"/>
                    <a:pt x="41" y="61"/>
                    <a:pt x="41" y="57"/>
                  </a:cubicBezTo>
                  <a:cubicBezTo>
                    <a:pt x="41" y="8"/>
                    <a:pt x="41" y="8"/>
                    <a:pt x="41" y="8"/>
                  </a:cubicBezTo>
                  <a:cubicBezTo>
                    <a:pt x="41" y="3"/>
                    <a:pt x="38" y="0"/>
                    <a:pt x="34" y="0"/>
                  </a:cubicBezTo>
                  <a:lnTo>
                    <a:pt x="8" y="0"/>
                  </a:lnTo>
                  <a:close/>
                  <a:moveTo>
                    <a:pt x="8" y="8"/>
                  </a:moveTo>
                  <a:cubicBezTo>
                    <a:pt x="34" y="8"/>
                    <a:pt x="34" y="8"/>
                    <a:pt x="34" y="8"/>
                  </a:cubicBezTo>
                  <a:cubicBezTo>
                    <a:pt x="34" y="57"/>
                    <a:pt x="34" y="57"/>
                    <a:pt x="34" y="57"/>
                  </a:cubicBezTo>
                  <a:cubicBezTo>
                    <a:pt x="8" y="57"/>
                    <a:pt x="8" y="57"/>
                    <a:pt x="8" y="57"/>
                  </a:cubicBezTo>
                  <a:lnTo>
                    <a:pt x="8" y="8"/>
                  </a:lnTo>
                  <a:close/>
                  <a:moveTo>
                    <a:pt x="86" y="57"/>
                  </a:moveTo>
                  <a:cubicBezTo>
                    <a:pt x="86" y="0"/>
                    <a:pt x="86" y="0"/>
                    <a:pt x="86" y="0"/>
                  </a:cubicBezTo>
                  <a:cubicBezTo>
                    <a:pt x="65" y="0"/>
                    <a:pt x="65" y="0"/>
                    <a:pt x="65" y="0"/>
                  </a:cubicBezTo>
                  <a:cubicBezTo>
                    <a:pt x="63" y="0"/>
                    <a:pt x="60" y="0"/>
                    <a:pt x="60" y="4"/>
                  </a:cubicBezTo>
                  <a:cubicBezTo>
                    <a:pt x="60" y="7"/>
                    <a:pt x="63" y="8"/>
                    <a:pt x="65" y="8"/>
                  </a:cubicBezTo>
                  <a:cubicBezTo>
                    <a:pt x="77" y="8"/>
                    <a:pt x="77" y="8"/>
                    <a:pt x="77" y="8"/>
                  </a:cubicBezTo>
                  <a:cubicBezTo>
                    <a:pt x="77" y="57"/>
                    <a:pt x="77" y="57"/>
                    <a:pt x="77" y="57"/>
                  </a:cubicBezTo>
                  <a:cubicBezTo>
                    <a:pt x="65" y="57"/>
                    <a:pt x="65" y="57"/>
                    <a:pt x="65" y="57"/>
                  </a:cubicBezTo>
                  <a:cubicBezTo>
                    <a:pt x="63" y="57"/>
                    <a:pt x="60" y="58"/>
                    <a:pt x="60" y="60"/>
                  </a:cubicBezTo>
                  <a:cubicBezTo>
                    <a:pt x="60" y="64"/>
                    <a:pt x="63" y="64"/>
                    <a:pt x="65" y="64"/>
                  </a:cubicBezTo>
                  <a:cubicBezTo>
                    <a:pt x="98" y="64"/>
                    <a:pt x="98" y="64"/>
                    <a:pt x="98" y="64"/>
                  </a:cubicBezTo>
                  <a:cubicBezTo>
                    <a:pt x="100" y="64"/>
                    <a:pt x="102" y="64"/>
                    <a:pt x="102" y="60"/>
                  </a:cubicBezTo>
                  <a:cubicBezTo>
                    <a:pt x="102" y="39"/>
                    <a:pt x="102" y="39"/>
                    <a:pt x="102" y="39"/>
                  </a:cubicBezTo>
                  <a:cubicBezTo>
                    <a:pt x="102" y="37"/>
                    <a:pt x="101" y="35"/>
                    <a:pt x="98" y="35"/>
                  </a:cubicBezTo>
                  <a:cubicBezTo>
                    <a:pt x="95" y="35"/>
                    <a:pt x="93" y="37"/>
                    <a:pt x="93" y="39"/>
                  </a:cubicBezTo>
                  <a:cubicBezTo>
                    <a:pt x="93" y="57"/>
                    <a:pt x="93" y="57"/>
                    <a:pt x="93" y="57"/>
                  </a:cubicBezTo>
                  <a:lnTo>
                    <a:pt x="86" y="57"/>
                  </a:lnTo>
                  <a:close/>
                  <a:moveTo>
                    <a:pt x="130" y="0"/>
                  </a:moveTo>
                  <a:cubicBezTo>
                    <a:pt x="125" y="0"/>
                    <a:pt x="121" y="3"/>
                    <a:pt x="121" y="8"/>
                  </a:cubicBezTo>
                  <a:cubicBezTo>
                    <a:pt x="121" y="57"/>
                    <a:pt x="121" y="57"/>
                    <a:pt x="121" y="57"/>
                  </a:cubicBezTo>
                  <a:cubicBezTo>
                    <a:pt x="121" y="61"/>
                    <a:pt x="125" y="64"/>
                    <a:pt x="130" y="64"/>
                  </a:cubicBezTo>
                  <a:cubicBezTo>
                    <a:pt x="154" y="64"/>
                    <a:pt x="154" y="64"/>
                    <a:pt x="154" y="64"/>
                  </a:cubicBezTo>
                  <a:cubicBezTo>
                    <a:pt x="159" y="64"/>
                    <a:pt x="163" y="61"/>
                    <a:pt x="163" y="57"/>
                  </a:cubicBezTo>
                  <a:cubicBezTo>
                    <a:pt x="163" y="8"/>
                    <a:pt x="163" y="8"/>
                    <a:pt x="163" y="8"/>
                  </a:cubicBezTo>
                  <a:cubicBezTo>
                    <a:pt x="163" y="3"/>
                    <a:pt x="159" y="0"/>
                    <a:pt x="154" y="0"/>
                  </a:cubicBezTo>
                  <a:lnTo>
                    <a:pt x="130" y="0"/>
                  </a:lnTo>
                  <a:close/>
                  <a:moveTo>
                    <a:pt x="130" y="8"/>
                  </a:moveTo>
                  <a:cubicBezTo>
                    <a:pt x="154" y="8"/>
                    <a:pt x="154" y="8"/>
                    <a:pt x="154" y="8"/>
                  </a:cubicBezTo>
                  <a:cubicBezTo>
                    <a:pt x="154" y="57"/>
                    <a:pt x="154" y="57"/>
                    <a:pt x="154" y="57"/>
                  </a:cubicBezTo>
                  <a:cubicBezTo>
                    <a:pt x="130" y="57"/>
                    <a:pt x="130" y="57"/>
                    <a:pt x="130" y="57"/>
                  </a:cubicBezTo>
                  <a:lnTo>
                    <a:pt x="130" y="8"/>
                  </a:lnTo>
                  <a:close/>
                  <a:moveTo>
                    <a:pt x="191" y="0"/>
                  </a:moveTo>
                  <a:cubicBezTo>
                    <a:pt x="185" y="0"/>
                    <a:pt x="182" y="3"/>
                    <a:pt x="182" y="8"/>
                  </a:cubicBezTo>
                  <a:cubicBezTo>
                    <a:pt x="182" y="57"/>
                    <a:pt x="182" y="57"/>
                    <a:pt x="182" y="57"/>
                  </a:cubicBezTo>
                  <a:cubicBezTo>
                    <a:pt x="182" y="61"/>
                    <a:pt x="185" y="64"/>
                    <a:pt x="191" y="64"/>
                  </a:cubicBezTo>
                  <a:cubicBezTo>
                    <a:pt x="215" y="64"/>
                    <a:pt x="215" y="64"/>
                    <a:pt x="215" y="64"/>
                  </a:cubicBezTo>
                  <a:cubicBezTo>
                    <a:pt x="220" y="64"/>
                    <a:pt x="224" y="61"/>
                    <a:pt x="224" y="57"/>
                  </a:cubicBezTo>
                  <a:cubicBezTo>
                    <a:pt x="224" y="8"/>
                    <a:pt x="224" y="8"/>
                    <a:pt x="224" y="8"/>
                  </a:cubicBezTo>
                  <a:cubicBezTo>
                    <a:pt x="224" y="3"/>
                    <a:pt x="219" y="0"/>
                    <a:pt x="215" y="0"/>
                  </a:cubicBezTo>
                  <a:lnTo>
                    <a:pt x="191" y="0"/>
                  </a:lnTo>
                  <a:close/>
                  <a:moveTo>
                    <a:pt x="191" y="8"/>
                  </a:moveTo>
                  <a:cubicBezTo>
                    <a:pt x="215" y="8"/>
                    <a:pt x="215" y="8"/>
                    <a:pt x="215" y="8"/>
                  </a:cubicBezTo>
                  <a:cubicBezTo>
                    <a:pt x="215" y="57"/>
                    <a:pt x="215" y="57"/>
                    <a:pt x="215" y="57"/>
                  </a:cubicBezTo>
                  <a:cubicBezTo>
                    <a:pt x="191" y="57"/>
                    <a:pt x="191" y="57"/>
                    <a:pt x="191" y="57"/>
                  </a:cubicBezTo>
                  <a:lnTo>
                    <a:pt x="191" y="8"/>
                  </a:lnTo>
                  <a:close/>
                  <a:moveTo>
                    <a:pt x="251" y="0"/>
                  </a:moveTo>
                  <a:cubicBezTo>
                    <a:pt x="246" y="0"/>
                    <a:pt x="243" y="3"/>
                    <a:pt x="243" y="8"/>
                  </a:cubicBezTo>
                  <a:cubicBezTo>
                    <a:pt x="243" y="57"/>
                    <a:pt x="243" y="57"/>
                    <a:pt x="243" y="57"/>
                  </a:cubicBezTo>
                  <a:cubicBezTo>
                    <a:pt x="243" y="61"/>
                    <a:pt x="246" y="64"/>
                    <a:pt x="251" y="64"/>
                  </a:cubicBezTo>
                  <a:cubicBezTo>
                    <a:pt x="276" y="64"/>
                    <a:pt x="276" y="64"/>
                    <a:pt x="276" y="64"/>
                  </a:cubicBezTo>
                  <a:cubicBezTo>
                    <a:pt x="280" y="64"/>
                    <a:pt x="284" y="61"/>
                    <a:pt x="284" y="57"/>
                  </a:cubicBezTo>
                  <a:cubicBezTo>
                    <a:pt x="284" y="8"/>
                    <a:pt x="284" y="8"/>
                    <a:pt x="284" y="8"/>
                  </a:cubicBezTo>
                  <a:cubicBezTo>
                    <a:pt x="284" y="3"/>
                    <a:pt x="280" y="0"/>
                    <a:pt x="276" y="0"/>
                  </a:cubicBezTo>
                  <a:lnTo>
                    <a:pt x="251" y="0"/>
                  </a:lnTo>
                  <a:close/>
                  <a:moveTo>
                    <a:pt x="251" y="8"/>
                  </a:moveTo>
                  <a:cubicBezTo>
                    <a:pt x="276" y="8"/>
                    <a:pt x="276" y="8"/>
                    <a:pt x="276" y="8"/>
                  </a:cubicBezTo>
                  <a:cubicBezTo>
                    <a:pt x="276" y="57"/>
                    <a:pt x="276" y="57"/>
                    <a:pt x="276" y="57"/>
                  </a:cubicBezTo>
                  <a:cubicBezTo>
                    <a:pt x="251" y="57"/>
                    <a:pt x="251" y="57"/>
                    <a:pt x="251" y="57"/>
                  </a:cubicBezTo>
                  <a:lnTo>
                    <a:pt x="251" y="8"/>
                  </a:lnTo>
                  <a:close/>
                  <a:moveTo>
                    <a:pt x="328" y="57"/>
                  </a:moveTo>
                  <a:cubicBezTo>
                    <a:pt x="328" y="0"/>
                    <a:pt x="328" y="0"/>
                    <a:pt x="328" y="0"/>
                  </a:cubicBezTo>
                  <a:cubicBezTo>
                    <a:pt x="307" y="0"/>
                    <a:pt x="307" y="0"/>
                    <a:pt x="307" y="0"/>
                  </a:cubicBezTo>
                  <a:cubicBezTo>
                    <a:pt x="305" y="0"/>
                    <a:pt x="303" y="0"/>
                    <a:pt x="303" y="4"/>
                  </a:cubicBezTo>
                  <a:cubicBezTo>
                    <a:pt x="303" y="7"/>
                    <a:pt x="305" y="8"/>
                    <a:pt x="307" y="8"/>
                  </a:cubicBezTo>
                  <a:cubicBezTo>
                    <a:pt x="320" y="8"/>
                    <a:pt x="320" y="8"/>
                    <a:pt x="320" y="8"/>
                  </a:cubicBezTo>
                  <a:cubicBezTo>
                    <a:pt x="320" y="57"/>
                    <a:pt x="320" y="57"/>
                    <a:pt x="320" y="57"/>
                  </a:cubicBezTo>
                  <a:cubicBezTo>
                    <a:pt x="307" y="57"/>
                    <a:pt x="307" y="57"/>
                    <a:pt x="307" y="57"/>
                  </a:cubicBezTo>
                  <a:cubicBezTo>
                    <a:pt x="305" y="57"/>
                    <a:pt x="303" y="58"/>
                    <a:pt x="303" y="60"/>
                  </a:cubicBezTo>
                  <a:cubicBezTo>
                    <a:pt x="303" y="64"/>
                    <a:pt x="305" y="64"/>
                    <a:pt x="307" y="64"/>
                  </a:cubicBezTo>
                  <a:cubicBezTo>
                    <a:pt x="340" y="64"/>
                    <a:pt x="340" y="64"/>
                    <a:pt x="340" y="64"/>
                  </a:cubicBezTo>
                  <a:cubicBezTo>
                    <a:pt x="343" y="64"/>
                    <a:pt x="344" y="64"/>
                    <a:pt x="344" y="60"/>
                  </a:cubicBezTo>
                  <a:cubicBezTo>
                    <a:pt x="344" y="39"/>
                    <a:pt x="344" y="39"/>
                    <a:pt x="344" y="39"/>
                  </a:cubicBezTo>
                  <a:cubicBezTo>
                    <a:pt x="344" y="37"/>
                    <a:pt x="344" y="35"/>
                    <a:pt x="340" y="35"/>
                  </a:cubicBezTo>
                  <a:cubicBezTo>
                    <a:pt x="337" y="35"/>
                    <a:pt x="337" y="37"/>
                    <a:pt x="337" y="39"/>
                  </a:cubicBezTo>
                  <a:cubicBezTo>
                    <a:pt x="337" y="57"/>
                    <a:pt x="337" y="57"/>
                    <a:pt x="337" y="57"/>
                  </a:cubicBezTo>
                  <a:lnTo>
                    <a:pt x="328" y="57"/>
                  </a:lnTo>
                  <a:close/>
                  <a:moveTo>
                    <a:pt x="389" y="57"/>
                  </a:moveTo>
                  <a:cubicBezTo>
                    <a:pt x="389" y="0"/>
                    <a:pt x="389" y="0"/>
                    <a:pt x="389" y="0"/>
                  </a:cubicBezTo>
                  <a:cubicBezTo>
                    <a:pt x="368" y="0"/>
                    <a:pt x="368" y="0"/>
                    <a:pt x="368" y="0"/>
                  </a:cubicBezTo>
                  <a:cubicBezTo>
                    <a:pt x="366" y="0"/>
                    <a:pt x="364" y="0"/>
                    <a:pt x="364" y="4"/>
                  </a:cubicBezTo>
                  <a:cubicBezTo>
                    <a:pt x="364" y="7"/>
                    <a:pt x="366" y="8"/>
                    <a:pt x="368" y="8"/>
                  </a:cubicBezTo>
                  <a:cubicBezTo>
                    <a:pt x="380" y="8"/>
                    <a:pt x="380" y="8"/>
                    <a:pt x="380" y="8"/>
                  </a:cubicBezTo>
                  <a:cubicBezTo>
                    <a:pt x="380" y="57"/>
                    <a:pt x="380" y="57"/>
                    <a:pt x="380" y="57"/>
                  </a:cubicBezTo>
                  <a:cubicBezTo>
                    <a:pt x="368" y="57"/>
                    <a:pt x="368" y="57"/>
                    <a:pt x="368" y="57"/>
                  </a:cubicBezTo>
                  <a:cubicBezTo>
                    <a:pt x="366" y="57"/>
                    <a:pt x="364" y="58"/>
                    <a:pt x="364" y="60"/>
                  </a:cubicBezTo>
                  <a:cubicBezTo>
                    <a:pt x="364" y="64"/>
                    <a:pt x="366" y="64"/>
                    <a:pt x="368" y="64"/>
                  </a:cubicBezTo>
                  <a:cubicBezTo>
                    <a:pt x="401" y="64"/>
                    <a:pt x="401" y="64"/>
                    <a:pt x="401" y="64"/>
                  </a:cubicBezTo>
                  <a:cubicBezTo>
                    <a:pt x="403" y="64"/>
                    <a:pt x="405" y="64"/>
                    <a:pt x="405" y="60"/>
                  </a:cubicBezTo>
                  <a:cubicBezTo>
                    <a:pt x="405" y="39"/>
                    <a:pt x="405" y="39"/>
                    <a:pt x="405" y="39"/>
                  </a:cubicBezTo>
                  <a:cubicBezTo>
                    <a:pt x="405" y="37"/>
                    <a:pt x="404" y="35"/>
                    <a:pt x="401" y="35"/>
                  </a:cubicBezTo>
                  <a:cubicBezTo>
                    <a:pt x="398" y="35"/>
                    <a:pt x="396" y="37"/>
                    <a:pt x="396" y="39"/>
                  </a:cubicBezTo>
                  <a:cubicBezTo>
                    <a:pt x="396" y="57"/>
                    <a:pt x="396" y="57"/>
                    <a:pt x="396" y="57"/>
                  </a:cubicBezTo>
                  <a:lnTo>
                    <a:pt x="389" y="57"/>
                  </a:lnTo>
                  <a:close/>
                  <a:moveTo>
                    <a:pt x="433" y="0"/>
                  </a:moveTo>
                  <a:cubicBezTo>
                    <a:pt x="428" y="0"/>
                    <a:pt x="424" y="3"/>
                    <a:pt x="424" y="8"/>
                  </a:cubicBezTo>
                  <a:cubicBezTo>
                    <a:pt x="424" y="57"/>
                    <a:pt x="424" y="57"/>
                    <a:pt x="424" y="57"/>
                  </a:cubicBezTo>
                  <a:cubicBezTo>
                    <a:pt x="424" y="61"/>
                    <a:pt x="428" y="64"/>
                    <a:pt x="433" y="64"/>
                  </a:cubicBezTo>
                  <a:cubicBezTo>
                    <a:pt x="457" y="64"/>
                    <a:pt x="457" y="64"/>
                    <a:pt x="457" y="64"/>
                  </a:cubicBezTo>
                  <a:cubicBezTo>
                    <a:pt x="462" y="64"/>
                    <a:pt x="466" y="61"/>
                    <a:pt x="466" y="57"/>
                  </a:cubicBezTo>
                  <a:cubicBezTo>
                    <a:pt x="466" y="8"/>
                    <a:pt x="466" y="8"/>
                    <a:pt x="466" y="8"/>
                  </a:cubicBezTo>
                  <a:cubicBezTo>
                    <a:pt x="466" y="3"/>
                    <a:pt x="462" y="0"/>
                    <a:pt x="457" y="0"/>
                  </a:cubicBezTo>
                  <a:lnTo>
                    <a:pt x="433" y="0"/>
                  </a:lnTo>
                  <a:close/>
                  <a:moveTo>
                    <a:pt x="433" y="8"/>
                  </a:moveTo>
                  <a:cubicBezTo>
                    <a:pt x="457" y="8"/>
                    <a:pt x="457" y="8"/>
                    <a:pt x="457" y="8"/>
                  </a:cubicBezTo>
                  <a:cubicBezTo>
                    <a:pt x="457" y="57"/>
                    <a:pt x="457" y="57"/>
                    <a:pt x="457" y="57"/>
                  </a:cubicBezTo>
                  <a:cubicBezTo>
                    <a:pt x="433" y="57"/>
                    <a:pt x="433" y="57"/>
                    <a:pt x="433" y="57"/>
                  </a:cubicBezTo>
                  <a:lnTo>
                    <a:pt x="433" y="8"/>
                  </a:lnTo>
                  <a:close/>
                  <a:moveTo>
                    <a:pt x="510" y="57"/>
                  </a:moveTo>
                  <a:cubicBezTo>
                    <a:pt x="510" y="0"/>
                    <a:pt x="510" y="0"/>
                    <a:pt x="510" y="0"/>
                  </a:cubicBezTo>
                  <a:cubicBezTo>
                    <a:pt x="489" y="0"/>
                    <a:pt x="489" y="0"/>
                    <a:pt x="489" y="0"/>
                  </a:cubicBezTo>
                  <a:cubicBezTo>
                    <a:pt x="487" y="0"/>
                    <a:pt x="485" y="0"/>
                    <a:pt x="485" y="4"/>
                  </a:cubicBezTo>
                  <a:cubicBezTo>
                    <a:pt x="485" y="7"/>
                    <a:pt x="487" y="8"/>
                    <a:pt x="489" y="8"/>
                  </a:cubicBezTo>
                  <a:cubicBezTo>
                    <a:pt x="502" y="8"/>
                    <a:pt x="502" y="8"/>
                    <a:pt x="502" y="8"/>
                  </a:cubicBezTo>
                  <a:cubicBezTo>
                    <a:pt x="502" y="57"/>
                    <a:pt x="502" y="57"/>
                    <a:pt x="502" y="57"/>
                  </a:cubicBezTo>
                  <a:cubicBezTo>
                    <a:pt x="489" y="57"/>
                    <a:pt x="489" y="57"/>
                    <a:pt x="489" y="57"/>
                  </a:cubicBezTo>
                  <a:cubicBezTo>
                    <a:pt x="487" y="57"/>
                    <a:pt x="485" y="58"/>
                    <a:pt x="485" y="60"/>
                  </a:cubicBezTo>
                  <a:cubicBezTo>
                    <a:pt x="485" y="64"/>
                    <a:pt x="487" y="64"/>
                    <a:pt x="489" y="64"/>
                  </a:cubicBezTo>
                  <a:cubicBezTo>
                    <a:pt x="522" y="64"/>
                    <a:pt x="522" y="64"/>
                    <a:pt x="522" y="64"/>
                  </a:cubicBezTo>
                  <a:cubicBezTo>
                    <a:pt x="524" y="64"/>
                    <a:pt x="527" y="64"/>
                    <a:pt x="527" y="60"/>
                  </a:cubicBezTo>
                  <a:cubicBezTo>
                    <a:pt x="527" y="39"/>
                    <a:pt x="527" y="39"/>
                    <a:pt x="527" y="39"/>
                  </a:cubicBezTo>
                  <a:cubicBezTo>
                    <a:pt x="527" y="37"/>
                    <a:pt x="525" y="35"/>
                    <a:pt x="522" y="35"/>
                  </a:cubicBezTo>
                  <a:cubicBezTo>
                    <a:pt x="519" y="35"/>
                    <a:pt x="518" y="37"/>
                    <a:pt x="518" y="39"/>
                  </a:cubicBezTo>
                  <a:cubicBezTo>
                    <a:pt x="518" y="57"/>
                    <a:pt x="518" y="57"/>
                    <a:pt x="518" y="57"/>
                  </a:cubicBezTo>
                  <a:lnTo>
                    <a:pt x="51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59" name="Freeform 78"/>
            <p:cNvSpPr>
              <a:spLocks noEditPoints="1"/>
            </p:cNvSpPr>
            <p:nvPr/>
          </p:nvSpPr>
          <p:spPr bwMode="gray">
            <a:xfrm>
              <a:off x="11009645" y="5228485"/>
              <a:ext cx="826485" cy="99610"/>
            </a:xfrm>
            <a:custGeom>
              <a:avLst/>
              <a:gdLst>
                <a:gd name="T0" fmla="*/ 4 w 527"/>
                <a:gd name="T1" fmla="*/ 0 h 65"/>
                <a:gd name="T2" fmla="*/ 17 w 527"/>
                <a:gd name="T3" fmla="*/ 8 h 65"/>
                <a:gd name="T4" fmla="*/ 0 w 527"/>
                <a:gd name="T5" fmla="*/ 61 h 65"/>
                <a:gd name="T6" fmla="*/ 41 w 527"/>
                <a:gd name="T7" fmla="*/ 61 h 65"/>
                <a:gd name="T8" fmla="*/ 34 w 527"/>
                <a:gd name="T9" fmla="*/ 40 h 65"/>
                <a:gd name="T10" fmla="*/ 86 w 527"/>
                <a:gd name="T11" fmla="*/ 57 h 65"/>
                <a:gd name="T12" fmla="*/ 60 w 527"/>
                <a:gd name="T13" fmla="*/ 4 h 65"/>
                <a:gd name="T14" fmla="*/ 77 w 527"/>
                <a:gd name="T15" fmla="*/ 57 h 65"/>
                <a:gd name="T16" fmla="*/ 65 w 527"/>
                <a:gd name="T17" fmla="*/ 65 h 65"/>
                <a:gd name="T18" fmla="*/ 102 w 527"/>
                <a:gd name="T19" fmla="*/ 40 h 65"/>
                <a:gd name="T20" fmla="*/ 93 w 527"/>
                <a:gd name="T21" fmla="*/ 57 h 65"/>
                <a:gd name="T22" fmla="*/ 146 w 527"/>
                <a:gd name="T23" fmla="*/ 0 h 65"/>
                <a:gd name="T24" fmla="*/ 126 w 527"/>
                <a:gd name="T25" fmla="*/ 8 h 65"/>
                <a:gd name="T26" fmla="*/ 126 w 527"/>
                <a:gd name="T27" fmla="*/ 57 h 65"/>
                <a:gd name="T28" fmla="*/ 159 w 527"/>
                <a:gd name="T29" fmla="*/ 65 h 65"/>
                <a:gd name="T30" fmla="*/ 159 w 527"/>
                <a:gd name="T31" fmla="*/ 36 h 65"/>
                <a:gd name="T32" fmla="*/ 146 w 527"/>
                <a:gd name="T33" fmla="*/ 57 h 65"/>
                <a:gd name="T34" fmla="*/ 182 w 527"/>
                <a:gd name="T35" fmla="*/ 57 h 65"/>
                <a:gd name="T36" fmla="*/ 224 w 527"/>
                <a:gd name="T37" fmla="*/ 57 h 65"/>
                <a:gd name="T38" fmla="*/ 191 w 527"/>
                <a:gd name="T39" fmla="*/ 0 h 65"/>
                <a:gd name="T40" fmla="*/ 215 w 527"/>
                <a:gd name="T41" fmla="*/ 57 h 65"/>
                <a:gd name="T42" fmla="*/ 267 w 527"/>
                <a:gd name="T43" fmla="*/ 57 h 65"/>
                <a:gd name="T44" fmla="*/ 243 w 527"/>
                <a:gd name="T45" fmla="*/ 4 h 65"/>
                <a:gd name="T46" fmla="*/ 259 w 527"/>
                <a:gd name="T47" fmla="*/ 57 h 65"/>
                <a:gd name="T48" fmla="*/ 246 w 527"/>
                <a:gd name="T49" fmla="*/ 65 h 65"/>
                <a:gd name="T50" fmla="*/ 284 w 527"/>
                <a:gd name="T51" fmla="*/ 40 h 65"/>
                <a:gd name="T52" fmla="*/ 276 w 527"/>
                <a:gd name="T53" fmla="*/ 57 h 65"/>
                <a:gd name="T54" fmla="*/ 303 w 527"/>
                <a:gd name="T55" fmla="*/ 8 h 65"/>
                <a:gd name="T56" fmla="*/ 337 w 527"/>
                <a:gd name="T57" fmla="*/ 65 h 65"/>
                <a:gd name="T58" fmla="*/ 337 w 527"/>
                <a:gd name="T59" fmla="*/ 0 h 65"/>
                <a:gd name="T60" fmla="*/ 337 w 527"/>
                <a:gd name="T61" fmla="*/ 8 h 65"/>
                <a:gd name="T62" fmla="*/ 311 w 527"/>
                <a:gd name="T63" fmla="*/ 8 h 65"/>
                <a:gd name="T64" fmla="*/ 364 w 527"/>
                <a:gd name="T65" fmla="*/ 57 h 65"/>
                <a:gd name="T66" fmla="*/ 405 w 527"/>
                <a:gd name="T67" fmla="*/ 57 h 65"/>
                <a:gd name="T68" fmla="*/ 372 w 527"/>
                <a:gd name="T69" fmla="*/ 0 h 65"/>
                <a:gd name="T70" fmla="*/ 396 w 527"/>
                <a:gd name="T71" fmla="*/ 57 h 65"/>
                <a:gd name="T72" fmla="*/ 449 w 527"/>
                <a:gd name="T73" fmla="*/ 57 h 65"/>
                <a:gd name="T74" fmla="*/ 424 w 527"/>
                <a:gd name="T75" fmla="*/ 4 h 65"/>
                <a:gd name="T76" fmla="*/ 441 w 527"/>
                <a:gd name="T77" fmla="*/ 57 h 65"/>
                <a:gd name="T78" fmla="*/ 429 w 527"/>
                <a:gd name="T79" fmla="*/ 65 h 65"/>
                <a:gd name="T80" fmla="*/ 466 w 527"/>
                <a:gd name="T81" fmla="*/ 40 h 65"/>
                <a:gd name="T82" fmla="*/ 457 w 527"/>
                <a:gd name="T83" fmla="*/ 57 h 65"/>
                <a:gd name="T84" fmla="*/ 485 w 527"/>
                <a:gd name="T85" fmla="*/ 8 h 65"/>
                <a:gd name="T86" fmla="*/ 518 w 527"/>
                <a:gd name="T87" fmla="*/ 65 h 65"/>
                <a:gd name="T88" fmla="*/ 518 w 527"/>
                <a:gd name="T89" fmla="*/ 0 h 65"/>
                <a:gd name="T90" fmla="*/ 518 w 527"/>
                <a:gd name="T91" fmla="*/ 8 h 65"/>
                <a:gd name="T92" fmla="*/ 494 w 527"/>
                <a:gd name="T93"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7" h="65">
                  <a:moveTo>
                    <a:pt x="25" y="57"/>
                  </a:moveTo>
                  <a:cubicBezTo>
                    <a:pt x="25" y="0"/>
                    <a:pt x="25" y="0"/>
                    <a:pt x="25" y="0"/>
                  </a:cubicBezTo>
                  <a:cubicBezTo>
                    <a:pt x="4" y="0"/>
                    <a:pt x="4" y="0"/>
                    <a:pt x="4" y="0"/>
                  </a:cubicBezTo>
                  <a:cubicBezTo>
                    <a:pt x="2" y="0"/>
                    <a:pt x="0" y="1"/>
                    <a:pt x="0" y="4"/>
                  </a:cubicBezTo>
                  <a:cubicBezTo>
                    <a:pt x="0" y="7"/>
                    <a:pt x="2" y="8"/>
                    <a:pt x="4" y="8"/>
                  </a:cubicBezTo>
                  <a:cubicBezTo>
                    <a:pt x="17" y="8"/>
                    <a:pt x="17" y="8"/>
                    <a:pt x="17" y="8"/>
                  </a:cubicBezTo>
                  <a:cubicBezTo>
                    <a:pt x="17" y="57"/>
                    <a:pt x="17" y="57"/>
                    <a:pt x="17" y="57"/>
                  </a:cubicBezTo>
                  <a:cubicBezTo>
                    <a:pt x="4" y="57"/>
                    <a:pt x="4" y="57"/>
                    <a:pt x="4" y="57"/>
                  </a:cubicBezTo>
                  <a:cubicBezTo>
                    <a:pt x="2" y="57"/>
                    <a:pt x="0" y="58"/>
                    <a:pt x="0" y="61"/>
                  </a:cubicBezTo>
                  <a:cubicBezTo>
                    <a:pt x="0" y="64"/>
                    <a:pt x="2" y="65"/>
                    <a:pt x="4" y="65"/>
                  </a:cubicBezTo>
                  <a:cubicBezTo>
                    <a:pt x="38" y="65"/>
                    <a:pt x="38" y="65"/>
                    <a:pt x="38" y="65"/>
                  </a:cubicBezTo>
                  <a:cubicBezTo>
                    <a:pt x="40" y="65"/>
                    <a:pt x="41" y="64"/>
                    <a:pt x="41" y="61"/>
                  </a:cubicBezTo>
                  <a:cubicBezTo>
                    <a:pt x="41" y="40"/>
                    <a:pt x="41" y="40"/>
                    <a:pt x="41" y="40"/>
                  </a:cubicBezTo>
                  <a:cubicBezTo>
                    <a:pt x="41" y="38"/>
                    <a:pt x="41" y="36"/>
                    <a:pt x="38" y="36"/>
                  </a:cubicBezTo>
                  <a:cubicBezTo>
                    <a:pt x="34" y="36"/>
                    <a:pt x="34" y="38"/>
                    <a:pt x="34" y="40"/>
                  </a:cubicBezTo>
                  <a:cubicBezTo>
                    <a:pt x="34" y="57"/>
                    <a:pt x="34" y="57"/>
                    <a:pt x="34" y="57"/>
                  </a:cubicBezTo>
                  <a:lnTo>
                    <a:pt x="25" y="57"/>
                  </a:lnTo>
                  <a:close/>
                  <a:moveTo>
                    <a:pt x="86" y="57"/>
                  </a:moveTo>
                  <a:cubicBezTo>
                    <a:pt x="86" y="0"/>
                    <a:pt x="86" y="0"/>
                    <a:pt x="86" y="0"/>
                  </a:cubicBezTo>
                  <a:cubicBezTo>
                    <a:pt x="65" y="0"/>
                    <a:pt x="65" y="0"/>
                    <a:pt x="65" y="0"/>
                  </a:cubicBezTo>
                  <a:cubicBezTo>
                    <a:pt x="63" y="0"/>
                    <a:pt x="60" y="1"/>
                    <a:pt x="60" y="4"/>
                  </a:cubicBezTo>
                  <a:cubicBezTo>
                    <a:pt x="60" y="7"/>
                    <a:pt x="63" y="8"/>
                    <a:pt x="65" y="8"/>
                  </a:cubicBezTo>
                  <a:cubicBezTo>
                    <a:pt x="77" y="8"/>
                    <a:pt x="77" y="8"/>
                    <a:pt x="77" y="8"/>
                  </a:cubicBezTo>
                  <a:cubicBezTo>
                    <a:pt x="77" y="57"/>
                    <a:pt x="77" y="57"/>
                    <a:pt x="77" y="57"/>
                  </a:cubicBezTo>
                  <a:cubicBezTo>
                    <a:pt x="65" y="57"/>
                    <a:pt x="65" y="57"/>
                    <a:pt x="65" y="57"/>
                  </a:cubicBezTo>
                  <a:cubicBezTo>
                    <a:pt x="63" y="57"/>
                    <a:pt x="60" y="58"/>
                    <a:pt x="60" y="61"/>
                  </a:cubicBezTo>
                  <a:cubicBezTo>
                    <a:pt x="60" y="64"/>
                    <a:pt x="63" y="65"/>
                    <a:pt x="65" y="65"/>
                  </a:cubicBezTo>
                  <a:cubicBezTo>
                    <a:pt x="98" y="65"/>
                    <a:pt x="98" y="65"/>
                    <a:pt x="98" y="65"/>
                  </a:cubicBezTo>
                  <a:cubicBezTo>
                    <a:pt x="100" y="65"/>
                    <a:pt x="102" y="64"/>
                    <a:pt x="102" y="61"/>
                  </a:cubicBezTo>
                  <a:cubicBezTo>
                    <a:pt x="102" y="40"/>
                    <a:pt x="102" y="40"/>
                    <a:pt x="102" y="40"/>
                  </a:cubicBezTo>
                  <a:cubicBezTo>
                    <a:pt x="102" y="38"/>
                    <a:pt x="101" y="36"/>
                    <a:pt x="98" y="36"/>
                  </a:cubicBezTo>
                  <a:cubicBezTo>
                    <a:pt x="95" y="36"/>
                    <a:pt x="93" y="38"/>
                    <a:pt x="93" y="40"/>
                  </a:cubicBezTo>
                  <a:cubicBezTo>
                    <a:pt x="93" y="57"/>
                    <a:pt x="93" y="57"/>
                    <a:pt x="93" y="57"/>
                  </a:cubicBezTo>
                  <a:lnTo>
                    <a:pt x="86" y="57"/>
                  </a:lnTo>
                  <a:close/>
                  <a:moveTo>
                    <a:pt x="146" y="57"/>
                  </a:moveTo>
                  <a:cubicBezTo>
                    <a:pt x="146" y="0"/>
                    <a:pt x="146" y="0"/>
                    <a:pt x="146" y="0"/>
                  </a:cubicBezTo>
                  <a:cubicBezTo>
                    <a:pt x="126" y="0"/>
                    <a:pt x="126" y="0"/>
                    <a:pt x="126" y="0"/>
                  </a:cubicBezTo>
                  <a:cubicBezTo>
                    <a:pt x="123" y="0"/>
                    <a:pt x="121" y="1"/>
                    <a:pt x="121" y="4"/>
                  </a:cubicBezTo>
                  <a:cubicBezTo>
                    <a:pt x="121" y="7"/>
                    <a:pt x="123" y="8"/>
                    <a:pt x="126" y="8"/>
                  </a:cubicBezTo>
                  <a:cubicBezTo>
                    <a:pt x="138" y="8"/>
                    <a:pt x="138" y="8"/>
                    <a:pt x="138" y="8"/>
                  </a:cubicBezTo>
                  <a:cubicBezTo>
                    <a:pt x="138" y="57"/>
                    <a:pt x="138" y="57"/>
                    <a:pt x="138" y="57"/>
                  </a:cubicBezTo>
                  <a:cubicBezTo>
                    <a:pt x="126" y="57"/>
                    <a:pt x="126" y="57"/>
                    <a:pt x="126" y="57"/>
                  </a:cubicBezTo>
                  <a:cubicBezTo>
                    <a:pt x="123" y="57"/>
                    <a:pt x="121" y="58"/>
                    <a:pt x="121" y="61"/>
                  </a:cubicBezTo>
                  <a:cubicBezTo>
                    <a:pt x="121" y="64"/>
                    <a:pt x="123" y="65"/>
                    <a:pt x="126" y="65"/>
                  </a:cubicBezTo>
                  <a:cubicBezTo>
                    <a:pt x="159" y="65"/>
                    <a:pt x="159" y="65"/>
                    <a:pt x="159" y="65"/>
                  </a:cubicBezTo>
                  <a:cubicBezTo>
                    <a:pt x="161" y="65"/>
                    <a:pt x="163" y="64"/>
                    <a:pt x="163" y="61"/>
                  </a:cubicBezTo>
                  <a:cubicBezTo>
                    <a:pt x="163" y="40"/>
                    <a:pt x="163" y="40"/>
                    <a:pt x="163" y="40"/>
                  </a:cubicBezTo>
                  <a:cubicBezTo>
                    <a:pt x="163" y="38"/>
                    <a:pt x="162" y="36"/>
                    <a:pt x="159" y="36"/>
                  </a:cubicBezTo>
                  <a:cubicBezTo>
                    <a:pt x="156" y="36"/>
                    <a:pt x="154" y="38"/>
                    <a:pt x="154" y="40"/>
                  </a:cubicBezTo>
                  <a:cubicBezTo>
                    <a:pt x="154" y="57"/>
                    <a:pt x="154" y="57"/>
                    <a:pt x="154" y="57"/>
                  </a:cubicBezTo>
                  <a:lnTo>
                    <a:pt x="146" y="57"/>
                  </a:lnTo>
                  <a:close/>
                  <a:moveTo>
                    <a:pt x="191" y="0"/>
                  </a:moveTo>
                  <a:cubicBezTo>
                    <a:pt x="185" y="0"/>
                    <a:pt x="182" y="4"/>
                    <a:pt x="182" y="8"/>
                  </a:cubicBezTo>
                  <a:cubicBezTo>
                    <a:pt x="182" y="57"/>
                    <a:pt x="182" y="57"/>
                    <a:pt x="182" y="57"/>
                  </a:cubicBezTo>
                  <a:cubicBezTo>
                    <a:pt x="182" y="62"/>
                    <a:pt x="185" y="65"/>
                    <a:pt x="191" y="65"/>
                  </a:cubicBezTo>
                  <a:cubicBezTo>
                    <a:pt x="215" y="65"/>
                    <a:pt x="215" y="65"/>
                    <a:pt x="215" y="65"/>
                  </a:cubicBezTo>
                  <a:cubicBezTo>
                    <a:pt x="220" y="65"/>
                    <a:pt x="224" y="62"/>
                    <a:pt x="224" y="57"/>
                  </a:cubicBezTo>
                  <a:cubicBezTo>
                    <a:pt x="224" y="8"/>
                    <a:pt x="224" y="8"/>
                    <a:pt x="224" y="8"/>
                  </a:cubicBezTo>
                  <a:cubicBezTo>
                    <a:pt x="224" y="4"/>
                    <a:pt x="219" y="0"/>
                    <a:pt x="215" y="0"/>
                  </a:cubicBezTo>
                  <a:lnTo>
                    <a:pt x="191" y="0"/>
                  </a:lnTo>
                  <a:close/>
                  <a:moveTo>
                    <a:pt x="191" y="8"/>
                  </a:moveTo>
                  <a:cubicBezTo>
                    <a:pt x="215" y="8"/>
                    <a:pt x="215" y="8"/>
                    <a:pt x="215" y="8"/>
                  </a:cubicBezTo>
                  <a:cubicBezTo>
                    <a:pt x="215" y="57"/>
                    <a:pt x="215" y="57"/>
                    <a:pt x="215" y="57"/>
                  </a:cubicBezTo>
                  <a:cubicBezTo>
                    <a:pt x="191" y="57"/>
                    <a:pt x="191" y="57"/>
                    <a:pt x="191" y="57"/>
                  </a:cubicBezTo>
                  <a:lnTo>
                    <a:pt x="191" y="8"/>
                  </a:lnTo>
                  <a:close/>
                  <a:moveTo>
                    <a:pt x="267" y="57"/>
                  </a:moveTo>
                  <a:cubicBezTo>
                    <a:pt x="267" y="0"/>
                    <a:pt x="267" y="0"/>
                    <a:pt x="267" y="0"/>
                  </a:cubicBezTo>
                  <a:cubicBezTo>
                    <a:pt x="246" y="0"/>
                    <a:pt x="246" y="0"/>
                    <a:pt x="246" y="0"/>
                  </a:cubicBezTo>
                  <a:cubicBezTo>
                    <a:pt x="245" y="0"/>
                    <a:pt x="243" y="1"/>
                    <a:pt x="243" y="4"/>
                  </a:cubicBezTo>
                  <a:cubicBezTo>
                    <a:pt x="243" y="7"/>
                    <a:pt x="245" y="8"/>
                    <a:pt x="246" y="8"/>
                  </a:cubicBezTo>
                  <a:cubicBezTo>
                    <a:pt x="259" y="8"/>
                    <a:pt x="259" y="8"/>
                    <a:pt x="259" y="8"/>
                  </a:cubicBezTo>
                  <a:cubicBezTo>
                    <a:pt x="259" y="57"/>
                    <a:pt x="259" y="57"/>
                    <a:pt x="259" y="57"/>
                  </a:cubicBezTo>
                  <a:cubicBezTo>
                    <a:pt x="246" y="57"/>
                    <a:pt x="246" y="57"/>
                    <a:pt x="246" y="57"/>
                  </a:cubicBezTo>
                  <a:cubicBezTo>
                    <a:pt x="245" y="57"/>
                    <a:pt x="243" y="58"/>
                    <a:pt x="243" y="61"/>
                  </a:cubicBezTo>
                  <a:cubicBezTo>
                    <a:pt x="243" y="64"/>
                    <a:pt x="245" y="65"/>
                    <a:pt x="246" y="65"/>
                  </a:cubicBezTo>
                  <a:cubicBezTo>
                    <a:pt x="280" y="65"/>
                    <a:pt x="280" y="65"/>
                    <a:pt x="280" y="65"/>
                  </a:cubicBezTo>
                  <a:cubicBezTo>
                    <a:pt x="282" y="65"/>
                    <a:pt x="284" y="64"/>
                    <a:pt x="284" y="61"/>
                  </a:cubicBezTo>
                  <a:cubicBezTo>
                    <a:pt x="284" y="40"/>
                    <a:pt x="284" y="40"/>
                    <a:pt x="284" y="40"/>
                  </a:cubicBezTo>
                  <a:cubicBezTo>
                    <a:pt x="284" y="38"/>
                    <a:pt x="283" y="36"/>
                    <a:pt x="280" y="36"/>
                  </a:cubicBezTo>
                  <a:cubicBezTo>
                    <a:pt x="277" y="36"/>
                    <a:pt x="276" y="38"/>
                    <a:pt x="276" y="40"/>
                  </a:cubicBezTo>
                  <a:cubicBezTo>
                    <a:pt x="276" y="57"/>
                    <a:pt x="276" y="57"/>
                    <a:pt x="276" y="57"/>
                  </a:cubicBezTo>
                  <a:lnTo>
                    <a:pt x="267" y="57"/>
                  </a:lnTo>
                  <a:close/>
                  <a:moveTo>
                    <a:pt x="311" y="0"/>
                  </a:moveTo>
                  <a:cubicBezTo>
                    <a:pt x="307" y="0"/>
                    <a:pt x="303" y="4"/>
                    <a:pt x="303" y="8"/>
                  </a:cubicBezTo>
                  <a:cubicBezTo>
                    <a:pt x="303" y="57"/>
                    <a:pt x="303" y="57"/>
                    <a:pt x="303" y="57"/>
                  </a:cubicBezTo>
                  <a:cubicBezTo>
                    <a:pt x="303" y="62"/>
                    <a:pt x="307" y="65"/>
                    <a:pt x="311" y="65"/>
                  </a:cubicBezTo>
                  <a:cubicBezTo>
                    <a:pt x="337" y="65"/>
                    <a:pt x="337" y="65"/>
                    <a:pt x="337" y="65"/>
                  </a:cubicBezTo>
                  <a:cubicBezTo>
                    <a:pt x="341" y="65"/>
                    <a:pt x="344" y="62"/>
                    <a:pt x="344" y="57"/>
                  </a:cubicBezTo>
                  <a:cubicBezTo>
                    <a:pt x="344" y="8"/>
                    <a:pt x="344" y="8"/>
                    <a:pt x="344" y="8"/>
                  </a:cubicBezTo>
                  <a:cubicBezTo>
                    <a:pt x="344" y="4"/>
                    <a:pt x="341" y="0"/>
                    <a:pt x="337" y="0"/>
                  </a:cubicBezTo>
                  <a:lnTo>
                    <a:pt x="311" y="0"/>
                  </a:lnTo>
                  <a:close/>
                  <a:moveTo>
                    <a:pt x="311" y="8"/>
                  </a:moveTo>
                  <a:cubicBezTo>
                    <a:pt x="337" y="8"/>
                    <a:pt x="337" y="8"/>
                    <a:pt x="337" y="8"/>
                  </a:cubicBezTo>
                  <a:cubicBezTo>
                    <a:pt x="337" y="57"/>
                    <a:pt x="337" y="57"/>
                    <a:pt x="337" y="57"/>
                  </a:cubicBezTo>
                  <a:cubicBezTo>
                    <a:pt x="311" y="57"/>
                    <a:pt x="311" y="57"/>
                    <a:pt x="311" y="57"/>
                  </a:cubicBezTo>
                  <a:lnTo>
                    <a:pt x="311" y="8"/>
                  </a:lnTo>
                  <a:close/>
                  <a:moveTo>
                    <a:pt x="372" y="0"/>
                  </a:moveTo>
                  <a:cubicBezTo>
                    <a:pt x="368" y="0"/>
                    <a:pt x="364" y="4"/>
                    <a:pt x="364" y="8"/>
                  </a:cubicBezTo>
                  <a:cubicBezTo>
                    <a:pt x="364" y="57"/>
                    <a:pt x="364" y="57"/>
                    <a:pt x="364" y="57"/>
                  </a:cubicBezTo>
                  <a:cubicBezTo>
                    <a:pt x="364" y="62"/>
                    <a:pt x="367" y="65"/>
                    <a:pt x="372" y="65"/>
                  </a:cubicBezTo>
                  <a:cubicBezTo>
                    <a:pt x="396" y="65"/>
                    <a:pt x="396" y="65"/>
                    <a:pt x="396" y="65"/>
                  </a:cubicBezTo>
                  <a:cubicBezTo>
                    <a:pt x="402" y="65"/>
                    <a:pt x="405" y="62"/>
                    <a:pt x="405" y="57"/>
                  </a:cubicBezTo>
                  <a:cubicBezTo>
                    <a:pt x="405" y="8"/>
                    <a:pt x="405" y="8"/>
                    <a:pt x="405" y="8"/>
                  </a:cubicBezTo>
                  <a:cubicBezTo>
                    <a:pt x="405" y="4"/>
                    <a:pt x="402" y="0"/>
                    <a:pt x="396" y="0"/>
                  </a:cubicBezTo>
                  <a:lnTo>
                    <a:pt x="372" y="0"/>
                  </a:lnTo>
                  <a:close/>
                  <a:moveTo>
                    <a:pt x="372" y="8"/>
                  </a:moveTo>
                  <a:cubicBezTo>
                    <a:pt x="396" y="8"/>
                    <a:pt x="396" y="8"/>
                    <a:pt x="396" y="8"/>
                  </a:cubicBezTo>
                  <a:cubicBezTo>
                    <a:pt x="396" y="57"/>
                    <a:pt x="396" y="57"/>
                    <a:pt x="396" y="57"/>
                  </a:cubicBezTo>
                  <a:cubicBezTo>
                    <a:pt x="372" y="57"/>
                    <a:pt x="372" y="57"/>
                    <a:pt x="372" y="57"/>
                  </a:cubicBezTo>
                  <a:lnTo>
                    <a:pt x="372" y="8"/>
                  </a:lnTo>
                  <a:close/>
                  <a:moveTo>
                    <a:pt x="449" y="57"/>
                  </a:moveTo>
                  <a:cubicBezTo>
                    <a:pt x="449" y="0"/>
                    <a:pt x="449" y="0"/>
                    <a:pt x="449" y="0"/>
                  </a:cubicBezTo>
                  <a:cubicBezTo>
                    <a:pt x="429" y="0"/>
                    <a:pt x="429" y="0"/>
                    <a:pt x="429" y="0"/>
                  </a:cubicBezTo>
                  <a:cubicBezTo>
                    <a:pt x="426" y="0"/>
                    <a:pt x="424" y="1"/>
                    <a:pt x="424" y="4"/>
                  </a:cubicBezTo>
                  <a:cubicBezTo>
                    <a:pt x="424" y="7"/>
                    <a:pt x="426" y="8"/>
                    <a:pt x="429" y="8"/>
                  </a:cubicBezTo>
                  <a:cubicBezTo>
                    <a:pt x="441" y="8"/>
                    <a:pt x="441" y="8"/>
                    <a:pt x="441" y="8"/>
                  </a:cubicBezTo>
                  <a:cubicBezTo>
                    <a:pt x="441" y="57"/>
                    <a:pt x="441" y="57"/>
                    <a:pt x="441" y="57"/>
                  </a:cubicBezTo>
                  <a:cubicBezTo>
                    <a:pt x="429" y="57"/>
                    <a:pt x="429" y="57"/>
                    <a:pt x="429" y="57"/>
                  </a:cubicBezTo>
                  <a:cubicBezTo>
                    <a:pt x="426" y="57"/>
                    <a:pt x="424" y="58"/>
                    <a:pt x="424" y="61"/>
                  </a:cubicBezTo>
                  <a:cubicBezTo>
                    <a:pt x="424" y="64"/>
                    <a:pt x="426" y="65"/>
                    <a:pt x="429" y="65"/>
                  </a:cubicBezTo>
                  <a:cubicBezTo>
                    <a:pt x="462" y="65"/>
                    <a:pt x="462" y="65"/>
                    <a:pt x="462" y="65"/>
                  </a:cubicBezTo>
                  <a:cubicBezTo>
                    <a:pt x="464" y="65"/>
                    <a:pt x="466" y="64"/>
                    <a:pt x="466" y="61"/>
                  </a:cubicBezTo>
                  <a:cubicBezTo>
                    <a:pt x="466" y="40"/>
                    <a:pt x="466" y="40"/>
                    <a:pt x="466" y="40"/>
                  </a:cubicBezTo>
                  <a:cubicBezTo>
                    <a:pt x="466" y="38"/>
                    <a:pt x="465" y="36"/>
                    <a:pt x="462" y="36"/>
                  </a:cubicBezTo>
                  <a:cubicBezTo>
                    <a:pt x="458" y="36"/>
                    <a:pt x="457" y="38"/>
                    <a:pt x="457" y="40"/>
                  </a:cubicBezTo>
                  <a:cubicBezTo>
                    <a:pt x="457" y="57"/>
                    <a:pt x="457" y="57"/>
                    <a:pt x="457" y="57"/>
                  </a:cubicBezTo>
                  <a:lnTo>
                    <a:pt x="449" y="57"/>
                  </a:lnTo>
                  <a:close/>
                  <a:moveTo>
                    <a:pt x="494" y="0"/>
                  </a:moveTo>
                  <a:cubicBezTo>
                    <a:pt x="488" y="0"/>
                    <a:pt x="485" y="4"/>
                    <a:pt x="485" y="8"/>
                  </a:cubicBezTo>
                  <a:cubicBezTo>
                    <a:pt x="485" y="57"/>
                    <a:pt x="485" y="57"/>
                    <a:pt x="485" y="57"/>
                  </a:cubicBezTo>
                  <a:cubicBezTo>
                    <a:pt x="485" y="62"/>
                    <a:pt x="488" y="65"/>
                    <a:pt x="494" y="65"/>
                  </a:cubicBezTo>
                  <a:cubicBezTo>
                    <a:pt x="518" y="65"/>
                    <a:pt x="518" y="65"/>
                    <a:pt x="518" y="65"/>
                  </a:cubicBezTo>
                  <a:cubicBezTo>
                    <a:pt x="523" y="65"/>
                    <a:pt x="527" y="62"/>
                    <a:pt x="527" y="57"/>
                  </a:cubicBezTo>
                  <a:cubicBezTo>
                    <a:pt x="527" y="8"/>
                    <a:pt x="527" y="8"/>
                    <a:pt x="527" y="8"/>
                  </a:cubicBezTo>
                  <a:cubicBezTo>
                    <a:pt x="527" y="4"/>
                    <a:pt x="522" y="0"/>
                    <a:pt x="518" y="0"/>
                  </a:cubicBezTo>
                  <a:lnTo>
                    <a:pt x="494" y="0"/>
                  </a:lnTo>
                  <a:close/>
                  <a:moveTo>
                    <a:pt x="494" y="8"/>
                  </a:moveTo>
                  <a:cubicBezTo>
                    <a:pt x="518" y="8"/>
                    <a:pt x="518" y="8"/>
                    <a:pt x="518" y="8"/>
                  </a:cubicBezTo>
                  <a:cubicBezTo>
                    <a:pt x="518" y="57"/>
                    <a:pt x="518" y="57"/>
                    <a:pt x="518" y="57"/>
                  </a:cubicBezTo>
                  <a:cubicBezTo>
                    <a:pt x="494" y="57"/>
                    <a:pt x="494" y="57"/>
                    <a:pt x="494" y="57"/>
                  </a:cubicBezTo>
                  <a:lnTo>
                    <a:pt x="49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60" name="Freeform 79"/>
            <p:cNvSpPr>
              <a:spLocks noEditPoints="1"/>
            </p:cNvSpPr>
            <p:nvPr/>
          </p:nvSpPr>
          <p:spPr bwMode="gray">
            <a:xfrm>
              <a:off x="11009645" y="5069650"/>
              <a:ext cx="826485" cy="102301"/>
            </a:xfrm>
            <a:custGeom>
              <a:avLst/>
              <a:gdLst>
                <a:gd name="T0" fmla="*/ 4 w 527"/>
                <a:gd name="T1" fmla="*/ 0 h 66"/>
                <a:gd name="T2" fmla="*/ 17 w 527"/>
                <a:gd name="T3" fmla="*/ 9 h 66"/>
                <a:gd name="T4" fmla="*/ 0 w 527"/>
                <a:gd name="T5" fmla="*/ 62 h 66"/>
                <a:gd name="T6" fmla="*/ 41 w 527"/>
                <a:gd name="T7" fmla="*/ 62 h 66"/>
                <a:gd name="T8" fmla="*/ 34 w 527"/>
                <a:gd name="T9" fmla="*/ 40 h 66"/>
                <a:gd name="T10" fmla="*/ 69 w 527"/>
                <a:gd name="T11" fmla="*/ 0 h 66"/>
                <a:gd name="T12" fmla="*/ 69 w 527"/>
                <a:gd name="T13" fmla="*/ 66 h 66"/>
                <a:gd name="T14" fmla="*/ 102 w 527"/>
                <a:gd name="T15" fmla="*/ 9 h 66"/>
                <a:gd name="T16" fmla="*/ 69 w 527"/>
                <a:gd name="T17" fmla="*/ 9 h 66"/>
                <a:gd name="T18" fmla="*/ 69 w 527"/>
                <a:gd name="T19" fmla="*/ 57 h 66"/>
                <a:gd name="T20" fmla="*/ 121 w 527"/>
                <a:gd name="T21" fmla="*/ 9 h 66"/>
                <a:gd name="T22" fmla="*/ 154 w 527"/>
                <a:gd name="T23" fmla="*/ 66 h 66"/>
                <a:gd name="T24" fmla="*/ 154 w 527"/>
                <a:gd name="T25" fmla="*/ 0 h 66"/>
                <a:gd name="T26" fmla="*/ 154 w 527"/>
                <a:gd name="T27" fmla="*/ 9 h 66"/>
                <a:gd name="T28" fmla="*/ 130 w 527"/>
                <a:gd name="T29" fmla="*/ 9 h 66"/>
                <a:gd name="T30" fmla="*/ 186 w 527"/>
                <a:gd name="T31" fmla="*/ 0 h 66"/>
                <a:gd name="T32" fmla="*/ 199 w 527"/>
                <a:gd name="T33" fmla="*/ 9 h 66"/>
                <a:gd name="T34" fmla="*/ 182 w 527"/>
                <a:gd name="T35" fmla="*/ 62 h 66"/>
                <a:gd name="T36" fmla="*/ 224 w 527"/>
                <a:gd name="T37" fmla="*/ 62 h 66"/>
                <a:gd name="T38" fmla="*/ 215 w 527"/>
                <a:gd name="T39" fmla="*/ 40 h 66"/>
                <a:gd name="T40" fmla="*/ 251 w 527"/>
                <a:gd name="T41" fmla="*/ 0 h 66"/>
                <a:gd name="T42" fmla="*/ 251 w 527"/>
                <a:gd name="T43" fmla="*/ 66 h 66"/>
                <a:gd name="T44" fmla="*/ 284 w 527"/>
                <a:gd name="T45" fmla="*/ 9 h 66"/>
                <a:gd name="T46" fmla="*/ 251 w 527"/>
                <a:gd name="T47" fmla="*/ 9 h 66"/>
                <a:gd name="T48" fmla="*/ 251 w 527"/>
                <a:gd name="T49" fmla="*/ 57 h 66"/>
                <a:gd name="T50" fmla="*/ 328 w 527"/>
                <a:gd name="T51" fmla="*/ 0 h 66"/>
                <a:gd name="T52" fmla="*/ 307 w 527"/>
                <a:gd name="T53" fmla="*/ 9 h 66"/>
                <a:gd name="T54" fmla="*/ 307 w 527"/>
                <a:gd name="T55" fmla="*/ 57 h 66"/>
                <a:gd name="T56" fmla="*/ 340 w 527"/>
                <a:gd name="T57" fmla="*/ 66 h 66"/>
                <a:gd name="T58" fmla="*/ 340 w 527"/>
                <a:gd name="T59" fmla="*/ 36 h 66"/>
                <a:gd name="T60" fmla="*/ 328 w 527"/>
                <a:gd name="T61" fmla="*/ 57 h 66"/>
                <a:gd name="T62" fmla="*/ 364 w 527"/>
                <a:gd name="T63" fmla="*/ 57 h 66"/>
                <a:gd name="T64" fmla="*/ 405 w 527"/>
                <a:gd name="T65" fmla="*/ 57 h 66"/>
                <a:gd name="T66" fmla="*/ 372 w 527"/>
                <a:gd name="T67" fmla="*/ 0 h 66"/>
                <a:gd name="T68" fmla="*/ 396 w 527"/>
                <a:gd name="T69" fmla="*/ 57 h 66"/>
                <a:gd name="T70" fmla="*/ 449 w 527"/>
                <a:gd name="T71" fmla="*/ 57 h 66"/>
                <a:gd name="T72" fmla="*/ 424 w 527"/>
                <a:gd name="T73" fmla="*/ 5 h 66"/>
                <a:gd name="T74" fmla="*/ 441 w 527"/>
                <a:gd name="T75" fmla="*/ 57 h 66"/>
                <a:gd name="T76" fmla="*/ 429 w 527"/>
                <a:gd name="T77" fmla="*/ 66 h 66"/>
                <a:gd name="T78" fmla="*/ 466 w 527"/>
                <a:gd name="T79" fmla="*/ 40 h 66"/>
                <a:gd name="T80" fmla="*/ 457 w 527"/>
                <a:gd name="T81" fmla="*/ 57 h 66"/>
                <a:gd name="T82" fmla="*/ 510 w 527"/>
                <a:gd name="T83" fmla="*/ 0 h 66"/>
                <a:gd name="T84" fmla="*/ 489 w 527"/>
                <a:gd name="T85" fmla="*/ 9 h 66"/>
                <a:gd name="T86" fmla="*/ 489 w 527"/>
                <a:gd name="T87" fmla="*/ 57 h 66"/>
                <a:gd name="T88" fmla="*/ 522 w 527"/>
                <a:gd name="T89" fmla="*/ 66 h 66"/>
                <a:gd name="T90" fmla="*/ 522 w 527"/>
                <a:gd name="T91" fmla="*/ 36 h 66"/>
                <a:gd name="T92" fmla="*/ 510 w 527"/>
                <a:gd name="T93"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7" h="66">
                  <a:moveTo>
                    <a:pt x="25" y="57"/>
                  </a:moveTo>
                  <a:cubicBezTo>
                    <a:pt x="25" y="0"/>
                    <a:pt x="25" y="0"/>
                    <a:pt x="25" y="0"/>
                  </a:cubicBezTo>
                  <a:cubicBezTo>
                    <a:pt x="4" y="0"/>
                    <a:pt x="4" y="0"/>
                    <a:pt x="4" y="0"/>
                  </a:cubicBezTo>
                  <a:cubicBezTo>
                    <a:pt x="2" y="0"/>
                    <a:pt x="0" y="2"/>
                    <a:pt x="0" y="5"/>
                  </a:cubicBezTo>
                  <a:cubicBezTo>
                    <a:pt x="0" y="8"/>
                    <a:pt x="2" y="9"/>
                    <a:pt x="4" y="9"/>
                  </a:cubicBezTo>
                  <a:cubicBezTo>
                    <a:pt x="17" y="9"/>
                    <a:pt x="17" y="9"/>
                    <a:pt x="17" y="9"/>
                  </a:cubicBezTo>
                  <a:cubicBezTo>
                    <a:pt x="17" y="57"/>
                    <a:pt x="17" y="57"/>
                    <a:pt x="17" y="57"/>
                  </a:cubicBezTo>
                  <a:cubicBezTo>
                    <a:pt x="4" y="57"/>
                    <a:pt x="4" y="57"/>
                    <a:pt x="4" y="57"/>
                  </a:cubicBezTo>
                  <a:cubicBezTo>
                    <a:pt x="2" y="57"/>
                    <a:pt x="0" y="58"/>
                    <a:pt x="0" y="62"/>
                  </a:cubicBezTo>
                  <a:cubicBezTo>
                    <a:pt x="0" y="64"/>
                    <a:pt x="2" y="66"/>
                    <a:pt x="4" y="66"/>
                  </a:cubicBezTo>
                  <a:cubicBezTo>
                    <a:pt x="38" y="66"/>
                    <a:pt x="38" y="66"/>
                    <a:pt x="38" y="66"/>
                  </a:cubicBezTo>
                  <a:cubicBezTo>
                    <a:pt x="40" y="66"/>
                    <a:pt x="41" y="64"/>
                    <a:pt x="41" y="62"/>
                  </a:cubicBezTo>
                  <a:cubicBezTo>
                    <a:pt x="41" y="40"/>
                    <a:pt x="41" y="40"/>
                    <a:pt x="41" y="40"/>
                  </a:cubicBezTo>
                  <a:cubicBezTo>
                    <a:pt x="41" y="38"/>
                    <a:pt x="41" y="36"/>
                    <a:pt x="38" y="36"/>
                  </a:cubicBezTo>
                  <a:cubicBezTo>
                    <a:pt x="34" y="36"/>
                    <a:pt x="34" y="38"/>
                    <a:pt x="34" y="40"/>
                  </a:cubicBezTo>
                  <a:cubicBezTo>
                    <a:pt x="34" y="57"/>
                    <a:pt x="34" y="57"/>
                    <a:pt x="34" y="57"/>
                  </a:cubicBezTo>
                  <a:lnTo>
                    <a:pt x="25" y="57"/>
                  </a:lnTo>
                  <a:close/>
                  <a:moveTo>
                    <a:pt x="69" y="0"/>
                  </a:moveTo>
                  <a:cubicBezTo>
                    <a:pt x="65" y="0"/>
                    <a:pt x="60" y="5"/>
                    <a:pt x="60" y="9"/>
                  </a:cubicBezTo>
                  <a:cubicBezTo>
                    <a:pt x="60" y="57"/>
                    <a:pt x="60" y="57"/>
                    <a:pt x="60" y="57"/>
                  </a:cubicBezTo>
                  <a:cubicBezTo>
                    <a:pt x="60" y="62"/>
                    <a:pt x="64" y="66"/>
                    <a:pt x="69" y="66"/>
                  </a:cubicBezTo>
                  <a:cubicBezTo>
                    <a:pt x="93" y="66"/>
                    <a:pt x="93" y="66"/>
                    <a:pt x="93" y="66"/>
                  </a:cubicBezTo>
                  <a:cubicBezTo>
                    <a:pt x="99" y="66"/>
                    <a:pt x="102" y="62"/>
                    <a:pt x="102" y="57"/>
                  </a:cubicBezTo>
                  <a:cubicBezTo>
                    <a:pt x="102" y="9"/>
                    <a:pt x="102" y="9"/>
                    <a:pt x="102" y="9"/>
                  </a:cubicBezTo>
                  <a:cubicBezTo>
                    <a:pt x="102" y="5"/>
                    <a:pt x="99" y="0"/>
                    <a:pt x="93" y="0"/>
                  </a:cubicBezTo>
                  <a:lnTo>
                    <a:pt x="69" y="0"/>
                  </a:lnTo>
                  <a:close/>
                  <a:moveTo>
                    <a:pt x="69" y="9"/>
                  </a:moveTo>
                  <a:cubicBezTo>
                    <a:pt x="93" y="9"/>
                    <a:pt x="93" y="9"/>
                    <a:pt x="93" y="9"/>
                  </a:cubicBezTo>
                  <a:cubicBezTo>
                    <a:pt x="93" y="57"/>
                    <a:pt x="93" y="57"/>
                    <a:pt x="93" y="57"/>
                  </a:cubicBezTo>
                  <a:cubicBezTo>
                    <a:pt x="69" y="57"/>
                    <a:pt x="69" y="57"/>
                    <a:pt x="69" y="57"/>
                  </a:cubicBezTo>
                  <a:lnTo>
                    <a:pt x="69" y="9"/>
                  </a:lnTo>
                  <a:close/>
                  <a:moveTo>
                    <a:pt x="130" y="0"/>
                  </a:moveTo>
                  <a:cubicBezTo>
                    <a:pt x="125" y="0"/>
                    <a:pt x="121" y="5"/>
                    <a:pt x="121" y="9"/>
                  </a:cubicBezTo>
                  <a:cubicBezTo>
                    <a:pt x="121" y="57"/>
                    <a:pt x="121" y="57"/>
                    <a:pt x="121" y="57"/>
                  </a:cubicBezTo>
                  <a:cubicBezTo>
                    <a:pt x="121" y="62"/>
                    <a:pt x="125" y="66"/>
                    <a:pt x="130" y="66"/>
                  </a:cubicBezTo>
                  <a:cubicBezTo>
                    <a:pt x="154" y="66"/>
                    <a:pt x="154" y="66"/>
                    <a:pt x="154" y="66"/>
                  </a:cubicBezTo>
                  <a:cubicBezTo>
                    <a:pt x="159" y="66"/>
                    <a:pt x="163" y="62"/>
                    <a:pt x="163" y="57"/>
                  </a:cubicBezTo>
                  <a:cubicBezTo>
                    <a:pt x="163" y="9"/>
                    <a:pt x="163" y="9"/>
                    <a:pt x="163" y="9"/>
                  </a:cubicBezTo>
                  <a:cubicBezTo>
                    <a:pt x="163" y="5"/>
                    <a:pt x="159" y="0"/>
                    <a:pt x="154" y="0"/>
                  </a:cubicBezTo>
                  <a:lnTo>
                    <a:pt x="130" y="0"/>
                  </a:lnTo>
                  <a:close/>
                  <a:moveTo>
                    <a:pt x="130" y="9"/>
                  </a:moveTo>
                  <a:cubicBezTo>
                    <a:pt x="154" y="9"/>
                    <a:pt x="154" y="9"/>
                    <a:pt x="154" y="9"/>
                  </a:cubicBezTo>
                  <a:cubicBezTo>
                    <a:pt x="154" y="57"/>
                    <a:pt x="154" y="57"/>
                    <a:pt x="154" y="57"/>
                  </a:cubicBezTo>
                  <a:cubicBezTo>
                    <a:pt x="130" y="57"/>
                    <a:pt x="130" y="57"/>
                    <a:pt x="130" y="57"/>
                  </a:cubicBezTo>
                  <a:lnTo>
                    <a:pt x="130" y="9"/>
                  </a:lnTo>
                  <a:close/>
                  <a:moveTo>
                    <a:pt x="207" y="57"/>
                  </a:moveTo>
                  <a:cubicBezTo>
                    <a:pt x="207" y="0"/>
                    <a:pt x="207" y="0"/>
                    <a:pt x="207" y="0"/>
                  </a:cubicBezTo>
                  <a:cubicBezTo>
                    <a:pt x="186" y="0"/>
                    <a:pt x="186" y="0"/>
                    <a:pt x="186" y="0"/>
                  </a:cubicBezTo>
                  <a:cubicBezTo>
                    <a:pt x="184" y="0"/>
                    <a:pt x="182" y="2"/>
                    <a:pt x="182" y="5"/>
                  </a:cubicBezTo>
                  <a:cubicBezTo>
                    <a:pt x="182" y="8"/>
                    <a:pt x="184" y="9"/>
                    <a:pt x="186" y="9"/>
                  </a:cubicBezTo>
                  <a:cubicBezTo>
                    <a:pt x="199" y="9"/>
                    <a:pt x="199" y="9"/>
                    <a:pt x="199" y="9"/>
                  </a:cubicBezTo>
                  <a:cubicBezTo>
                    <a:pt x="199" y="57"/>
                    <a:pt x="199" y="57"/>
                    <a:pt x="199" y="57"/>
                  </a:cubicBezTo>
                  <a:cubicBezTo>
                    <a:pt x="186" y="57"/>
                    <a:pt x="186" y="57"/>
                    <a:pt x="186" y="57"/>
                  </a:cubicBezTo>
                  <a:cubicBezTo>
                    <a:pt x="184" y="57"/>
                    <a:pt x="182" y="58"/>
                    <a:pt x="182" y="62"/>
                  </a:cubicBezTo>
                  <a:cubicBezTo>
                    <a:pt x="182" y="64"/>
                    <a:pt x="184" y="66"/>
                    <a:pt x="186" y="66"/>
                  </a:cubicBezTo>
                  <a:cubicBezTo>
                    <a:pt x="219" y="66"/>
                    <a:pt x="219" y="66"/>
                    <a:pt x="219" y="66"/>
                  </a:cubicBezTo>
                  <a:cubicBezTo>
                    <a:pt x="221" y="66"/>
                    <a:pt x="224" y="64"/>
                    <a:pt x="224" y="62"/>
                  </a:cubicBezTo>
                  <a:cubicBezTo>
                    <a:pt x="224" y="40"/>
                    <a:pt x="224" y="40"/>
                    <a:pt x="224" y="40"/>
                  </a:cubicBezTo>
                  <a:cubicBezTo>
                    <a:pt x="224" y="38"/>
                    <a:pt x="222" y="36"/>
                    <a:pt x="219" y="36"/>
                  </a:cubicBezTo>
                  <a:cubicBezTo>
                    <a:pt x="216" y="36"/>
                    <a:pt x="215" y="38"/>
                    <a:pt x="215" y="40"/>
                  </a:cubicBezTo>
                  <a:cubicBezTo>
                    <a:pt x="215" y="57"/>
                    <a:pt x="215" y="57"/>
                    <a:pt x="215" y="57"/>
                  </a:cubicBezTo>
                  <a:lnTo>
                    <a:pt x="207" y="57"/>
                  </a:lnTo>
                  <a:close/>
                  <a:moveTo>
                    <a:pt x="251" y="0"/>
                  </a:moveTo>
                  <a:cubicBezTo>
                    <a:pt x="246" y="0"/>
                    <a:pt x="243" y="5"/>
                    <a:pt x="243" y="9"/>
                  </a:cubicBezTo>
                  <a:cubicBezTo>
                    <a:pt x="243" y="57"/>
                    <a:pt x="243" y="57"/>
                    <a:pt x="243" y="57"/>
                  </a:cubicBezTo>
                  <a:cubicBezTo>
                    <a:pt x="243" y="62"/>
                    <a:pt x="246" y="66"/>
                    <a:pt x="251" y="66"/>
                  </a:cubicBezTo>
                  <a:cubicBezTo>
                    <a:pt x="276" y="66"/>
                    <a:pt x="276" y="66"/>
                    <a:pt x="276" y="66"/>
                  </a:cubicBezTo>
                  <a:cubicBezTo>
                    <a:pt x="280" y="66"/>
                    <a:pt x="284" y="62"/>
                    <a:pt x="284" y="57"/>
                  </a:cubicBezTo>
                  <a:cubicBezTo>
                    <a:pt x="284" y="9"/>
                    <a:pt x="284" y="9"/>
                    <a:pt x="284" y="9"/>
                  </a:cubicBezTo>
                  <a:cubicBezTo>
                    <a:pt x="284" y="5"/>
                    <a:pt x="280" y="0"/>
                    <a:pt x="276" y="0"/>
                  </a:cubicBezTo>
                  <a:lnTo>
                    <a:pt x="251" y="0"/>
                  </a:lnTo>
                  <a:close/>
                  <a:moveTo>
                    <a:pt x="251" y="9"/>
                  </a:moveTo>
                  <a:cubicBezTo>
                    <a:pt x="276" y="9"/>
                    <a:pt x="276" y="9"/>
                    <a:pt x="276" y="9"/>
                  </a:cubicBezTo>
                  <a:cubicBezTo>
                    <a:pt x="276" y="57"/>
                    <a:pt x="276" y="57"/>
                    <a:pt x="276" y="57"/>
                  </a:cubicBezTo>
                  <a:cubicBezTo>
                    <a:pt x="251" y="57"/>
                    <a:pt x="251" y="57"/>
                    <a:pt x="251" y="57"/>
                  </a:cubicBezTo>
                  <a:lnTo>
                    <a:pt x="251" y="9"/>
                  </a:lnTo>
                  <a:close/>
                  <a:moveTo>
                    <a:pt x="328" y="57"/>
                  </a:moveTo>
                  <a:cubicBezTo>
                    <a:pt x="328" y="0"/>
                    <a:pt x="328" y="0"/>
                    <a:pt x="328" y="0"/>
                  </a:cubicBezTo>
                  <a:cubicBezTo>
                    <a:pt x="307" y="0"/>
                    <a:pt x="307" y="0"/>
                    <a:pt x="307" y="0"/>
                  </a:cubicBezTo>
                  <a:cubicBezTo>
                    <a:pt x="305" y="0"/>
                    <a:pt x="303" y="2"/>
                    <a:pt x="303" y="5"/>
                  </a:cubicBezTo>
                  <a:cubicBezTo>
                    <a:pt x="303" y="8"/>
                    <a:pt x="305" y="9"/>
                    <a:pt x="307" y="9"/>
                  </a:cubicBezTo>
                  <a:cubicBezTo>
                    <a:pt x="320" y="9"/>
                    <a:pt x="320" y="9"/>
                    <a:pt x="320" y="9"/>
                  </a:cubicBezTo>
                  <a:cubicBezTo>
                    <a:pt x="320" y="57"/>
                    <a:pt x="320" y="57"/>
                    <a:pt x="320" y="57"/>
                  </a:cubicBezTo>
                  <a:cubicBezTo>
                    <a:pt x="307" y="57"/>
                    <a:pt x="307" y="57"/>
                    <a:pt x="307" y="57"/>
                  </a:cubicBezTo>
                  <a:cubicBezTo>
                    <a:pt x="305" y="57"/>
                    <a:pt x="303" y="58"/>
                    <a:pt x="303" y="62"/>
                  </a:cubicBezTo>
                  <a:cubicBezTo>
                    <a:pt x="303" y="64"/>
                    <a:pt x="305" y="66"/>
                    <a:pt x="307" y="66"/>
                  </a:cubicBezTo>
                  <a:cubicBezTo>
                    <a:pt x="340" y="66"/>
                    <a:pt x="340" y="66"/>
                    <a:pt x="340" y="66"/>
                  </a:cubicBezTo>
                  <a:cubicBezTo>
                    <a:pt x="343" y="66"/>
                    <a:pt x="344" y="64"/>
                    <a:pt x="344" y="62"/>
                  </a:cubicBezTo>
                  <a:cubicBezTo>
                    <a:pt x="344" y="40"/>
                    <a:pt x="344" y="40"/>
                    <a:pt x="344" y="40"/>
                  </a:cubicBezTo>
                  <a:cubicBezTo>
                    <a:pt x="344" y="38"/>
                    <a:pt x="344" y="36"/>
                    <a:pt x="340" y="36"/>
                  </a:cubicBezTo>
                  <a:cubicBezTo>
                    <a:pt x="337" y="36"/>
                    <a:pt x="337" y="38"/>
                    <a:pt x="337" y="40"/>
                  </a:cubicBezTo>
                  <a:cubicBezTo>
                    <a:pt x="337" y="57"/>
                    <a:pt x="337" y="57"/>
                    <a:pt x="337" y="57"/>
                  </a:cubicBezTo>
                  <a:lnTo>
                    <a:pt x="328" y="57"/>
                  </a:lnTo>
                  <a:close/>
                  <a:moveTo>
                    <a:pt x="372" y="0"/>
                  </a:moveTo>
                  <a:cubicBezTo>
                    <a:pt x="368" y="0"/>
                    <a:pt x="364" y="5"/>
                    <a:pt x="364" y="9"/>
                  </a:cubicBezTo>
                  <a:cubicBezTo>
                    <a:pt x="364" y="57"/>
                    <a:pt x="364" y="57"/>
                    <a:pt x="364" y="57"/>
                  </a:cubicBezTo>
                  <a:cubicBezTo>
                    <a:pt x="364" y="62"/>
                    <a:pt x="367" y="66"/>
                    <a:pt x="372" y="66"/>
                  </a:cubicBezTo>
                  <a:cubicBezTo>
                    <a:pt x="396" y="66"/>
                    <a:pt x="396" y="66"/>
                    <a:pt x="396" y="66"/>
                  </a:cubicBezTo>
                  <a:cubicBezTo>
                    <a:pt x="402" y="66"/>
                    <a:pt x="405" y="62"/>
                    <a:pt x="405" y="57"/>
                  </a:cubicBezTo>
                  <a:cubicBezTo>
                    <a:pt x="405" y="9"/>
                    <a:pt x="405" y="9"/>
                    <a:pt x="405" y="9"/>
                  </a:cubicBezTo>
                  <a:cubicBezTo>
                    <a:pt x="405" y="5"/>
                    <a:pt x="402" y="0"/>
                    <a:pt x="396" y="0"/>
                  </a:cubicBezTo>
                  <a:lnTo>
                    <a:pt x="372" y="0"/>
                  </a:lnTo>
                  <a:close/>
                  <a:moveTo>
                    <a:pt x="372" y="9"/>
                  </a:moveTo>
                  <a:cubicBezTo>
                    <a:pt x="396" y="9"/>
                    <a:pt x="396" y="9"/>
                    <a:pt x="396" y="9"/>
                  </a:cubicBezTo>
                  <a:cubicBezTo>
                    <a:pt x="396" y="57"/>
                    <a:pt x="396" y="57"/>
                    <a:pt x="396" y="57"/>
                  </a:cubicBezTo>
                  <a:cubicBezTo>
                    <a:pt x="372" y="57"/>
                    <a:pt x="372" y="57"/>
                    <a:pt x="372" y="57"/>
                  </a:cubicBezTo>
                  <a:lnTo>
                    <a:pt x="372" y="9"/>
                  </a:lnTo>
                  <a:close/>
                  <a:moveTo>
                    <a:pt x="449" y="57"/>
                  </a:moveTo>
                  <a:cubicBezTo>
                    <a:pt x="449" y="0"/>
                    <a:pt x="449" y="0"/>
                    <a:pt x="449" y="0"/>
                  </a:cubicBezTo>
                  <a:cubicBezTo>
                    <a:pt x="429" y="0"/>
                    <a:pt x="429" y="0"/>
                    <a:pt x="429" y="0"/>
                  </a:cubicBezTo>
                  <a:cubicBezTo>
                    <a:pt x="426" y="0"/>
                    <a:pt x="424" y="2"/>
                    <a:pt x="424" y="5"/>
                  </a:cubicBezTo>
                  <a:cubicBezTo>
                    <a:pt x="424" y="8"/>
                    <a:pt x="426" y="9"/>
                    <a:pt x="429" y="9"/>
                  </a:cubicBezTo>
                  <a:cubicBezTo>
                    <a:pt x="441" y="9"/>
                    <a:pt x="441" y="9"/>
                    <a:pt x="441" y="9"/>
                  </a:cubicBezTo>
                  <a:cubicBezTo>
                    <a:pt x="441" y="57"/>
                    <a:pt x="441" y="57"/>
                    <a:pt x="441" y="57"/>
                  </a:cubicBezTo>
                  <a:cubicBezTo>
                    <a:pt x="429" y="57"/>
                    <a:pt x="429" y="57"/>
                    <a:pt x="429" y="57"/>
                  </a:cubicBezTo>
                  <a:cubicBezTo>
                    <a:pt x="426" y="57"/>
                    <a:pt x="424" y="58"/>
                    <a:pt x="424" y="62"/>
                  </a:cubicBezTo>
                  <a:cubicBezTo>
                    <a:pt x="424" y="64"/>
                    <a:pt x="426" y="66"/>
                    <a:pt x="429" y="66"/>
                  </a:cubicBezTo>
                  <a:cubicBezTo>
                    <a:pt x="462" y="66"/>
                    <a:pt x="462" y="66"/>
                    <a:pt x="462" y="66"/>
                  </a:cubicBezTo>
                  <a:cubicBezTo>
                    <a:pt x="464" y="66"/>
                    <a:pt x="466" y="64"/>
                    <a:pt x="466" y="62"/>
                  </a:cubicBezTo>
                  <a:cubicBezTo>
                    <a:pt x="466" y="40"/>
                    <a:pt x="466" y="40"/>
                    <a:pt x="466" y="40"/>
                  </a:cubicBezTo>
                  <a:cubicBezTo>
                    <a:pt x="466" y="38"/>
                    <a:pt x="465" y="36"/>
                    <a:pt x="462" y="36"/>
                  </a:cubicBezTo>
                  <a:cubicBezTo>
                    <a:pt x="458" y="36"/>
                    <a:pt x="457" y="38"/>
                    <a:pt x="457" y="40"/>
                  </a:cubicBezTo>
                  <a:cubicBezTo>
                    <a:pt x="457" y="57"/>
                    <a:pt x="457" y="57"/>
                    <a:pt x="457" y="57"/>
                  </a:cubicBezTo>
                  <a:lnTo>
                    <a:pt x="449" y="57"/>
                  </a:lnTo>
                  <a:close/>
                  <a:moveTo>
                    <a:pt x="510" y="57"/>
                  </a:moveTo>
                  <a:cubicBezTo>
                    <a:pt x="510" y="0"/>
                    <a:pt x="510" y="0"/>
                    <a:pt x="510" y="0"/>
                  </a:cubicBezTo>
                  <a:cubicBezTo>
                    <a:pt x="489" y="0"/>
                    <a:pt x="489" y="0"/>
                    <a:pt x="489" y="0"/>
                  </a:cubicBezTo>
                  <a:cubicBezTo>
                    <a:pt x="487" y="0"/>
                    <a:pt x="485" y="2"/>
                    <a:pt x="485" y="5"/>
                  </a:cubicBezTo>
                  <a:cubicBezTo>
                    <a:pt x="485" y="8"/>
                    <a:pt x="487" y="9"/>
                    <a:pt x="489" y="9"/>
                  </a:cubicBezTo>
                  <a:cubicBezTo>
                    <a:pt x="502" y="9"/>
                    <a:pt x="502" y="9"/>
                    <a:pt x="502" y="9"/>
                  </a:cubicBezTo>
                  <a:cubicBezTo>
                    <a:pt x="502" y="57"/>
                    <a:pt x="502" y="57"/>
                    <a:pt x="502" y="57"/>
                  </a:cubicBezTo>
                  <a:cubicBezTo>
                    <a:pt x="489" y="57"/>
                    <a:pt x="489" y="57"/>
                    <a:pt x="489" y="57"/>
                  </a:cubicBezTo>
                  <a:cubicBezTo>
                    <a:pt x="487" y="57"/>
                    <a:pt x="485" y="58"/>
                    <a:pt x="485" y="62"/>
                  </a:cubicBezTo>
                  <a:cubicBezTo>
                    <a:pt x="485" y="64"/>
                    <a:pt x="487" y="66"/>
                    <a:pt x="489" y="66"/>
                  </a:cubicBezTo>
                  <a:cubicBezTo>
                    <a:pt x="522" y="66"/>
                    <a:pt x="522" y="66"/>
                    <a:pt x="522" y="66"/>
                  </a:cubicBezTo>
                  <a:cubicBezTo>
                    <a:pt x="524" y="66"/>
                    <a:pt x="527" y="64"/>
                    <a:pt x="527" y="62"/>
                  </a:cubicBezTo>
                  <a:cubicBezTo>
                    <a:pt x="527" y="40"/>
                    <a:pt x="527" y="40"/>
                    <a:pt x="527" y="40"/>
                  </a:cubicBezTo>
                  <a:cubicBezTo>
                    <a:pt x="527" y="38"/>
                    <a:pt x="525" y="36"/>
                    <a:pt x="522" y="36"/>
                  </a:cubicBezTo>
                  <a:cubicBezTo>
                    <a:pt x="519" y="36"/>
                    <a:pt x="518" y="38"/>
                    <a:pt x="518" y="40"/>
                  </a:cubicBezTo>
                  <a:cubicBezTo>
                    <a:pt x="518" y="57"/>
                    <a:pt x="518" y="57"/>
                    <a:pt x="518" y="57"/>
                  </a:cubicBezTo>
                  <a:lnTo>
                    <a:pt x="51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61" name="Freeform 80"/>
            <p:cNvSpPr>
              <a:spLocks/>
            </p:cNvSpPr>
            <p:nvPr/>
          </p:nvSpPr>
          <p:spPr bwMode="gray">
            <a:xfrm>
              <a:off x="9873565" y="6065739"/>
              <a:ext cx="463047" cy="314980"/>
            </a:xfrm>
            <a:custGeom>
              <a:avLst/>
              <a:gdLst>
                <a:gd name="T0" fmla="*/ 172 w 172"/>
                <a:gd name="T1" fmla="*/ 117 h 117"/>
                <a:gd name="T2" fmla="*/ 172 w 172"/>
                <a:gd name="T3" fmla="*/ 0 h 117"/>
                <a:gd name="T4" fmla="*/ 86 w 172"/>
                <a:gd name="T5" fmla="*/ 0 h 117"/>
                <a:gd name="T6" fmla="*/ 0 w 172"/>
                <a:gd name="T7" fmla="*/ 0 h 117"/>
                <a:gd name="T8" fmla="*/ 0 w 172"/>
                <a:gd name="T9" fmla="*/ 117 h 117"/>
                <a:gd name="T10" fmla="*/ 86 w 172"/>
                <a:gd name="T11" fmla="*/ 117 h 117"/>
                <a:gd name="T12" fmla="*/ 172 w 172"/>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172" h="117">
                  <a:moveTo>
                    <a:pt x="172" y="117"/>
                  </a:moveTo>
                  <a:lnTo>
                    <a:pt x="172" y="0"/>
                  </a:lnTo>
                  <a:lnTo>
                    <a:pt x="86" y="0"/>
                  </a:lnTo>
                  <a:lnTo>
                    <a:pt x="0" y="0"/>
                  </a:lnTo>
                  <a:lnTo>
                    <a:pt x="0" y="117"/>
                  </a:lnTo>
                  <a:lnTo>
                    <a:pt x="86" y="117"/>
                  </a:lnTo>
                  <a:lnTo>
                    <a:pt x="172" y="117"/>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62" name="Rectangle 81"/>
            <p:cNvSpPr>
              <a:spLocks noChangeArrowheads="1"/>
            </p:cNvSpPr>
            <p:nvPr/>
          </p:nvSpPr>
          <p:spPr bwMode="gray">
            <a:xfrm>
              <a:off x="9897795" y="6079198"/>
              <a:ext cx="414588" cy="250369"/>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363" name="Freeform 82"/>
            <p:cNvSpPr>
              <a:spLocks noEditPoints="1"/>
            </p:cNvSpPr>
            <p:nvPr/>
          </p:nvSpPr>
          <p:spPr bwMode="gray">
            <a:xfrm>
              <a:off x="9970482" y="6165347"/>
              <a:ext cx="271906" cy="78073"/>
            </a:xfrm>
            <a:custGeom>
              <a:avLst/>
              <a:gdLst>
                <a:gd name="T0" fmla="*/ 19 w 174"/>
                <a:gd name="T1" fmla="*/ 44 h 50"/>
                <a:gd name="T2" fmla="*/ 19 w 174"/>
                <a:gd name="T3" fmla="*/ 0 h 50"/>
                <a:gd name="T4" fmla="*/ 3 w 174"/>
                <a:gd name="T5" fmla="*/ 0 h 50"/>
                <a:gd name="T6" fmla="*/ 0 w 174"/>
                <a:gd name="T7" fmla="*/ 2 h 50"/>
                <a:gd name="T8" fmla="*/ 3 w 174"/>
                <a:gd name="T9" fmla="*/ 6 h 50"/>
                <a:gd name="T10" fmla="*/ 13 w 174"/>
                <a:gd name="T11" fmla="*/ 6 h 50"/>
                <a:gd name="T12" fmla="*/ 13 w 174"/>
                <a:gd name="T13" fmla="*/ 44 h 50"/>
                <a:gd name="T14" fmla="*/ 3 w 174"/>
                <a:gd name="T15" fmla="*/ 44 h 50"/>
                <a:gd name="T16" fmla="*/ 0 w 174"/>
                <a:gd name="T17" fmla="*/ 47 h 50"/>
                <a:gd name="T18" fmla="*/ 3 w 174"/>
                <a:gd name="T19" fmla="*/ 50 h 50"/>
                <a:gd name="T20" fmla="*/ 29 w 174"/>
                <a:gd name="T21" fmla="*/ 50 h 50"/>
                <a:gd name="T22" fmla="*/ 32 w 174"/>
                <a:gd name="T23" fmla="*/ 47 h 50"/>
                <a:gd name="T24" fmla="*/ 32 w 174"/>
                <a:gd name="T25" fmla="*/ 31 h 50"/>
                <a:gd name="T26" fmla="*/ 29 w 174"/>
                <a:gd name="T27" fmla="*/ 28 h 50"/>
                <a:gd name="T28" fmla="*/ 26 w 174"/>
                <a:gd name="T29" fmla="*/ 31 h 50"/>
                <a:gd name="T30" fmla="*/ 26 w 174"/>
                <a:gd name="T31" fmla="*/ 44 h 50"/>
                <a:gd name="T32" fmla="*/ 19 w 174"/>
                <a:gd name="T33" fmla="*/ 44 h 50"/>
                <a:gd name="T34" fmla="*/ 53 w 174"/>
                <a:gd name="T35" fmla="*/ 0 h 50"/>
                <a:gd name="T36" fmla="*/ 47 w 174"/>
                <a:gd name="T37" fmla="*/ 6 h 50"/>
                <a:gd name="T38" fmla="*/ 47 w 174"/>
                <a:gd name="T39" fmla="*/ 44 h 50"/>
                <a:gd name="T40" fmla="*/ 53 w 174"/>
                <a:gd name="T41" fmla="*/ 50 h 50"/>
                <a:gd name="T42" fmla="*/ 72 w 174"/>
                <a:gd name="T43" fmla="*/ 50 h 50"/>
                <a:gd name="T44" fmla="*/ 79 w 174"/>
                <a:gd name="T45" fmla="*/ 44 h 50"/>
                <a:gd name="T46" fmla="*/ 79 w 174"/>
                <a:gd name="T47" fmla="*/ 6 h 50"/>
                <a:gd name="T48" fmla="*/ 72 w 174"/>
                <a:gd name="T49" fmla="*/ 0 h 50"/>
                <a:gd name="T50" fmla="*/ 53 w 174"/>
                <a:gd name="T51" fmla="*/ 0 h 50"/>
                <a:gd name="T52" fmla="*/ 53 w 174"/>
                <a:gd name="T53" fmla="*/ 6 h 50"/>
                <a:gd name="T54" fmla="*/ 72 w 174"/>
                <a:gd name="T55" fmla="*/ 6 h 50"/>
                <a:gd name="T56" fmla="*/ 72 w 174"/>
                <a:gd name="T57" fmla="*/ 44 h 50"/>
                <a:gd name="T58" fmla="*/ 53 w 174"/>
                <a:gd name="T59" fmla="*/ 44 h 50"/>
                <a:gd name="T60" fmla="*/ 53 w 174"/>
                <a:gd name="T61" fmla="*/ 6 h 50"/>
                <a:gd name="T62" fmla="*/ 113 w 174"/>
                <a:gd name="T63" fmla="*/ 44 h 50"/>
                <a:gd name="T64" fmla="*/ 113 w 174"/>
                <a:gd name="T65" fmla="*/ 0 h 50"/>
                <a:gd name="T66" fmla="*/ 98 w 174"/>
                <a:gd name="T67" fmla="*/ 0 h 50"/>
                <a:gd name="T68" fmla="*/ 94 w 174"/>
                <a:gd name="T69" fmla="*/ 2 h 50"/>
                <a:gd name="T70" fmla="*/ 98 w 174"/>
                <a:gd name="T71" fmla="*/ 6 h 50"/>
                <a:gd name="T72" fmla="*/ 107 w 174"/>
                <a:gd name="T73" fmla="*/ 6 h 50"/>
                <a:gd name="T74" fmla="*/ 107 w 174"/>
                <a:gd name="T75" fmla="*/ 44 h 50"/>
                <a:gd name="T76" fmla="*/ 98 w 174"/>
                <a:gd name="T77" fmla="*/ 44 h 50"/>
                <a:gd name="T78" fmla="*/ 94 w 174"/>
                <a:gd name="T79" fmla="*/ 47 h 50"/>
                <a:gd name="T80" fmla="*/ 98 w 174"/>
                <a:gd name="T81" fmla="*/ 50 h 50"/>
                <a:gd name="T82" fmla="*/ 123 w 174"/>
                <a:gd name="T83" fmla="*/ 50 h 50"/>
                <a:gd name="T84" fmla="*/ 126 w 174"/>
                <a:gd name="T85" fmla="*/ 47 h 50"/>
                <a:gd name="T86" fmla="*/ 126 w 174"/>
                <a:gd name="T87" fmla="*/ 31 h 50"/>
                <a:gd name="T88" fmla="*/ 123 w 174"/>
                <a:gd name="T89" fmla="*/ 28 h 50"/>
                <a:gd name="T90" fmla="*/ 120 w 174"/>
                <a:gd name="T91" fmla="*/ 31 h 50"/>
                <a:gd name="T92" fmla="*/ 120 w 174"/>
                <a:gd name="T93" fmla="*/ 44 h 50"/>
                <a:gd name="T94" fmla="*/ 113 w 174"/>
                <a:gd name="T95" fmla="*/ 44 h 50"/>
                <a:gd name="T96" fmla="*/ 148 w 174"/>
                <a:gd name="T97" fmla="*/ 0 h 50"/>
                <a:gd name="T98" fmla="*/ 141 w 174"/>
                <a:gd name="T99" fmla="*/ 6 h 50"/>
                <a:gd name="T100" fmla="*/ 141 w 174"/>
                <a:gd name="T101" fmla="*/ 44 h 50"/>
                <a:gd name="T102" fmla="*/ 148 w 174"/>
                <a:gd name="T103" fmla="*/ 50 h 50"/>
                <a:gd name="T104" fmla="*/ 167 w 174"/>
                <a:gd name="T105" fmla="*/ 50 h 50"/>
                <a:gd name="T106" fmla="*/ 174 w 174"/>
                <a:gd name="T107" fmla="*/ 44 h 50"/>
                <a:gd name="T108" fmla="*/ 174 w 174"/>
                <a:gd name="T109" fmla="*/ 6 h 50"/>
                <a:gd name="T110" fmla="*/ 167 w 174"/>
                <a:gd name="T111" fmla="*/ 0 h 50"/>
                <a:gd name="T112" fmla="*/ 148 w 174"/>
                <a:gd name="T113" fmla="*/ 0 h 50"/>
                <a:gd name="T114" fmla="*/ 148 w 174"/>
                <a:gd name="T115" fmla="*/ 6 h 50"/>
                <a:gd name="T116" fmla="*/ 167 w 174"/>
                <a:gd name="T117" fmla="*/ 6 h 50"/>
                <a:gd name="T118" fmla="*/ 167 w 174"/>
                <a:gd name="T119" fmla="*/ 44 h 50"/>
                <a:gd name="T120" fmla="*/ 148 w 174"/>
                <a:gd name="T121" fmla="*/ 44 h 50"/>
                <a:gd name="T122" fmla="*/ 148 w 174"/>
                <a:gd name="T123"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 h="50">
                  <a:moveTo>
                    <a:pt x="19" y="44"/>
                  </a:moveTo>
                  <a:cubicBezTo>
                    <a:pt x="19" y="0"/>
                    <a:pt x="19" y="0"/>
                    <a:pt x="19" y="0"/>
                  </a:cubicBezTo>
                  <a:cubicBezTo>
                    <a:pt x="3" y="0"/>
                    <a:pt x="3" y="0"/>
                    <a:pt x="3" y="0"/>
                  </a:cubicBezTo>
                  <a:cubicBezTo>
                    <a:pt x="1" y="0"/>
                    <a:pt x="0" y="1"/>
                    <a:pt x="0" y="2"/>
                  </a:cubicBezTo>
                  <a:cubicBezTo>
                    <a:pt x="0" y="5"/>
                    <a:pt x="1" y="6"/>
                    <a:pt x="3" y="6"/>
                  </a:cubicBezTo>
                  <a:cubicBezTo>
                    <a:pt x="13" y="6"/>
                    <a:pt x="13" y="6"/>
                    <a:pt x="13" y="6"/>
                  </a:cubicBezTo>
                  <a:cubicBezTo>
                    <a:pt x="13" y="44"/>
                    <a:pt x="13" y="44"/>
                    <a:pt x="13" y="44"/>
                  </a:cubicBezTo>
                  <a:cubicBezTo>
                    <a:pt x="3" y="44"/>
                    <a:pt x="3" y="44"/>
                    <a:pt x="3" y="44"/>
                  </a:cubicBezTo>
                  <a:cubicBezTo>
                    <a:pt x="1" y="44"/>
                    <a:pt x="0" y="45"/>
                    <a:pt x="0" y="47"/>
                  </a:cubicBezTo>
                  <a:cubicBezTo>
                    <a:pt x="0" y="49"/>
                    <a:pt x="1" y="50"/>
                    <a:pt x="3" y="50"/>
                  </a:cubicBezTo>
                  <a:cubicBezTo>
                    <a:pt x="29" y="50"/>
                    <a:pt x="29" y="50"/>
                    <a:pt x="29" y="50"/>
                  </a:cubicBezTo>
                  <a:cubicBezTo>
                    <a:pt x="31" y="50"/>
                    <a:pt x="32" y="49"/>
                    <a:pt x="32" y="47"/>
                  </a:cubicBezTo>
                  <a:cubicBezTo>
                    <a:pt x="32" y="31"/>
                    <a:pt x="32" y="31"/>
                    <a:pt x="32" y="31"/>
                  </a:cubicBezTo>
                  <a:cubicBezTo>
                    <a:pt x="32" y="28"/>
                    <a:pt x="31" y="28"/>
                    <a:pt x="29" y="28"/>
                  </a:cubicBezTo>
                  <a:cubicBezTo>
                    <a:pt x="26" y="28"/>
                    <a:pt x="26" y="28"/>
                    <a:pt x="26" y="31"/>
                  </a:cubicBezTo>
                  <a:cubicBezTo>
                    <a:pt x="26" y="44"/>
                    <a:pt x="26" y="44"/>
                    <a:pt x="26" y="44"/>
                  </a:cubicBezTo>
                  <a:lnTo>
                    <a:pt x="19" y="44"/>
                  </a:lnTo>
                  <a:close/>
                  <a:moveTo>
                    <a:pt x="53" y="0"/>
                  </a:moveTo>
                  <a:cubicBezTo>
                    <a:pt x="50" y="0"/>
                    <a:pt x="47" y="2"/>
                    <a:pt x="47" y="6"/>
                  </a:cubicBezTo>
                  <a:cubicBezTo>
                    <a:pt x="47" y="44"/>
                    <a:pt x="47" y="44"/>
                    <a:pt x="47" y="44"/>
                  </a:cubicBezTo>
                  <a:cubicBezTo>
                    <a:pt x="47" y="47"/>
                    <a:pt x="50" y="50"/>
                    <a:pt x="53" y="50"/>
                  </a:cubicBezTo>
                  <a:cubicBezTo>
                    <a:pt x="72" y="50"/>
                    <a:pt x="72" y="50"/>
                    <a:pt x="72" y="50"/>
                  </a:cubicBezTo>
                  <a:cubicBezTo>
                    <a:pt x="77" y="50"/>
                    <a:pt x="79" y="47"/>
                    <a:pt x="79" y="44"/>
                  </a:cubicBezTo>
                  <a:cubicBezTo>
                    <a:pt x="79" y="6"/>
                    <a:pt x="79" y="6"/>
                    <a:pt x="79" y="6"/>
                  </a:cubicBezTo>
                  <a:cubicBezTo>
                    <a:pt x="79" y="2"/>
                    <a:pt x="76" y="0"/>
                    <a:pt x="72" y="0"/>
                  </a:cubicBezTo>
                  <a:lnTo>
                    <a:pt x="53" y="0"/>
                  </a:lnTo>
                  <a:close/>
                  <a:moveTo>
                    <a:pt x="53" y="6"/>
                  </a:moveTo>
                  <a:cubicBezTo>
                    <a:pt x="72" y="6"/>
                    <a:pt x="72" y="6"/>
                    <a:pt x="72" y="6"/>
                  </a:cubicBezTo>
                  <a:cubicBezTo>
                    <a:pt x="72" y="44"/>
                    <a:pt x="72" y="44"/>
                    <a:pt x="72" y="44"/>
                  </a:cubicBezTo>
                  <a:cubicBezTo>
                    <a:pt x="53" y="44"/>
                    <a:pt x="53" y="44"/>
                    <a:pt x="53" y="44"/>
                  </a:cubicBezTo>
                  <a:lnTo>
                    <a:pt x="53" y="6"/>
                  </a:lnTo>
                  <a:close/>
                  <a:moveTo>
                    <a:pt x="113" y="44"/>
                  </a:moveTo>
                  <a:cubicBezTo>
                    <a:pt x="113" y="0"/>
                    <a:pt x="113" y="0"/>
                    <a:pt x="113" y="0"/>
                  </a:cubicBezTo>
                  <a:cubicBezTo>
                    <a:pt x="98" y="0"/>
                    <a:pt x="98" y="0"/>
                    <a:pt x="98" y="0"/>
                  </a:cubicBezTo>
                  <a:cubicBezTo>
                    <a:pt x="96" y="0"/>
                    <a:pt x="94" y="1"/>
                    <a:pt x="94" y="2"/>
                  </a:cubicBezTo>
                  <a:cubicBezTo>
                    <a:pt x="94" y="5"/>
                    <a:pt x="96" y="6"/>
                    <a:pt x="98" y="6"/>
                  </a:cubicBezTo>
                  <a:cubicBezTo>
                    <a:pt x="107" y="6"/>
                    <a:pt x="107" y="6"/>
                    <a:pt x="107" y="6"/>
                  </a:cubicBezTo>
                  <a:cubicBezTo>
                    <a:pt x="107" y="44"/>
                    <a:pt x="107" y="44"/>
                    <a:pt x="107" y="44"/>
                  </a:cubicBezTo>
                  <a:cubicBezTo>
                    <a:pt x="98" y="44"/>
                    <a:pt x="98" y="44"/>
                    <a:pt x="98" y="44"/>
                  </a:cubicBezTo>
                  <a:cubicBezTo>
                    <a:pt x="96" y="44"/>
                    <a:pt x="94" y="45"/>
                    <a:pt x="94" y="47"/>
                  </a:cubicBezTo>
                  <a:cubicBezTo>
                    <a:pt x="94" y="49"/>
                    <a:pt x="96" y="50"/>
                    <a:pt x="98" y="50"/>
                  </a:cubicBezTo>
                  <a:cubicBezTo>
                    <a:pt x="123" y="50"/>
                    <a:pt x="123" y="50"/>
                    <a:pt x="123" y="50"/>
                  </a:cubicBezTo>
                  <a:cubicBezTo>
                    <a:pt x="125" y="50"/>
                    <a:pt x="126" y="49"/>
                    <a:pt x="126" y="47"/>
                  </a:cubicBezTo>
                  <a:cubicBezTo>
                    <a:pt x="126" y="31"/>
                    <a:pt x="126" y="31"/>
                    <a:pt x="126" y="31"/>
                  </a:cubicBezTo>
                  <a:cubicBezTo>
                    <a:pt x="126" y="28"/>
                    <a:pt x="125" y="28"/>
                    <a:pt x="123" y="28"/>
                  </a:cubicBezTo>
                  <a:cubicBezTo>
                    <a:pt x="121" y="28"/>
                    <a:pt x="120" y="28"/>
                    <a:pt x="120" y="31"/>
                  </a:cubicBezTo>
                  <a:cubicBezTo>
                    <a:pt x="120" y="44"/>
                    <a:pt x="120" y="44"/>
                    <a:pt x="120" y="44"/>
                  </a:cubicBezTo>
                  <a:lnTo>
                    <a:pt x="113" y="44"/>
                  </a:lnTo>
                  <a:close/>
                  <a:moveTo>
                    <a:pt x="148" y="0"/>
                  </a:moveTo>
                  <a:cubicBezTo>
                    <a:pt x="144" y="0"/>
                    <a:pt x="141" y="2"/>
                    <a:pt x="141" y="6"/>
                  </a:cubicBezTo>
                  <a:cubicBezTo>
                    <a:pt x="141" y="44"/>
                    <a:pt x="141" y="44"/>
                    <a:pt x="141" y="44"/>
                  </a:cubicBezTo>
                  <a:cubicBezTo>
                    <a:pt x="141" y="47"/>
                    <a:pt x="144" y="50"/>
                    <a:pt x="148" y="50"/>
                  </a:cubicBezTo>
                  <a:cubicBezTo>
                    <a:pt x="167" y="50"/>
                    <a:pt x="167" y="50"/>
                    <a:pt x="167" y="50"/>
                  </a:cubicBezTo>
                  <a:cubicBezTo>
                    <a:pt x="171" y="50"/>
                    <a:pt x="174" y="47"/>
                    <a:pt x="174" y="44"/>
                  </a:cubicBezTo>
                  <a:cubicBezTo>
                    <a:pt x="174" y="6"/>
                    <a:pt x="174" y="6"/>
                    <a:pt x="174" y="6"/>
                  </a:cubicBezTo>
                  <a:cubicBezTo>
                    <a:pt x="174" y="2"/>
                    <a:pt x="171" y="0"/>
                    <a:pt x="167" y="0"/>
                  </a:cubicBezTo>
                  <a:lnTo>
                    <a:pt x="148" y="0"/>
                  </a:lnTo>
                  <a:close/>
                  <a:moveTo>
                    <a:pt x="148" y="6"/>
                  </a:moveTo>
                  <a:cubicBezTo>
                    <a:pt x="167" y="6"/>
                    <a:pt x="167" y="6"/>
                    <a:pt x="167" y="6"/>
                  </a:cubicBezTo>
                  <a:cubicBezTo>
                    <a:pt x="167" y="44"/>
                    <a:pt x="167" y="44"/>
                    <a:pt x="167" y="44"/>
                  </a:cubicBezTo>
                  <a:cubicBezTo>
                    <a:pt x="148" y="44"/>
                    <a:pt x="148" y="44"/>
                    <a:pt x="148" y="44"/>
                  </a:cubicBezTo>
                  <a:lnTo>
                    <a:pt x="14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64" name="Freeform 83"/>
            <p:cNvSpPr>
              <a:spLocks/>
            </p:cNvSpPr>
            <p:nvPr/>
          </p:nvSpPr>
          <p:spPr bwMode="gray">
            <a:xfrm>
              <a:off x="6624162" y="5271559"/>
              <a:ext cx="1523747" cy="56536"/>
            </a:xfrm>
            <a:custGeom>
              <a:avLst/>
              <a:gdLst>
                <a:gd name="T0" fmla="*/ 0 w 973"/>
                <a:gd name="T1" fmla="*/ 0 h 35"/>
                <a:gd name="T2" fmla="*/ 75 w 973"/>
                <a:gd name="T3" fmla="*/ 35 h 35"/>
                <a:gd name="T4" fmla="*/ 897 w 973"/>
                <a:gd name="T5" fmla="*/ 35 h 35"/>
                <a:gd name="T6" fmla="*/ 973 w 973"/>
                <a:gd name="T7" fmla="*/ 0 h 35"/>
                <a:gd name="T8" fmla="*/ 0 w 973"/>
                <a:gd name="T9" fmla="*/ 0 h 35"/>
              </a:gdLst>
              <a:ahLst/>
              <a:cxnLst>
                <a:cxn ang="0">
                  <a:pos x="T0" y="T1"/>
                </a:cxn>
                <a:cxn ang="0">
                  <a:pos x="T2" y="T3"/>
                </a:cxn>
                <a:cxn ang="0">
                  <a:pos x="T4" y="T5"/>
                </a:cxn>
                <a:cxn ang="0">
                  <a:pos x="T6" y="T7"/>
                </a:cxn>
                <a:cxn ang="0">
                  <a:pos x="T8" y="T9"/>
                </a:cxn>
              </a:cxnLst>
              <a:rect l="0" t="0" r="r" b="b"/>
              <a:pathLst>
                <a:path w="973" h="35">
                  <a:moveTo>
                    <a:pt x="0" y="0"/>
                  </a:moveTo>
                  <a:cubicBezTo>
                    <a:pt x="0" y="3"/>
                    <a:pt x="2" y="35"/>
                    <a:pt x="75" y="35"/>
                  </a:cubicBezTo>
                  <a:cubicBezTo>
                    <a:pt x="897" y="35"/>
                    <a:pt x="897" y="35"/>
                    <a:pt x="897" y="35"/>
                  </a:cubicBezTo>
                  <a:cubicBezTo>
                    <a:pt x="897" y="35"/>
                    <a:pt x="973" y="35"/>
                    <a:pt x="973" y="0"/>
                  </a:cubicBezTo>
                  <a:lnTo>
                    <a:pt x="0"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65" name="Freeform 84"/>
            <p:cNvSpPr>
              <a:spLocks/>
            </p:cNvSpPr>
            <p:nvPr/>
          </p:nvSpPr>
          <p:spPr bwMode="gray">
            <a:xfrm>
              <a:off x="6831455" y="4434306"/>
              <a:ext cx="1111852" cy="802255"/>
            </a:xfrm>
            <a:custGeom>
              <a:avLst/>
              <a:gdLst>
                <a:gd name="T0" fmla="*/ 60 w 710"/>
                <a:gd name="T1" fmla="*/ 0 h 515"/>
                <a:gd name="T2" fmla="*/ 0 w 710"/>
                <a:gd name="T3" fmla="*/ 60 h 515"/>
                <a:gd name="T4" fmla="*/ 0 w 710"/>
                <a:gd name="T5" fmla="*/ 515 h 515"/>
                <a:gd name="T6" fmla="*/ 60 w 710"/>
                <a:gd name="T7" fmla="*/ 513 h 515"/>
                <a:gd name="T8" fmla="*/ 648 w 710"/>
                <a:gd name="T9" fmla="*/ 513 h 515"/>
                <a:gd name="T10" fmla="*/ 710 w 710"/>
                <a:gd name="T11" fmla="*/ 515 h 515"/>
                <a:gd name="T12" fmla="*/ 710 w 710"/>
                <a:gd name="T13" fmla="*/ 60 h 515"/>
                <a:gd name="T14" fmla="*/ 648 w 710"/>
                <a:gd name="T15" fmla="*/ 0 h 515"/>
                <a:gd name="T16" fmla="*/ 92 w 710"/>
                <a:gd name="T17" fmla="*/ 0 h 515"/>
                <a:gd name="T18" fmla="*/ 60 w 710"/>
                <a:gd name="T19"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515">
                  <a:moveTo>
                    <a:pt x="60" y="0"/>
                  </a:moveTo>
                  <a:cubicBezTo>
                    <a:pt x="60" y="0"/>
                    <a:pt x="0" y="0"/>
                    <a:pt x="0" y="60"/>
                  </a:cubicBezTo>
                  <a:cubicBezTo>
                    <a:pt x="0" y="515"/>
                    <a:pt x="0" y="515"/>
                    <a:pt x="0" y="515"/>
                  </a:cubicBezTo>
                  <a:cubicBezTo>
                    <a:pt x="60" y="513"/>
                    <a:pt x="60" y="513"/>
                    <a:pt x="60" y="513"/>
                  </a:cubicBezTo>
                  <a:cubicBezTo>
                    <a:pt x="648" y="513"/>
                    <a:pt x="648" y="513"/>
                    <a:pt x="648" y="513"/>
                  </a:cubicBezTo>
                  <a:cubicBezTo>
                    <a:pt x="710" y="515"/>
                    <a:pt x="710" y="515"/>
                    <a:pt x="710" y="515"/>
                  </a:cubicBezTo>
                  <a:cubicBezTo>
                    <a:pt x="710" y="60"/>
                    <a:pt x="710" y="60"/>
                    <a:pt x="710" y="60"/>
                  </a:cubicBezTo>
                  <a:cubicBezTo>
                    <a:pt x="710" y="60"/>
                    <a:pt x="710" y="0"/>
                    <a:pt x="648" y="0"/>
                  </a:cubicBezTo>
                  <a:cubicBezTo>
                    <a:pt x="92" y="0"/>
                    <a:pt x="92" y="0"/>
                    <a:pt x="92" y="0"/>
                  </a:cubicBezTo>
                  <a:lnTo>
                    <a:pt x="60" y="0"/>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66" name="Freeform 85"/>
            <p:cNvSpPr>
              <a:spLocks/>
            </p:cNvSpPr>
            <p:nvPr/>
          </p:nvSpPr>
          <p:spPr bwMode="gray">
            <a:xfrm>
              <a:off x="6879914" y="4469303"/>
              <a:ext cx="1012242" cy="726876"/>
            </a:xfrm>
            <a:custGeom>
              <a:avLst/>
              <a:gdLst>
                <a:gd name="T0" fmla="*/ 55 w 646"/>
                <a:gd name="T1" fmla="*/ 0 h 466"/>
                <a:gd name="T2" fmla="*/ 0 w 646"/>
                <a:gd name="T3" fmla="*/ 55 h 466"/>
                <a:gd name="T4" fmla="*/ 0 w 646"/>
                <a:gd name="T5" fmla="*/ 411 h 466"/>
                <a:gd name="T6" fmla="*/ 55 w 646"/>
                <a:gd name="T7" fmla="*/ 466 h 466"/>
                <a:gd name="T8" fmla="*/ 590 w 646"/>
                <a:gd name="T9" fmla="*/ 466 h 466"/>
                <a:gd name="T10" fmla="*/ 646 w 646"/>
                <a:gd name="T11" fmla="*/ 411 h 466"/>
                <a:gd name="T12" fmla="*/ 646 w 646"/>
                <a:gd name="T13" fmla="*/ 55 h 466"/>
                <a:gd name="T14" fmla="*/ 590 w 646"/>
                <a:gd name="T15" fmla="*/ 0 h 466"/>
                <a:gd name="T16" fmla="*/ 220 w 646"/>
                <a:gd name="T17" fmla="*/ 0 h 466"/>
                <a:gd name="T18" fmla="*/ 55 w 646"/>
                <a:gd name="T19"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6" h="466">
                  <a:moveTo>
                    <a:pt x="55" y="0"/>
                  </a:moveTo>
                  <a:cubicBezTo>
                    <a:pt x="55" y="0"/>
                    <a:pt x="0" y="0"/>
                    <a:pt x="0" y="55"/>
                  </a:cubicBezTo>
                  <a:cubicBezTo>
                    <a:pt x="0" y="411"/>
                    <a:pt x="0" y="411"/>
                    <a:pt x="0" y="411"/>
                  </a:cubicBezTo>
                  <a:cubicBezTo>
                    <a:pt x="0" y="411"/>
                    <a:pt x="0" y="466"/>
                    <a:pt x="55" y="466"/>
                  </a:cubicBezTo>
                  <a:cubicBezTo>
                    <a:pt x="590" y="466"/>
                    <a:pt x="590" y="466"/>
                    <a:pt x="590" y="466"/>
                  </a:cubicBezTo>
                  <a:cubicBezTo>
                    <a:pt x="590" y="466"/>
                    <a:pt x="646" y="466"/>
                    <a:pt x="646" y="411"/>
                  </a:cubicBezTo>
                  <a:cubicBezTo>
                    <a:pt x="646" y="55"/>
                    <a:pt x="646" y="55"/>
                    <a:pt x="646" y="55"/>
                  </a:cubicBezTo>
                  <a:cubicBezTo>
                    <a:pt x="646" y="55"/>
                    <a:pt x="646" y="0"/>
                    <a:pt x="590" y="0"/>
                  </a:cubicBezTo>
                  <a:cubicBezTo>
                    <a:pt x="220" y="0"/>
                    <a:pt x="220" y="0"/>
                    <a:pt x="220" y="0"/>
                  </a:cubicBezTo>
                  <a:lnTo>
                    <a:pt x="55"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67" name="Freeform 86"/>
            <p:cNvSpPr>
              <a:spLocks/>
            </p:cNvSpPr>
            <p:nvPr/>
          </p:nvSpPr>
          <p:spPr bwMode="gray">
            <a:xfrm>
              <a:off x="6624162" y="5233869"/>
              <a:ext cx="1523747" cy="37690"/>
            </a:xfrm>
            <a:custGeom>
              <a:avLst/>
              <a:gdLst>
                <a:gd name="T0" fmla="*/ 76 w 566"/>
                <a:gd name="T1" fmla="*/ 0 h 14"/>
                <a:gd name="T2" fmla="*/ 0 w 566"/>
                <a:gd name="T3" fmla="*/ 14 h 14"/>
                <a:gd name="T4" fmla="*/ 566 w 566"/>
                <a:gd name="T5" fmla="*/ 14 h 14"/>
                <a:gd name="T6" fmla="*/ 490 w 566"/>
                <a:gd name="T7" fmla="*/ 0 h 14"/>
                <a:gd name="T8" fmla="*/ 76 w 566"/>
                <a:gd name="T9" fmla="*/ 0 h 14"/>
              </a:gdLst>
              <a:ahLst/>
              <a:cxnLst>
                <a:cxn ang="0">
                  <a:pos x="T0" y="T1"/>
                </a:cxn>
                <a:cxn ang="0">
                  <a:pos x="T2" y="T3"/>
                </a:cxn>
                <a:cxn ang="0">
                  <a:pos x="T4" y="T5"/>
                </a:cxn>
                <a:cxn ang="0">
                  <a:pos x="T6" y="T7"/>
                </a:cxn>
                <a:cxn ang="0">
                  <a:pos x="T8" y="T9"/>
                </a:cxn>
              </a:cxnLst>
              <a:rect l="0" t="0" r="r" b="b"/>
              <a:pathLst>
                <a:path w="566" h="14">
                  <a:moveTo>
                    <a:pt x="76" y="0"/>
                  </a:moveTo>
                  <a:lnTo>
                    <a:pt x="0" y="14"/>
                  </a:lnTo>
                  <a:lnTo>
                    <a:pt x="566" y="14"/>
                  </a:lnTo>
                  <a:lnTo>
                    <a:pt x="490" y="0"/>
                  </a:lnTo>
                  <a:lnTo>
                    <a:pt x="76" y="0"/>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68" name="Freeform 87"/>
            <p:cNvSpPr>
              <a:spLocks noEditPoints="1"/>
            </p:cNvSpPr>
            <p:nvPr/>
          </p:nvSpPr>
          <p:spPr bwMode="gray">
            <a:xfrm>
              <a:off x="6974139" y="4940427"/>
              <a:ext cx="823793" cy="99610"/>
            </a:xfrm>
            <a:custGeom>
              <a:avLst/>
              <a:gdLst>
                <a:gd name="T0" fmla="*/ 4 w 526"/>
                <a:gd name="T1" fmla="*/ 0 h 65"/>
                <a:gd name="T2" fmla="*/ 16 w 526"/>
                <a:gd name="T3" fmla="*/ 8 h 65"/>
                <a:gd name="T4" fmla="*/ 0 w 526"/>
                <a:gd name="T5" fmla="*/ 61 h 65"/>
                <a:gd name="T6" fmla="*/ 41 w 526"/>
                <a:gd name="T7" fmla="*/ 61 h 65"/>
                <a:gd name="T8" fmla="*/ 33 w 526"/>
                <a:gd name="T9" fmla="*/ 39 h 65"/>
                <a:gd name="T10" fmla="*/ 68 w 526"/>
                <a:gd name="T11" fmla="*/ 0 h 65"/>
                <a:gd name="T12" fmla="*/ 68 w 526"/>
                <a:gd name="T13" fmla="*/ 65 h 65"/>
                <a:gd name="T14" fmla="*/ 101 w 526"/>
                <a:gd name="T15" fmla="*/ 8 h 65"/>
                <a:gd name="T16" fmla="*/ 68 w 526"/>
                <a:gd name="T17" fmla="*/ 8 h 65"/>
                <a:gd name="T18" fmla="*/ 68 w 526"/>
                <a:gd name="T19" fmla="*/ 57 h 65"/>
                <a:gd name="T20" fmla="*/ 145 w 526"/>
                <a:gd name="T21" fmla="*/ 0 h 65"/>
                <a:gd name="T22" fmla="*/ 125 w 526"/>
                <a:gd name="T23" fmla="*/ 8 h 65"/>
                <a:gd name="T24" fmla="*/ 125 w 526"/>
                <a:gd name="T25" fmla="*/ 57 h 65"/>
                <a:gd name="T26" fmla="*/ 158 w 526"/>
                <a:gd name="T27" fmla="*/ 65 h 65"/>
                <a:gd name="T28" fmla="*/ 158 w 526"/>
                <a:gd name="T29" fmla="*/ 36 h 65"/>
                <a:gd name="T30" fmla="*/ 145 w 526"/>
                <a:gd name="T31" fmla="*/ 57 h 65"/>
                <a:gd name="T32" fmla="*/ 181 w 526"/>
                <a:gd name="T33" fmla="*/ 57 h 65"/>
                <a:gd name="T34" fmla="*/ 223 w 526"/>
                <a:gd name="T35" fmla="*/ 57 h 65"/>
                <a:gd name="T36" fmla="*/ 190 w 526"/>
                <a:gd name="T37" fmla="*/ 0 h 65"/>
                <a:gd name="T38" fmla="*/ 214 w 526"/>
                <a:gd name="T39" fmla="*/ 57 h 65"/>
                <a:gd name="T40" fmla="*/ 267 w 526"/>
                <a:gd name="T41" fmla="*/ 57 h 65"/>
                <a:gd name="T42" fmla="*/ 242 w 526"/>
                <a:gd name="T43" fmla="*/ 4 h 65"/>
                <a:gd name="T44" fmla="*/ 258 w 526"/>
                <a:gd name="T45" fmla="*/ 57 h 65"/>
                <a:gd name="T46" fmla="*/ 246 w 526"/>
                <a:gd name="T47" fmla="*/ 65 h 65"/>
                <a:gd name="T48" fmla="*/ 283 w 526"/>
                <a:gd name="T49" fmla="*/ 39 h 65"/>
                <a:gd name="T50" fmla="*/ 275 w 526"/>
                <a:gd name="T51" fmla="*/ 57 h 65"/>
                <a:gd name="T52" fmla="*/ 303 w 526"/>
                <a:gd name="T53" fmla="*/ 8 h 65"/>
                <a:gd name="T54" fmla="*/ 336 w 526"/>
                <a:gd name="T55" fmla="*/ 65 h 65"/>
                <a:gd name="T56" fmla="*/ 336 w 526"/>
                <a:gd name="T57" fmla="*/ 0 h 65"/>
                <a:gd name="T58" fmla="*/ 336 w 526"/>
                <a:gd name="T59" fmla="*/ 8 h 65"/>
                <a:gd name="T60" fmla="*/ 310 w 526"/>
                <a:gd name="T61" fmla="*/ 8 h 65"/>
                <a:gd name="T62" fmla="*/ 367 w 526"/>
                <a:gd name="T63" fmla="*/ 0 h 65"/>
                <a:gd name="T64" fmla="*/ 380 w 526"/>
                <a:gd name="T65" fmla="*/ 8 h 65"/>
                <a:gd name="T66" fmla="*/ 363 w 526"/>
                <a:gd name="T67" fmla="*/ 61 h 65"/>
                <a:gd name="T68" fmla="*/ 404 w 526"/>
                <a:gd name="T69" fmla="*/ 61 h 65"/>
                <a:gd name="T70" fmla="*/ 396 w 526"/>
                <a:gd name="T71" fmla="*/ 39 h 65"/>
                <a:gd name="T72" fmla="*/ 432 w 526"/>
                <a:gd name="T73" fmla="*/ 0 h 65"/>
                <a:gd name="T74" fmla="*/ 432 w 526"/>
                <a:gd name="T75" fmla="*/ 65 h 65"/>
                <a:gd name="T76" fmla="*/ 465 w 526"/>
                <a:gd name="T77" fmla="*/ 8 h 65"/>
                <a:gd name="T78" fmla="*/ 432 w 526"/>
                <a:gd name="T79" fmla="*/ 8 h 65"/>
                <a:gd name="T80" fmla="*/ 432 w 526"/>
                <a:gd name="T81" fmla="*/ 57 h 65"/>
                <a:gd name="T82" fmla="*/ 484 w 526"/>
                <a:gd name="T83" fmla="*/ 8 h 65"/>
                <a:gd name="T84" fmla="*/ 517 w 526"/>
                <a:gd name="T85" fmla="*/ 65 h 65"/>
                <a:gd name="T86" fmla="*/ 517 w 526"/>
                <a:gd name="T87" fmla="*/ 0 h 65"/>
                <a:gd name="T88" fmla="*/ 517 w 526"/>
                <a:gd name="T89" fmla="*/ 8 h 65"/>
                <a:gd name="T90" fmla="*/ 493 w 526"/>
                <a:gd name="T91"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6" h="65">
                  <a:moveTo>
                    <a:pt x="25" y="57"/>
                  </a:moveTo>
                  <a:cubicBezTo>
                    <a:pt x="25" y="0"/>
                    <a:pt x="25" y="0"/>
                    <a:pt x="25" y="0"/>
                  </a:cubicBezTo>
                  <a:cubicBezTo>
                    <a:pt x="4" y="0"/>
                    <a:pt x="4" y="0"/>
                    <a:pt x="4" y="0"/>
                  </a:cubicBezTo>
                  <a:cubicBezTo>
                    <a:pt x="1" y="0"/>
                    <a:pt x="0" y="1"/>
                    <a:pt x="0" y="4"/>
                  </a:cubicBezTo>
                  <a:cubicBezTo>
                    <a:pt x="0" y="7"/>
                    <a:pt x="1" y="8"/>
                    <a:pt x="4" y="8"/>
                  </a:cubicBezTo>
                  <a:cubicBezTo>
                    <a:pt x="16" y="8"/>
                    <a:pt x="16" y="8"/>
                    <a:pt x="16" y="8"/>
                  </a:cubicBezTo>
                  <a:cubicBezTo>
                    <a:pt x="16" y="57"/>
                    <a:pt x="16" y="57"/>
                    <a:pt x="16" y="57"/>
                  </a:cubicBezTo>
                  <a:cubicBezTo>
                    <a:pt x="4" y="57"/>
                    <a:pt x="4" y="57"/>
                    <a:pt x="4" y="57"/>
                  </a:cubicBezTo>
                  <a:cubicBezTo>
                    <a:pt x="1" y="57"/>
                    <a:pt x="0" y="58"/>
                    <a:pt x="0" y="61"/>
                  </a:cubicBezTo>
                  <a:cubicBezTo>
                    <a:pt x="0" y="64"/>
                    <a:pt x="1" y="65"/>
                    <a:pt x="4" y="65"/>
                  </a:cubicBezTo>
                  <a:cubicBezTo>
                    <a:pt x="37" y="65"/>
                    <a:pt x="37" y="65"/>
                    <a:pt x="37" y="65"/>
                  </a:cubicBezTo>
                  <a:cubicBezTo>
                    <a:pt x="39" y="65"/>
                    <a:pt x="41" y="64"/>
                    <a:pt x="41" y="61"/>
                  </a:cubicBezTo>
                  <a:cubicBezTo>
                    <a:pt x="41" y="39"/>
                    <a:pt x="41" y="39"/>
                    <a:pt x="41" y="39"/>
                  </a:cubicBezTo>
                  <a:cubicBezTo>
                    <a:pt x="41" y="38"/>
                    <a:pt x="40" y="36"/>
                    <a:pt x="37" y="36"/>
                  </a:cubicBezTo>
                  <a:cubicBezTo>
                    <a:pt x="33" y="36"/>
                    <a:pt x="33" y="38"/>
                    <a:pt x="33" y="39"/>
                  </a:cubicBezTo>
                  <a:cubicBezTo>
                    <a:pt x="33" y="57"/>
                    <a:pt x="33" y="57"/>
                    <a:pt x="33" y="57"/>
                  </a:cubicBezTo>
                  <a:lnTo>
                    <a:pt x="25" y="57"/>
                  </a:lnTo>
                  <a:close/>
                  <a:moveTo>
                    <a:pt x="68" y="0"/>
                  </a:moveTo>
                  <a:cubicBezTo>
                    <a:pt x="64" y="0"/>
                    <a:pt x="60" y="4"/>
                    <a:pt x="60" y="8"/>
                  </a:cubicBezTo>
                  <a:cubicBezTo>
                    <a:pt x="60" y="57"/>
                    <a:pt x="60" y="57"/>
                    <a:pt x="60" y="57"/>
                  </a:cubicBezTo>
                  <a:cubicBezTo>
                    <a:pt x="60" y="61"/>
                    <a:pt x="64" y="65"/>
                    <a:pt x="68" y="65"/>
                  </a:cubicBezTo>
                  <a:cubicBezTo>
                    <a:pt x="93" y="65"/>
                    <a:pt x="93" y="65"/>
                    <a:pt x="93" y="65"/>
                  </a:cubicBezTo>
                  <a:cubicBezTo>
                    <a:pt x="98" y="65"/>
                    <a:pt x="101" y="61"/>
                    <a:pt x="101" y="57"/>
                  </a:cubicBezTo>
                  <a:cubicBezTo>
                    <a:pt x="101" y="8"/>
                    <a:pt x="101" y="8"/>
                    <a:pt x="101" y="8"/>
                  </a:cubicBezTo>
                  <a:cubicBezTo>
                    <a:pt x="101" y="4"/>
                    <a:pt x="98" y="0"/>
                    <a:pt x="93" y="0"/>
                  </a:cubicBezTo>
                  <a:lnTo>
                    <a:pt x="68" y="0"/>
                  </a:lnTo>
                  <a:close/>
                  <a:moveTo>
                    <a:pt x="68" y="8"/>
                  </a:moveTo>
                  <a:cubicBezTo>
                    <a:pt x="93" y="8"/>
                    <a:pt x="93" y="8"/>
                    <a:pt x="93" y="8"/>
                  </a:cubicBezTo>
                  <a:cubicBezTo>
                    <a:pt x="93" y="57"/>
                    <a:pt x="93" y="57"/>
                    <a:pt x="93" y="57"/>
                  </a:cubicBezTo>
                  <a:cubicBezTo>
                    <a:pt x="68" y="57"/>
                    <a:pt x="68" y="57"/>
                    <a:pt x="68" y="57"/>
                  </a:cubicBezTo>
                  <a:lnTo>
                    <a:pt x="68" y="8"/>
                  </a:lnTo>
                  <a:close/>
                  <a:moveTo>
                    <a:pt x="145" y="57"/>
                  </a:moveTo>
                  <a:cubicBezTo>
                    <a:pt x="145" y="0"/>
                    <a:pt x="145" y="0"/>
                    <a:pt x="145" y="0"/>
                  </a:cubicBezTo>
                  <a:cubicBezTo>
                    <a:pt x="125" y="0"/>
                    <a:pt x="125" y="0"/>
                    <a:pt x="125" y="0"/>
                  </a:cubicBezTo>
                  <a:cubicBezTo>
                    <a:pt x="123" y="0"/>
                    <a:pt x="120" y="1"/>
                    <a:pt x="120" y="4"/>
                  </a:cubicBezTo>
                  <a:cubicBezTo>
                    <a:pt x="120" y="7"/>
                    <a:pt x="123" y="8"/>
                    <a:pt x="125" y="8"/>
                  </a:cubicBezTo>
                  <a:cubicBezTo>
                    <a:pt x="137" y="8"/>
                    <a:pt x="137" y="8"/>
                    <a:pt x="137" y="8"/>
                  </a:cubicBezTo>
                  <a:cubicBezTo>
                    <a:pt x="137" y="57"/>
                    <a:pt x="137" y="57"/>
                    <a:pt x="137" y="57"/>
                  </a:cubicBezTo>
                  <a:cubicBezTo>
                    <a:pt x="125" y="57"/>
                    <a:pt x="125" y="57"/>
                    <a:pt x="125" y="57"/>
                  </a:cubicBezTo>
                  <a:cubicBezTo>
                    <a:pt x="123" y="57"/>
                    <a:pt x="120" y="58"/>
                    <a:pt x="120" y="61"/>
                  </a:cubicBezTo>
                  <a:cubicBezTo>
                    <a:pt x="120" y="64"/>
                    <a:pt x="123" y="65"/>
                    <a:pt x="125" y="65"/>
                  </a:cubicBezTo>
                  <a:cubicBezTo>
                    <a:pt x="158" y="65"/>
                    <a:pt x="158" y="65"/>
                    <a:pt x="158" y="65"/>
                  </a:cubicBezTo>
                  <a:cubicBezTo>
                    <a:pt x="160" y="65"/>
                    <a:pt x="162" y="64"/>
                    <a:pt x="162" y="61"/>
                  </a:cubicBezTo>
                  <a:cubicBezTo>
                    <a:pt x="162" y="39"/>
                    <a:pt x="162" y="39"/>
                    <a:pt x="162" y="39"/>
                  </a:cubicBezTo>
                  <a:cubicBezTo>
                    <a:pt x="162" y="38"/>
                    <a:pt x="161" y="36"/>
                    <a:pt x="158" y="36"/>
                  </a:cubicBezTo>
                  <a:cubicBezTo>
                    <a:pt x="155" y="36"/>
                    <a:pt x="154" y="38"/>
                    <a:pt x="154" y="39"/>
                  </a:cubicBezTo>
                  <a:cubicBezTo>
                    <a:pt x="154" y="57"/>
                    <a:pt x="154" y="57"/>
                    <a:pt x="154" y="57"/>
                  </a:cubicBezTo>
                  <a:lnTo>
                    <a:pt x="145" y="57"/>
                  </a:lnTo>
                  <a:close/>
                  <a:moveTo>
                    <a:pt x="190" y="0"/>
                  </a:moveTo>
                  <a:cubicBezTo>
                    <a:pt x="184" y="0"/>
                    <a:pt x="181" y="4"/>
                    <a:pt x="181" y="8"/>
                  </a:cubicBezTo>
                  <a:cubicBezTo>
                    <a:pt x="181" y="57"/>
                    <a:pt x="181" y="57"/>
                    <a:pt x="181" y="57"/>
                  </a:cubicBezTo>
                  <a:cubicBezTo>
                    <a:pt x="181" y="61"/>
                    <a:pt x="184" y="65"/>
                    <a:pt x="190" y="65"/>
                  </a:cubicBezTo>
                  <a:cubicBezTo>
                    <a:pt x="214" y="65"/>
                    <a:pt x="214" y="65"/>
                    <a:pt x="214" y="65"/>
                  </a:cubicBezTo>
                  <a:cubicBezTo>
                    <a:pt x="219" y="65"/>
                    <a:pt x="223" y="61"/>
                    <a:pt x="223" y="57"/>
                  </a:cubicBezTo>
                  <a:cubicBezTo>
                    <a:pt x="223" y="8"/>
                    <a:pt x="223" y="8"/>
                    <a:pt x="223" y="8"/>
                  </a:cubicBezTo>
                  <a:cubicBezTo>
                    <a:pt x="223" y="4"/>
                    <a:pt x="219" y="0"/>
                    <a:pt x="214" y="0"/>
                  </a:cubicBezTo>
                  <a:lnTo>
                    <a:pt x="190" y="0"/>
                  </a:lnTo>
                  <a:close/>
                  <a:moveTo>
                    <a:pt x="190" y="8"/>
                  </a:moveTo>
                  <a:cubicBezTo>
                    <a:pt x="214" y="8"/>
                    <a:pt x="214" y="8"/>
                    <a:pt x="214" y="8"/>
                  </a:cubicBezTo>
                  <a:cubicBezTo>
                    <a:pt x="214" y="57"/>
                    <a:pt x="214" y="57"/>
                    <a:pt x="214" y="57"/>
                  </a:cubicBezTo>
                  <a:cubicBezTo>
                    <a:pt x="190" y="57"/>
                    <a:pt x="190" y="57"/>
                    <a:pt x="190" y="57"/>
                  </a:cubicBezTo>
                  <a:lnTo>
                    <a:pt x="190" y="8"/>
                  </a:lnTo>
                  <a:close/>
                  <a:moveTo>
                    <a:pt x="267" y="57"/>
                  </a:moveTo>
                  <a:cubicBezTo>
                    <a:pt x="267" y="0"/>
                    <a:pt x="267" y="0"/>
                    <a:pt x="267" y="0"/>
                  </a:cubicBezTo>
                  <a:cubicBezTo>
                    <a:pt x="246" y="0"/>
                    <a:pt x="246" y="0"/>
                    <a:pt x="246" y="0"/>
                  </a:cubicBezTo>
                  <a:cubicBezTo>
                    <a:pt x="244" y="0"/>
                    <a:pt x="242" y="1"/>
                    <a:pt x="242" y="4"/>
                  </a:cubicBezTo>
                  <a:cubicBezTo>
                    <a:pt x="242" y="7"/>
                    <a:pt x="244" y="8"/>
                    <a:pt x="246" y="8"/>
                  </a:cubicBezTo>
                  <a:cubicBezTo>
                    <a:pt x="258" y="8"/>
                    <a:pt x="258" y="8"/>
                    <a:pt x="258" y="8"/>
                  </a:cubicBezTo>
                  <a:cubicBezTo>
                    <a:pt x="258" y="57"/>
                    <a:pt x="258" y="57"/>
                    <a:pt x="258" y="57"/>
                  </a:cubicBezTo>
                  <a:cubicBezTo>
                    <a:pt x="246" y="57"/>
                    <a:pt x="246" y="57"/>
                    <a:pt x="246" y="57"/>
                  </a:cubicBezTo>
                  <a:cubicBezTo>
                    <a:pt x="244" y="57"/>
                    <a:pt x="242" y="58"/>
                    <a:pt x="242" y="61"/>
                  </a:cubicBezTo>
                  <a:cubicBezTo>
                    <a:pt x="242" y="64"/>
                    <a:pt x="244" y="65"/>
                    <a:pt x="246" y="65"/>
                  </a:cubicBezTo>
                  <a:cubicBezTo>
                    <a:pt x="279" y="65"/>
                    <a:pt x="279" y="65"/>
                    <a:pt x="279" y="65"/>
                  </a:cubicBezTo>
                  <a:cubicBezTo>
                    <a:pt x="281" y="65"/>
                    <a:pt x="283" y="64"/>
                    <a:pt x="283" y="61"/>
                  </a:cubicBezTo>
                  <a:cubicBezTo>
                    <a:pt x="283" y="39"/>
                    <a:pt x="283" y="39"/>
                    <a:pt x="283" y="39"/>
                  </a:cubicBezTo>
                  <a:cubicBezTo>
                    <a:pt x="283" y="38"/>
                    <a:pt x="283" y="36"/>
                    <a:pt x="279" y="36"/>
                  </a:cubicBezTo>
                  <a:cubicBezTo>
                    <a:pt x="276" y="36"/>
                    <a:pt x="275" y="38"/>
                    <a:pt x="275" y="39"/>
                  </a:cubicBezTo>
                  <a:cubicBezTo>
                    <a:pt x="275" y="57"/>
                    <a:pt x="275" y="57"/>
                    <a:pt x="275" y="57"/>
                  </a:cubicBezTo>
                  <a:lnTo>
                    <a:pt x="267" y="57"/>
                  </a:lnTo>
                  <a:close/>
                  <a:moveTo>
                    <a:pt x="310" y="0"/>
                  </a:moveTo>
                  <a:cubicBezTo>
                    <a:pt x="306" y="0"/>
                    <a:pt x="303" y="4"/>
                    <a:pt x="303" y="8"/>
                  </a:cubicBezTo>
                  <a:cubicBezTo>
                    <a:pt x="303" y="57"/>
                    <a:pt x="303" y="57"/>
                    <a:pt x="303" y="57"/>
                  </a:cubicBezTo>
                  <a:cubicBezTo>
                    <a:pt x="303" y="61"/>
                    <a:pt x="306" y="65"/>
                    <a:pt x="310" y="65"/>
                  </a:cubicBezTo>
                  <a:cubicBezTo>
                    <a:pt x="336" y="65"/>
                    <a:pt x="336" y="65"/>
                    <a:pt x="336" y="65"/>
                  </a:cubicBezTo>
                  <a:cubicBezTo>
                    <a:pt x="340" y="65"/>
                    <a:pt x="344" y="61"/>
                    <a:pt x="344" y="57"/>
                  </a:cubicBezTo>
                  <a:cubicBezTo>
                    <a:pt x="344" y="8"/>
                    <a:pt x="344" y="8"/>
                    <a:pt x="344" y="8"/>
                  </a:cubicBezTo>
                  <a:cubicBezTo>
                    <a:pt x="344" y="4"/>
                    <a:pt x="340" y="0"/>
                    <a:pt x="336" y="0"/>
                  </a:cubicBezTo>
                  <a:lnTo>
                    <a:pt x="310" y="0"/>
                  </a:lnTo>
                  <a:close/>
                  <a:moveTo>
                    <a:pt x="310" y="8"/>
                  </a:moveTo>
                  <a:cubicBezTo>
                    <a:pt x="336" y="8"/>
                    <a:pt x="336" y="8"/>
                    <a:pt x="336" y="8"/>
                  </a:cubicBezTo>
                  <a:cubicBezTo>
                    <a:pt x="336" y="57"/>
                    <a:pt x="336" y="57"/>
                    <a:pt x="336" y="57"/>
                  </a:cubicBezTo>
                  <a:cubicBezTo>
                    <a:pt x="310" y="57"/>
                    <a:pt x="310" y="57"/>
                    <a:pt x="310" y="57"/>
                  </a:cubicBezTo>
                  <a:lnTo>
                    <a:pt x="310" y="8"/>
                  </a:lnTo>
                  <a:close/>
                  <a:moveTo>
                    <a:pt x="388" y="57"/>
                  </a:moveTo>
                  <a:cubicBezTo>
                    <a:pt x="388" y="0"/>
                    <a:pt x="388" y="0"/>
                    <a:pt x="388" y="0"/>
                  </a:cubicBezTo>
                  <a:cubicBezTo>
                    <a:pt x="367" y="0"/>
                    <a:pt x="367" y="0"/>
                    <a:pt x="367" y="0"/>
                  </a:cubicBezTo>
                  <a:cubicBezTo>
                    <a:pt x="365" y="0"/>
                    <a:pt x="363" y="1"/>
                    <a:pt x="363" y="4"/>
                  </a:cubicBezTo>
                  <a:cubicBezTo>
                    <a:pt x="363" y="7"/>
                    <a:pt x="365" y="8"/>
                    <a:pt x="367" y="8"/>
                  </a:cubicBezTo>
                  <a:cubicBezTo>
                    <a:pt x="380" y="8"/>
                    <a:pt x="380" y="8"/>
                    <a:pt x="380" y="8"/>
                  </a:cubicBezTo>
                  <a:cubicBezTo>
                    <a:pt x="380" y="57"/>
                    <a:pt x="380" y="57"/>
                    <a:pt x="380" y="57"/>
                  </a:cubicBezTo>
                  <a:cubicBezTo>
                    <a:pt x="367" y="57"/>
                    <a:pt x="367" y="57"/>
                    <a:pt x="367" y="57"/>
                  </a:cubicBezTo>
                  <a:cubicBezTo>
                    <a:pt x="365" y="57"/>
                    <a:pt x="363" y="58"/>
                    <a:pt x="363" y="61"/>
                  </a:cubicBezTo>
                  <a:cubicBezTo>
                    <a:pt x="363" y="64"/>
                    <a:pt x="365" y="65"/>
                    <a:pt x="367" y="65"/>
                  </a:cubicBezTo>
                  <a:cubicBezTo>
                    <a:pt x="401" y="65"/>
                    <a:pt x="401" y="65"/>
                    <a:pt x="401" y="65"/>
                  </a:cubicBezTo>
                  <a:cubicBezTo>
                    <a:pt x="402" y="65"/>
                    <a:pt x="404" y="64"/>
                    <a:pt x="404" y="61"/>
                  </a:cubicBezTo>
                  <a:cubicBezTo>
                    <a:pt x="404" y="39"/>
                    <a:pt x="404" y="39"/>
                    <a:pt x="404" y="39"/>
                  </a:cubicBezTo>
                  <a:cubicBezTo>
                    <a:pt x="404" y="38"/>
                    <a:pt x="403" y="36"/>
                    <a:pt x="401" y="36"/>
                  </a:cubicBezTo>
                  <a:cubicBezTo>
                    <a:pt x="397" y="36"/>
                    <a:pt x="396" y="38"/>
                    <a:pt x="396" y="39"/>
                  </a:cubicBezTo>
                  <a:cubicBezTo>
                    <a:pt x="396" y="57"/>
                    <a:pt x="396" y="57"/>
                    <a:pt x="396" y="57"/>
                  </a:cubicBezTo>
                  <a:lnTo>
                    <a:pt x="388" y="57"/>
                  </a:lnTo>
                  <a:close/>
                  <a:moveTo>
                    <a:pt x="432" y="0"/>
                  </a:moveTo>
                  <a:cubicBezTo>
                    <a:pt x="428" y="0"/>
                    <a:pt x="423" y="4"/>
                    <a:pt x="423" y="8"/>
                  </a:cubicBezTo>
                  <a:cubicBezTo>
                    <a:pt x="423" y="57"/>
                    <a:pt x="423" y="57"/>
                    <a:pt x="423" y="57"/>
                  </a:cubicBezTo>
                  <a:cubicBezTo>
                    <a:pt x="423" y="61"/>
                    <a:pt x="427" y="65"/>
                    <a:pt x="432" y="65"/>
                  </a:cubicBezTo>
                  <a:cubicBezTo>
                    <a:pt x="457" y="65"/>
                    <a:pt x="457" y="65"/>
                    <a:pt x="457" y="65"/>
                  </a:cubicBezTo>
                  <a:cubicBezTo>
                    <a:pt x="461" y="65"/>
                    <a:pt x="465" y="61"/>
                    <a:pt x="465" y="57"/>
                  </a:cubicBezTo>
                  <a:cubicBezTo>
                    <a:pt x="465" y="8"/>
                    <a:pt x="465" y="8"/>
                    <a:pt x="465" y="8"/>
                  </a:cubicBezTo>
                  <a:cubicBezTo>
                    <a:pt x="465" y="4"/>
                    <a:pt x="461" y="0"/>
                    <a:pt x="457" y="0"/>
                  </a:cubicBezTo>
                  <a:lnTo>
                    <a:pt x="432" y="0"/>
                  </a:lnTo>
                  <a:close/>
                  <a:moveTo>
                    <a:pt x="432" y="8"/>
                  </a:moveTo>
                  <a:cubicBezTo>
                    <a:pt x="457" y="8"/>
                    <a:pt x="457" y="8"/>
                    <a:pt x="457" y="8"/>
                  </a:cubicBezTo>
                  <a:cubicBezTo>
                    <a:pt x="457" y="57"/>
                    <a:pt x="457" y="57"/>
                    <a:pt x="457" y="57"/>
                  </a:cubicBezTo>
                  <a:cubicBezTo>
                    <a:pt x="432" y="57"/>
                    <a:pt x="432" y="57"/>
                    <a:pt x="432" y="57"/>
                  </a:cubicBezTo>
                  <a:lnTo>
                    <a:pt x="432" y="8"/>
                  </a:lnTo>
                  <a:close/>
                  <a:moveTo>
                    <a:pt x="493" y="0"/>
                  </a:moveTo>
                  <a:cubicBezTo>
                    <a:pt x="488" y="0"/>
                    <a:pt x="484" y="4"/>
                    <a:pt x="484" y="8"/>
                  </a:cubicBezTo>
                  <a:cubicBezTo>
                    <a:pt x="484" y="57"/>
                    <a:pt x="484" y="57"/>
                    <a:pt x="484" y="57"/>
                  </a:cubicBezTo>
                  <a:cubicBezTo>
                    <a:pt x="484" y="61"/>
                    <a:pt x="488" y="65"/>
                    <a:pt x="493" y="65"/>
                  </a:cubicBezTo>
                  <a:cubicBezTo>
                    <a:pt x="517" y="65"/>
                    <a:pt x="517" y="65"/>
                    <a:pt x="517" y="65"/>
                  </a:cubicBezTo>
                  <a:cubicBezTo>
                    <a:pt x="522" y="65"/>
                    <a:pt x="526" y="61"/>
                    <a:pt x="526" y="57"/>
                  </a:cubicBezTo>
                  <a:cubicBezTo>
                    <a:pt x="526" y="8"/>
                    <a:pt x="526" y="8"/>
                    <a:pt x="526" y="8"/>
                  </a:cubicBezTo>
                  <a:cubicBezTo>
                    <a:pt x="526" y="4"/>
                    <a:pt x="522" y="0"/>
                    <a:pt x="517" y="0"/>
                  </a:cubicBezTo>
                  <a:lnTo>
                    <a:pt x="493" y="0"/>
                  </a:lnTo>
                  <a:close/>
                  <a:moveTo>
                    <a:pt x="493" y="8"/>
                  </a:moveTo>
                  <a:cubicBezTo>
                    <a:pt x="517" y="8"/>
                    <a:pt x="517" y="8"/>
                    <a:pt x="517" y="8"/>
                  </a:cubicBezTo>
                  <a:cubicBezTo>
                    <a:pt x="517" y="57"/>
                    <a:pt x="517" y="57"/>
                    <a:pt x="517" y="57"/>
                  </a:cubicBezTo>
                  <a:cubicBezTo>
                    <a:pt x="493" y="57"/>
                    <a:pt x="493" y="57"/>
                    <a:pt x="493" y="57"/>
                  </a:cubicBezTo>
                  <a:lnTo>
                    <a:pt x="493"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69" name="Freeform 88"/>
            <p:cNvSpPr>
              <a:spLocks noEditPoints="1"/>
            </p:cNvSpPr>
            <p:nvPr/>
          </p:nvSpPr>
          <p:spPr bwMode="gray">
            <a:xfrm>
              <a:off x="6974139" y="4781591"/>
              <a:ext cx="823793" cy="102301"/>
            </a:xfrm>
            <a:custGeom>
              <a:avLst/>
              <a:gdLst>
                <a:gd name="T0" fmla="*/ 0 w 526"/>
                <a:gd name="T1" fmla="*/ 57 h 65"/>
                <a:gd name="T2" fmla="*/ 41 w 526"/>
                <a:gd name="T3" fmla="*/ 57 h 65"/>
                <a:gd name="T4" fmla="*/ 7 w 526"/>
                <a:gd name="T5" fmla="*/ 0 h 65"/>
                <a:gd name="T6" fmla="*/ 33 w 526"/>
                <a:gd name="T7" fmla="*/ 57 h 65"/>
                <a:gd name="T8" fmla="*/ 68 w 526"/>
                <a:gd name="T9" fmla="*/ 0 h 65"/>
                <a:gd name="T10" fmla="*/ 68 w 526"/>
                <a:gd name="T11" fmla="*/ 65 h 65"/>
                <a:gd name="T12" fmla="*/ 101 w 526"/>
                <a:gd name="T13" fmla="*/ 9 h 65"/>
                <a:gd name="T14" fmla="*/ 68 w 526"/>
                <a:gd name="T15" fmla="*/ 9 h 65"/>
                <a:gd name="T16" fmla="*/ 68 w 526"/>
                <a:gd name="T17" fmla="*/ 57 h 65"/>
                <a:gd name="T18" fmla="*/ 145 w 526"/>
                <a:gd name="T19" fmla="*/ 0 h 65"/>
                <a:gd name="T20" fmla="*/ 125 w 526"/>
                <a:gd name="T21" fmla="*/ 9 h 65"/>
                <a:gd name="T22" fmla="*/ 125 w 526"/>
                <a:gd name="T23" fmla="*/ 57 h 65"/>
                <a:gd name="T24" fmla="*/ 158 w 526"/>
                <a:gd name="T25" fmla="*/ 65 h 65"/>
                <a:gd name="T26" fmla="*/ 158 w 526"/>
                <a:gd name="T27" fmla="*/ 36 h 65"/>
                <a:gd name="T28" fmla="*/ 145 w 526"/>
                <a:gd name="T29" fmla="*/ 57 h 65"/>
                <a:gd name="T30" fmla="*/ 181 w 526"/>
                <a:gd name="T31" fmla="*/ 57 h 65"/>
                <a:gd name="T32" fmla="*/ 223 w 526"/>
                <a:gd name="T33" fmla="*/ 57 h 65"/>
                <a:gd name="T34" fmla="*/ 190 w 526"/>
                <a:gd name="T35" fmla="*/ 0 h 65"/>
                <a:gd name="T36" fmla="*/ 214 w 526"/>
                <a:gd name="T37" fmla="*/ 57 h 65"/>
                <a:gd name="T38" fmla="*/ 267 w 526"/>
                <a:gd name="T39" fmla="*/ 57 h 65"/>
                <a:gd name="T40" fmla="*/ 242 w 526"/>
                <a:gd name="T41" fmla="*/ 5 h 65"/>
                <a:gd name="T42" fmla="*/ 258 w 526"/>
                <a:gd name="T43" fmla="*/ 57 h 65"/>
                <a:gd name="T44" fmla="*/ 246 w 526"/>
                <a:gd name="T45" fmla="*/ 65 h 65"/>
                <a:gd name="T46" fmla="*/ 283 w 526"/>
                <a:gd name="T47" fmla="*/ 40 h 65"/>
                <a:gd name="T48" fmla="*/ 275 w 526"/>
                <a:gd name="T49" fmla="*/ 57 h 65"/>
                <a:gd name="T50" fmla="*/ 303 w 526"/>
                <a:gd name="T51" fmla="*/ 9 h 65"/>
                <a:gd name="T52" fmla="*/ 336 w 526"/>
                <a:gd name="T53" fmla="*/ 65 h 65"/>
                <a:gd name="T54" fmla="*/ 336 w 526"/>
                <a:gd name="T55" fmla="*/ 0 h 65"/>
                <a:gd name="T56" fmla="*/ 336 w 526"/>
                <a:gd name="T57" fmla="*/ 9 h 65"/>
                <a:gd name="T58" fmla="*/ 310 w 526"/>
                <a:gd name="T59" fmla="*/ 9 h 65"/>
                <a:gd name="T60" fmla="*/ 367 w 526"/>
                <a:gd name="T61" fmla="*/ 0 h 65"/>
                <a:gd name="T62" fmla="*/ 380 w 526"/>
                <a:gd name="T63" fmla="*/ 9 h 65"/>
                <a:gd name="T64" fmla="*/ 363 w 526"/>
                <a:gd name="T65" fmla="*/ 61 h 65"/>
                <a:gd name="T66" fmla="*/ 404 w 526"/>
                <a:gd name="T67" fmla="*/ 61 h 65"/>
                <a:gd name="T68" fmla="*/ 396 w 526"/>
                <a:gd name="T69" fmla="*/ 40 h 65"/>
                <a:gd name="T70" fmla="*/ 432 w 526"/>
                <a:gd name="T71" fmla="*/ 0 h 65"/>
                <a:gd name="T72" fmla="*/ 432 w 526"/>
                <a:gd name="T73" fmla="*/ 65 h 65"/>
                <a:gd name="T74" fmla="*/ 465 w 526"/>
                <a:gd name="T75" fmla="*/ 9 h 65"/>
                <a:gd name="T76" fmla="*/ 432 w 526"/>
                <a:gd name="T77" fmla="*/ 9 h 65"/>
                <a:gd name="T78" fmla="*/ 432 w 526"/>
                <a:gd name="T79" fmla="*/ 57 h 65"/>
                <a:gd name="T80" fmla="*/ 509 w 526"/>
                <a:gd name="T81" fmla="*/ 0 h 65"/>
                <a:gd name="T82" fmla="*/ 488 w 526"/>
                <a:gd name="T83" fmla="*/ 9 h 65"/>
                <a:gd name="T84" fmla="*/ 488 w 526"/>
                <a:gd name="T85" fmla="*/ 57 h 65"/>
                <a:gd name="T86" fmla="*/ 521 w 526"/>
                <a:gd name="T87" fmla="*/ 65 h 65"/>
                <a:gd name="T88" fmla="*/ 521 w 526"/>
                <a:gd name="T89" fmla="*/ 36 h 65"/>
                <a:gd name="T90" fmla="*/ 509 w 526"/>
                <a:gd name="T91"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6" h="65">
                  <a:moveTo>
                    <a:pt x="7" y="0"/>
                  </a:moveTo>
                  <a:cubicBezTo>
                    <a:pt x="3" y="0"/>
                    <a:pt x="0" y="4"/>
                    <a:pt x="0" y="9"/>
                  </a:cubicBezTo>
                  <a:cubicBezTo>
                    <a:pt x="0" y="57"/>
                    <a:pt x="0" y="57"/>
                    <a:pt x="0" y="57"/>
                  </a:cubicBezTo>
                  <a:cubicBezTo>
                    <a:pt x="0" y="62"/>
                    <a:pt x="3" y="65"/>
                    <a:pt x="7" y="65"/>
                  </a:cubicBezTo>
                  <a:cubicBezTo>
                    <a:pt x="33" y="65"/>
                    <a:pt x="33" y="65"/>
                    <a:pt x="33" y="65"/>
                  </a:cubicBezTo>
                  <a:cubicBezTo>
                    <a:pt x="37" y="65"/>
                    <a:pt x="41" y="62"/>
                    <a:pt x="41" y="57"/>
                  </a:cubicBezTo>
                  <a:cubicBezTo>
                    <a:pt x="41" y="9"/>
                    <a:pt x="41" y="9"/>
                    <a:pt x="41" y="9"/>
                  </a:cubicBezTo>
                  <a:cubicBezTo>
                    <a:pt x="41" y="4"/>
                    <a:pt x="37" y="0"/>
                    <a:pt x="33" y="0"/>
                  </a:cubicBezTo>
                  <a:lnTo>
                    <a:pt x="7" y="0"/>
                  </a:lnTo>
                  <a:close/>
                  <a:moveTo>
                    <a:pt x="7" y="9"/>
                  </a:moveTo>
                  <a:cubicBezTo>
                    <a:pt x="33" y="9"/>
                    <a:pt x="33" y="9"/>
                    <a:pt x="33" y="9"/>
                  </a:cubicBezTo>
                  <a:cubicBezTo>
                    <a:pt x="33" y="57"/>
                    <a:pt x="33" y="57"/>
                    <a:pt x="33" y="57"/>
                  </a:cubicBezTo>
                  <a:cubicBezTo>
                    <a:pt x="7" y="57"/>
                    <a:pt x="7" y="57"/>
                    <a:pt x="7" y="57"/>
                  </a:cubicBezTo>
                  <a:lnTo>
                    <a:pt x="7" y="9"/>
                  </a:lnTo>
                  <a:close/>
                  <a:moveTo>
                    <a:pt x="68" y="0"/>
                  </a:moveTo>
                  <a:cubicBezTo>
                    <a:pt x="64" y="0"/>
                    <a:pt x="60" y="4"/>
                    <a:pt x="60" y="9"/>
                  </a:cubicBezTo>
                  <a:cubicBezTo>
                    <a:pt x="60" y="57"/>
                    <a:pt x="60" y="57"/>
                    <a:pt x="60" y="57"/>
                  </a:cubicBezTo>
                  <a:cubicBezTo>
                    <a:pt x="60" y="62"/>
                    <a:pt x="64" y="65"/>
                    <a:pt x="68" y="65"/>
                  </a:cubicBezTo>
                  <a:cubicBezTo>
                    <a:pt x="93" y="65"/>
                    <a:pt x="93" y="65"/>
                    <a:pt x="93" y="65"/>
                  </a:cubicBezTo>
                  <a:cubicBezTo>
                    <a:pt x="98" y="65"/>
                    <a:pt x="101" y="62"/>
                    <a:pt x="101" y="57"/>
                  </a:cubicBezTo>
                  <a:cubicBezTo>
                    <a:pt x="101" y="9"/>
                    <a:pt x="101" y="9"/>
                    <a:pt x="101" y="9"/>
                  </a:cubicBezTo>
                  <a:cubicBezTo>
                    <a:pt x="101" y="4"/>
                    <a:pt x="98" y="0"/>
                    <a:pt x="93" y="0"/>
                  </a:cubicBezTo>
                  <a:lnTo>
                    <a:pt x="68" y="0"/>
                  </a:lnTo>
                  <a:close/>
                  <a:moveTo>
                    <a:pt x="68" y="9"/>
                  </a:moveTo>
                  <a:cubicBezTo>
                    <a:pt x="93" y="9"/>
                    <a:pt x="93" y="9"/>
                    <a:pt x="93" y="9"/>
                  </a:cubicBezTo>
                  <a:cubicBezTo>
                    <a:pt x="93" y="57"/>
                    <a:pt x="93" y="57"/>
                    <a:pt x="93" y="57"/>
                  </a:cubicBezTo>
                  <a:cubicBezTo>
                    <a:pt x="68" y="57"/>
                    <a:pt x="68" y="57"/>
                    <a:pt x="68" y="57"/>
                  </a:cubicBezTo>
                  <a:lnTo>
                    <a:pt x="68" y="9"/>
                  </a:lnTo>
                  <a:close/>
                  <a:moveTo>
                    <a:pt x="145" y="57"/>
                  </a:moveTo>
                  <a:cubicBezTo>
                    <a:pt x="145" y="0"/>
                    <a:pt x="145" y="0"/>
                    <a:pt x="145" y="0"/>
                  </a:cubicBezTo>
                  <a:cubicBezTo>
                    <a:pt x="125" y="0"/>
                    <a:pt x="125" y="0"/>
                    <a:pt x="125" y="0"/>
                  </a:cubicBezTo>
                  <a:cubicBezTo>
                    <a:pt x="123" y="0"/>
                    <a:pt x="120" y="1"/>
                    <a:pt x="120" y="5"/>
                  </a:cubicBezTo>
                  <a:cubicBezTo>
                    <a:pt x="120" y="7"/>
                    <a:pt x="123" y="9"/>
                    <a:pt x="125" y="9"/>
                  </a:cubicBezTo>
                  <a:cubicBezTo>
                    <a:pt x="137" y="9"/>
                    <a:pt x="137" y="9"/>
                    <a:pt x="137" y="9"/>
                  </a:cubicBezTo>
                  <a:cubicBezTo>
                    <a:pt x="137" y="57"/>
                    <a:pt x="137" y="57"/>
                    <a:pt x="137" y="57"/>
                  </a:cubicBezTo>
                  <a:cubicBezTo>
                    <a:pt x="125" y="57"/>
                    <a:pt x="125" y="57"/>
                    <a:pt x="125" y="57"/>
                  </a:cubicBezTo>
                  <a:cubicBezTo>
                    <a:pt x="123" y="57"/>
                    <a:pt x="120" y="58"/>
                    <a:pt x="120" y="61"/>
                  </a:cubicBezTo>
                  <a:cubicBezTo>
                    <a:pt x="120" y="64"/>
                    <a:pt x="123" y="65"/>
                    <a:pt x="125" y="65"/>
                  </a:cubicBezTo>
                  <a:cubicBezTo>
                    <a:pt x="158" y="65"/>
                    <a:pt x="158" y="65"/>
                    <a:pt x="158" y="65"/>
                  </a:cubicBezTo>
                  <a:cubicBezTo>
                    <a:pt x="160" y="65"/>
                    <a:pt x="162" y="64"/>
                    <a:pt x="162" y="61"/>
                  </a:cubicBezTo>
                  <a:cubicBezTo>
                    <a:pt x="162" y="40"/>
                    <a:pt x="162" y="40"/>
                    <a:pt x="162" y="40"/>
                  </a:cubicBezTo>
                  <a:cubicBezTo>
                    <a:pt x="162" y="38"/>
                    <a:pt x="161" y="36"/>
                    <a:pt x="158" y="36"/>
                  </a:cubicBezTo>
                  <a:cubicBezTo>
                    <a:pt x="155" y="36"/>
                    <a:pt x="154" y="38"/>
                    <a:pt x="154" y="40"/>
                  </a:cubicBezTo>
                  <a:cubicBezTo>
                    <a:pt x="154" y="57"/>
                    <a:pt x="154" y="57"/>
                    <a:pt x="154" y="57"/>
                  </a:cubicBezTo>
                  <a:lnTo>
                    <a:pt x="145" y="57"/>
                  </a:lnTo>
                  <a:close/>
                  <a:moveTo>
                    <a:pt x="190" y="0"/>
                  </a:moveTo>
                  <a:cubicBezTo>
                    <a:pt x="184" y="0"/>
                    <a:pt x="181" y="4"/>
                    <a:pt x="181" y="9"/>
                  </a:cubicBezTo>
                  <a:cubicBezTo>
                    <a:pt x="181" y="57"/>
                    <a:pt x="181" y="57"/>
                    <a:pt x="181" y="57"/>
                  </a:cubicBezTo>
                  <a:cubicBezTo>
                    <a:pt x="181" y="62"/>
                    <a:pt x="184" y="65"/>
                    <a:pt x="190" y="65"/>
                  </a:cubicBezTo>
                  <a:cubicBezTo>
                    <a:pt x="214" y="65"/>
                    <a:pt x="214" y="65"/>
                    <a:pt x="214" y="65"/>
                  </a:cubicBezTo>
                  <a:cubicBezTo>
                    <a:pt x="219" y="65"/>
                    <a:pt x="223" y="62"/>
                    <a:pt x="223" y="57"/>
                  </a:cubicBezTo>
                  <a:cubicBezTo>
                    <a:pt x="223" y="9"/>
                    <a:pt x="223" y="9"/>
                    <a:pt x="223" y="9"/>
                  </a:cubicBezTo>
                  <a:cubicBezTo>
                    <a:pt x="223" y="4"/>
                    <a:pt x="219" y="0"/>
                    <a:pt x="214" y="0"/>
                  </a:cubicBezTo>
                  <a:lnTo>
                    <a:pt x="190" y="0"/>
                  </a:lnTo>
                  <a:close/>
                  <a:moveTo>
                    <a:pt x="190" y="9"/>
                  </a:moveTo>
                  <a:cubicBezTo>
                    <a:pt x="214" y="9"/>
                    <a:pt x="214" y="9"/>
                    <a:pt x="214" y="9"/>
                  </a:cubicBezTo>
                  <a:cubicBezTo>
                    <a:pt x="214" y="57"/>
                    <a:pt x="214" y="57"/>
                    <a:pt x="214" y="57"/>
                  </a:cubicBezTo>
                  <a:cubicBezTo>
                    <a:pt x="190" y="57"/>
                    <a:pt x="190" y="57"/>
                    <a:pt x="190" y="57"/>
                  </a:cubicBezTo>
                  <a:lnTo>
                    <a:pt x="190" y="9"/>
                  </a:lnTo>
                  <a:close/>
                  <a:moveTo>
                    <a:pt x="267" y="57"/>
                  </a:moveTo>
                  <a:cubicBezTo>
                    <a:pt x="267" y="0"/>
                    <a:pt x="267" y="0"/>
                    <a:pt x="267" y="0"/>
                  </a:cubicBezTo>
                  <a:cubicBezTo>
                    <a:pt x="246" y="0"/>
                    <a:pt x="246" y="0"/>
                    <a:pt x="246" y="0"/>
                  </a:cubicBezTo>
                  <a:cubicBezTo>
                    <a:pt x="244" y="0"/>
                    <a:pt x="242" y="1"/>
                    <a:pt x="242" y="5"/>
                  </a:cubicBezTo>
                  <a:cubicBezTo>
                    <a:pt x="242" y="7"/>
                    <a:pt x="244" y="9"/>
                    <a:pt x="246" y="9"/>
                  </a:cubicBezTo>
                  <a:cubicBezTo>
                    <a:pt x="258" y="9"/>
                    <a:pt x="258" y="9"/>
                    <a:pt x="258" y="9"/>
                  </a:cubicBezTo>
                  <a:cubicBezTo>
                    <a:pt x="258" y="57"/>
                    <a:pt x="258" y="57"/>
                    <a:pt x="258" y="57"/>
                  </a:cubicBezTo>
                  <a:cubicBezTo>
                    <a:pt x="246" y="57"/>
                    <a:pt x="246" y="57"/>
                    <a:pt x="246" y="57"/>
                  </a:cubicBezTo>
                  <a:cubicBezTo>
                    <a:pt x="244" y="57"/>
                    <a:pt x="242" y="58"/>
                    <a:pt x="242" y="61"/>
                  </a:cubicBezTo>
                  <a:cubicBezTo>
                    <a:pt x="242" y="64"/>
                    <a:pt x="244" y="65"/>
                    <a:pt x="246" y="65"/>
                  </a:cubicBezTo>
                  <a:cubicBezTo>
                    <a:pt x="279" y="65"/>
                    <a:pt x="279" y="65"/>
                    <a:pt x="279" y="65"/>
                  </a:cubicBezTo>
                  <a:cubicBezTo>
                    <a:pt x="281" y="65"/>
                    <a:pt x="283" y="64"/>
                    <a:pt x="283" y="61"/>
                  </a:cubicBezTo>
                  <a:cubicBezTo>
                    <a:pt x="283" y="40"/>
                    <a:pt x="283" y="40"/>
                    <a:pt x="283" y="40"/>
                  </a:cubicBezTo>
                  <a:cubicBezTo>
                    <a:pt x="283" y="38"/>
                    <a:pt x="283" y="36"/>
                    <a:pt x="279" y="36"/>
                  </a:cubicBezTo>
                  <a:cubicBezTo>
                    <a:pt x="276" y="36"/>
                    <a:pt x="275" y="38"/>
                    <a:pt x="275" y="40"/>
                  </a:cubicBezTo>
                  <a:cubicBezTo>
                    <a:pt x="275" y="57"/>
                    <a:pt x="275" y="57"/>
                    <a:pt x="275" y="57"/>
                  </a:cubicBezTo>
                  <a:lnTo>
                    <a:pt x="267" y="57"/>
                  </a:lnTo>
                  <a:close/>
                  <a:moveTo>
                    <a:pt x="310" y="0"/>
                  </a:moveTo>
                  <a:cubicBezTo>
                    <a:pt x="306" y="0"/>
                    <a:pt x="303" y="4"/>
                    <a:pt x="303" y="9"/>
                  </a:cubicBezTo>
                  <a:cubicBezTo>
                    <a:pt x="303" y="57"/>
                    <a:pt x="303" y="57"/>
                    <a:pt x="303" y="57"/>
                  </a:cubicBezTo>
                  <a:cubicBezTo>
                    <a:pt x="303" y="62"/>
                    <a:pt x="306" y="65"/>
                    <a:pt x="310" y="65"/>
                  </a:cubicBezTo>
                  <a:cubicBezTo>
                    <a:pt x="336" y="65"/>
                    <a:pt x="336" y="65"/>
                    <a:pt x="336" y="65"/>
                  </a:cubicBezTo>
                  <a:cubicBezTo>
                    <a:pt x="340" y="65"/>
                    <a:pt x="344" y="62"/>
                    <a:pt x="344" y="57"/>
                  </a:cubicBezTo>
                  <a:cubicBezTo>
                    <a:pt x="344" y="9"/>
                    <a:pt x="344" y="9"/>
                    <a:pt x="344" y="9"/>
                  </a:cubicBezTo>
                  <a:cubicBezTo>
                    <a:pt x="344" y="4"/>
                    <a:pt x="340" y="0"/>
                    <a:pt x="336" y="0"/>
                  </a:cubicBezTo>
                  <a:lnTo>
                    <a:pt x="310" y="0"/>
                  </a:lnTo>
                  <a:close/>
                  <a:moveTo>
                    <a:pt x="310" y="9"/>
                  </a:moveTo>
                  <a:cubicBezTo>
                    <a:pt x="336" y="9"/>
                    <a:pt x="336" y="9"/>
                    <a:pt x="336" y="9"/>
                  </a:cubicBezTo>
                  <a:cubicBezTo>
                    <a:pt x="336" y="57"/>
                    <a:pt x="336" y="57"/>
                    <a:pt x="336" y="57"/>
                  </a:cubicBezTo>
                  <a:cubicBezTo>
                    <a:pt x="310" y="57"/>
                    <a:pt x="310" y="57"/>
                    <a:pt x="310" y="57"/>
                  </a:cubicBezTo>
                  <a:lnTo>
                    <a:pt x="310" y="9"/>
                  </a:lnTo>
                  <a:close/>
                  <a:moveTo>
                    <a:pt x="388" y="57"/>
                  </a:moveTo>
                  <a:cubicBezTo>
                    <a:pt x="388" y="0"/>
                    <a:pt x="388" y="0"/>
                    <a:pt x="388" y="0"/>
                  </a:cubicBezTo>
                  <a:cubicBezTo>
                    <a:pt x="367" y="0"/>
                    <a:pt x="367" y="0"/>
                    <a:pt x="367" y="0"/>
                  </a:cubicBezTo>
                  <a:cubicBezTo>
                    <a:pt x="365" y="0"/>
                    <a:pt x="363" y="1"/>
                    <a:pt x="363" y="5"/>
                  </a:cubicBezTo>
                  <a:cubicBezTo>
                    <a:pt x="363" y="7"/>
                    <a:pt x="365" y="9"/>
                    <a:pt x="367" y="9"/>
                  </a:cubicBezTo>
                  <a:cubicBezTo>
                    <a:pt x="380" y="9"/>
                    <a:pt x="380" y="9"/>
                    <a:pt x="380" y="9"/>
                  </a:cubicBezTo>
                  <a:cubicBezTo>
                    <a:pt x="380" y="57"/>
                    <a:pt x="380" y="57"/>
                    <a:pt x="380" y="57"/>
                  </a:cubicBezTo>
                  <a:cubicBezTo>
                    <a:pt x="367" y="57"/>
                    <a:pt x="367" y="57"/>
                    <a:pt x="367" y="57"/>
                  </a:cubicBezTo>
                  <a:cubicBezTo>
                    <a:pt x="365" y="57"/>
                    <a:pt x="363" y="58"/>
                    <a:pt x="363" y="61"/>
                  </a:cubicBezTo>
                  <a:cubicBezTo>
                    <a:pt x="363" y="64"/>
                    <a:pt x="365" y="65"/>
                    <a:pt x="367" y="65"/>
                  </a:cubicBezTo>
                  <a:cubicBezTo>
                    <a:pt x="401" y="65"/>
                    <a:pt x="401" y="65"/>
                    <a:pt x="401" y="65"/>
                  </a:cubicBezTo>
                  <a:cubicBezTo>
                    <a:pt x="402" y="65"/>
                    <a:pt x="404" y="64"/>
                    <a:pt x="404" y="61"/>
                  </a:cubicBezTo>
                  <a:cubicBezTo>
                    <a:pt x="404" y="40"/>
                    <a:pt x="404" y="40"/>
                    <a:pt x="404" y="40"/>
                  </a:cubicBezTo>
                  <a:cubicBezTo>
                    <a:pt x="404" y="38"/>
                    <a:pt x="403" y="36"/>
                    <a:pt x="401" y="36"/>
                  </a:cubicBezTo>
                  <a:cubicBezTo>
                    <a:pt x="397" y="36"/>
                    <a:pt x="396" y="38"/>
                    <a:pt x="396" y="40"/>
                  </a:cubicBezTo>
                  <a:cubicBezTo>
                    <a:pt x="396" y="57"/>
                    <a:pt x="396" y="57"/>
                    <a:pt x="396" y="57"/>
                  </a:cubicBezTo>
                  <a:lnTo>
                    <a:pt x="388" y="57"/>
                  </a:lnTo>
                  <a:close/>
                  <a:moveTo>
                    <a:pt x="432" y="0"/>
                  </a:moveTo>
                  <a:cubicBezTo>
                    <a:pt x="428" y="0"/>
                    <a:pt x="423" y="4"/>
                    <a:pt x="423" y="9"/>
                  </a:cubicBezTo>
                  <a:cubicBezTo>
                    <a:pt x="423" y="57"/>
                    <a:pt x="423" y="57"/>
                    <a:pt x="423" y="57"/>
                  </a:cubicBezTo>
                  <a:cubicBezTo>
                    <a:pt x="423" y="62"/>
                    <a:pt x="427" y="65"/>
                    <a:pt x="432" y="65"/>
                  </a:cubicBezTo>
                  <a:cubicBezTo>
                    <a:pt x="457" y="65"/>
                    <a:pt x="457" y="65"/>
                    <a:pt x="457" y="65"/>
                  </a:cubicBezTo>
                  <a:cubicBezTo>
                    <a:pt x="461" y="65"/>
                    <a:pt x="465" y="62"/>
                    <a:pt x="465" y="57"/>
                  </a:cubicBezTo>
                  <a:cubicBezTo>
                    <a:pt x="465" y="9"/>
                    <a:pt x="465" y="9"/>
                    <a:pt x="465" y="9"/>
                  </a:cubicBezTo>
                  <a:cubicBezTo>
                    <a:pt x="465" y="4"/>
                    <a:pt x="461" y="0"/>
                    <a:pt x="457" y="0"/>
                  </a:cubicBezTo>
                  <a:lnTo>
                    <a:pt x="432" y="0"/>
                  </a:lnTo>
                  <a:close/>
                  <a:moveTo>
                    <a:pt x="432" y="9"/>
                  </a:moveTo>
                  <a:cubicBezTo>
                    <a:pt x="457" y="9"/>
                    <a:pt x="457" y="9"/>
                    <a:pt x="457" y="9"/>
                  </a:cubicBezTo>
                  <a:cubicBezTo>
                    <a:pt x="457" y="57"/>
                    <a:pt x="457" y="57"/>
                    <a:pt x="457" y="57"/>
                  </a:cubicBezTo>
                  <a:cubicBezTo>
                    <a:pt x="432" y="57"/>
                    <a:pt x="432" y="57"/>
                    <a:pt x="432" y="57"/>
                  </a:cubicBezTo>
                  <a:lnTo>
                    <a:pt x="432" y="9"/>
                  </a:lnTo>
                  <a:close/>
                  <a:moveTo>
                    <a:pt x="509" y="57"/>
                  </a:moveTo>
                  <a:cubicBezTo>
                    <a:pt x="509" y="0"/>
                    <a:pt x="509" y="0"/>
                    <a:pt x="509" y="0"/>
                  </a:cubicBezTo>
                  <a:cubicBezTo>
                    <a:pt x="488" y="0"/>
                    <a:pt x="488" y="0"/>
                    <a:pt x="488" y="0"/>
                  </a:cubicBezTo>
                  <a:cubicBezTo>
                    <a:pt x="486" y="0"/>
                    <a:pt x="484" y="1"/>
                    <a:pt x="484" y="5"/>
                  </a:cubicBezTo>
                  <a:cubicBezTo>
                    <a:pt x="484" y="7"/>
                    <a:pt x="486" y="9"/>
                    <a:pt x="488" y="9"/>
                  </a:cubicBezTo>
                  <a:cubicBezTo>
                    <a:pt x="500" y="9"/>
                    <a:pt x="500" y="9"/>
                    <a:pt x="500" y="9"/>
                  </a:cubicBezTo>
                  <a:cubicBezTo>
                    <a:pt x="500" y="57"/>
                    <a:pt x="500" y="57"/>
                    <a:pt x="500" y="57"/>
                  </a:cubicBezTo>
                  <a:cubicBezTo>
                    <a:pt x="488" y="57"/>
                    <a:pt x="488" y="57"/>
                    <a:pt x="488" y="57"/>
                  </a:cubicBezTo>
                  <a:cubicBezTo>
                    <a:pt x="486" y="57"/>
                    <a:pt x="484" y="58"/>
                    <a:pt x="484" y="61"/>
                  </a:cubicBezTo>
                  <a:cubicBezTo>
                    <a:pt x="484" y="64"/>
                    <a:pt x="486" y="65"/>
                    <a:pt x="488" y="65"/>
                  </a:cubicBezTo>
                  <a:cubicBezTo>
                    <a:pt x="521" y="65"/>
                    <a:pt x="521" y="65"/>
                    <a:pt x="521" y="65"/>
                  </a:cubicBezTo>
                  <a:cubicBezTo>
                    <a:pt x="524" y="65"/>
                    <a:pt x="526" y="64"/>
                    <a:pt x="526" y="61"/>
                  </a:cubicBezTo>
                  <a:cubicBezTo>
                    <a:pt x="526" y="40"/>
                    <a:pt x="526" y="40"/>
                    <a:pt x="526" y="40"/>
                  </a:cubicBezTo>
                  <a:cubicBezTo>
                    <a:pt x="526" y="38"/>
                    <a:pt x="525" y="36"/>
                    <a:pt x="521" y="36"/>
                  </a:cubicBezTo>
                  <a:cubicBezTo>
                    <a:pt x="519" y="36"/>
                    <a:pt x="517" y="38"/>
                    <a:pt x="517" y="40"/>
                  </a:cubicBezTo>
                  <a:cubicBezTo>
                    <a:pt x="517" y="57"/>
                    <a:pt x="517" y="57"/>
                    <a:pt x="517" y="57"/>
                  </a:cubicBezTo>
                  <a:lnTo>
                    <a:pt x="509"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70" name="Freeform 89"/>
            <p:cNvSpPr>
              <a:spLocks noEditPoints="1"/>
            </p:cNvSpPr>
            <p:nvPr/>
          </p:nvSpPr>
          <p:spPr bwMode="gray">
            <a:xfrm>
              <a:off x="6974139" y="4625447"/>
              <a:ext cx="823793" cy="102301"/>
            </a:xfrm>
            <a:custGeom>
              <a:avLst/>
              <a:gdLst>
                <a:gd name="T0" fmla="*/ 4 w 526"/>
                <a:gd name="T1" fmla="*/ 0 h 65"/>
                <a:gd name="T2" fmla="*/ 16 w 526"/>
                <a:gd name="T3" fmla="*/ 8 h 65"/>
                <a:gd name="T4" fmla="*/ 0 w 526"/>
                <a:gd name="T5" fmla="*/ 61 h 65"/>
                <a:gd name="T6" fmla="*/ 41 w 526"/>
                <a:gd name="T7" fmla="*/ 61 h 65"/>
                <a:gd name="T8" fmla="*/ 33 w 526"/>
                <a:gd name="T9" fmla="*/ 40 h 65"/>
                <a:gd name="T10" fmla="*/ 68 w 526"/>
                <a:gd name="T11" fmla="*/ 0 h 65"/>
                <a:gd name="T12" fmla="*/ 68 w 526"/>
                <a:gd name="T13" fmla="*/ 65 h 65"/>
                <a:gd name="T14" fmla="*/ 101 w 526"/>
                <a:gd name="T15" fmla="*/ 8 h 65"/>
                <a:gd name="T16" fmla="*/ 68 w 526"/>
                <a:gd name="T17" fmla="*/ 8 h 65"/>
                <a:gd name="T18" fmla="*/ 68 w 526"/>
                <a:gd name="T19" fmla="*/ 56 h 65"/>
                <a:gd name="T20" fmla="*/ 145 w 526"/>
                <a:gd name="T21" fmla="*/ 0 h 65"/>
                <a:gd name="T22" fmla="*/ 125 w 526"/>
                <a:gd name="T23" fmla="*/ 8 h 65"/>
                <a:gd name="T24" fmla="*/ 125 w 526"/>
                <a:gd name="T25" fmla="*/ 56 h 65"/>
                <a:gd name="T26" fmla="*/ 158 w 526"/>
                <a:gd name="T27" fmla="*/ 65 h 65"/>
                <a:gd name="T28" fmla="*/ 158 w 526"/>
                <a:gd name="T29" fmla="*/ 36 h 65"/>
                <a:gd name="T30" fmla="*/ 145 w 526"/>
                <a:gd name="T31" fmla="*/ 56 h 65"/>
                <a:gd name="T32" fmla="*/ 181 w 526"/>
                <a:gd name="T33" fmla="*/ 56 h 65"/>
                <a:gd name="T34" fmla="*/ 223 w 526"/>
                <a:gd name="T35" fmla="*/ 56 h 65"/>
                <a:gd name="T36" fmla="*/ 190 w 526"/>
                <a:gd name="T37" fmla="*/ 0 h 65"/>
                <a:gd name="T38" fmla="*/ 214 w 526"/>
                <a:gd name="T39" fmla="*/ 56 h 65"/>
                <a:gd name="T40" fmla="*/ 267 w 526"/>
                <a:gd name="T41" fmla="*/ 56 h 65"/>
                <a:gd name="T42" fmla="*/ 242 w 526"/>
                <a:gd name="T43" fmla="*/ 4 h 65"/>
                <a:gd name="T44" fmla="*/ 258 w 526"/>
                <a:gd name="T45" fmla="*/ 56 h 65"/>
                <a:gd name="T46" fmla="*/ 246 w 526"/>
                <a:gd name="T47" fmla="*/ 65 h 65"/>
                <a:gd name="T48" fmla="*/ 283 w 526"/>
                <a:gd name="T49" fmla="*/ 40 h 65"/>
                <a:gd name="T50" fmla="*/ 275 w 526"/>
                <a:gd name="T51" fmla="*/ 56 h 65"/>
                <a:gd name="T52" fmla="*/ 303 w 526"/>
                <a:gd name="T53" fmla="*/ 8 h 65"/>
                <a:gd name="T54" fmla="*/ 336 w 526"/>
                <a:gd name="T55" fmla="*/ 65 h 65"/>
                <a:gd name="T56" fmla="*/ 336 w 526"/>
                <a:gd name="T57" fmla="*/ 0 h 65"/>
                <a:gd name="T58" fmla="*/ 336 w 526"/>
                <a:gd name="T59" fmla="*/ 8 h 65"/>
                <a:gd name="T60" fmla="*/ 310 w 526"/>
                <a:gd name="T61" fmla="*/ 8 h 65"/>
                <a:gd name="T62" fmla="*/ 367 w 526"/>
                <a:gd name="T63" fmla="*/ 0 h 65"/>
                <a:gd name="T64" fmla="*/ 380 w 526"/>
                <a:gd name="T65" fmla="*/ 8 h 65"/>
                <a:gd name="T66" fmla="*/ 363 w 526"/>
                <a:gd name="T67" fmla="*/ 61 h 65"/>
                <a:gd name="T68" fmla="*/ 404 w 526"/>
                <a:gd name="T69" fmla="*/ 61 h 65"/>
                <a:gd name="T70" fmla="*/ 396 w 526"/>
                <a:gd name="T71" fmla="*/ 40 h 65"/>
                <a:gd name="T72" fmla="*/ 432 w 526"/>
                <a:gd name="T73" fmla="*/ 0 h 65"/>
                <a:gd name="T74" fmla="*/ 432 w 526"/>
                <a:gd name="T75" fmla="*/ 65 h 65"/>
                <a:gd name="T76" fmla="*/ 465 w 526"/>
                <a:gd name="T77" fmla="*/ 8 h 65"/>
                <a:gd name="T78" fmla="*/ 432 w 526"/>
                <a:gd name="T79" fmla="*/ 8 h 65"/>
                <a:gd name="T80" fmla="*/ 432 w 526"/>
                <a:gd name="T81" fmla="*/ 56 h 65"/>
                <a:gd name="T82" fmla="*/ 509 w 526"/>
                <a:gd name="T83" fmla="*/ 0 h 65"/>
                <a:gd name="T84" fmla="*/ 488 w 526"/>
                <a:gd name="T85" fmla="*/ 8 h 65"/>
                <a:gd name="T86" fmla="*/ 488 w 526"/>
                <a:gd name="T87" fmla="*/ 56 h 65"/>
                <a:gd name="T88" fmla="*/ 521 w 526"/>
                <a:gd name="T89" fmla="*/ 65 h 65"/>
                <a:gd name="T90" fmla="*/ 521 w 526"/>
                <a:gd name="T91" fmla="*/ 36 h 65"/>
                <a:gd name="T92" fmla="*/ 509 w 526"/>
                <a:gd name="T93"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6" h="65">
                  <a:moveTo>
                    <a:pt x="25" y="56"/>
                  </a:moveTo>
                  <a:cubicBezTo>
                    <a:pt x="25" y="0"/>
                    <a:pt x="25" y="0"/>
                    <a:pt x="25" y="0"/>
                  </a:cubicBezTo>
                  <a:cubicBezTo>
                    <a:pt x="4" y="0"/>
                    <a:pt x="4" y="0"/>
                    <a:pt x="4" y="0"/>
                  </a:cubicBezTo>
                  <a:cubicBezTo>
                    <a:pt x="1" y="0"/>
                    <a:pt x="0" y="1"/>
                    <a:pt x="0" y="4"/>
                  </a:cubicBezTo>
                  <a:cubicBezTo>
                    <a:pt x="0" y="7"/>
                    <a:pt x="1" y="8"/>
                    <a:pt x="4" y="8"/>
                  </a:cubicBezTo>
                  <a:cubicBezTo>
                    <a:pt x="16" y="8"/>
                    <a:pt x="16" y="8"/>
                    <a:pt x="16" y="8"/>
                  </a:cubicBezTo>
                  <a:cubicBezTo>
                    <a:pt x="16" y="56"/>
                    <a:pt x="16" y="56"/>
                    <a:pt x="16" y="56"/>
                  </a:cubicBezTo>
                  <a:cubicBezTo>
                    <a:pt x="4" y="56"/>
                    <a:pt x="4" y="56"/>
                    <a:pt x="4" y="56"/>
                  </a:cubicBezTo>
                  <a:cubicBezTo>
                    <a:pt x="1" y="56"/>
                    <a:pt x="0" y="58"/>
                    <a:pt x="0" y="61"/>
                  </a:cubicBezTo>
                  <a:cubicBezTo>
                    <a:pt x="0" y="64"/>
                    <a:pt x="1" y="65"/>
                    <a:pt x="4" y="65"/>
                  </a:cubicBezTo>
                  <a:cubicBezTo>
                    <a:pt x="37" y="65"/>
                    <a:pt x="37" y="65"/>
                    <a:pt x="37" y="65"/>
                  </a:cubicBezTo>
                  <a:cubicBezTo>
                    <a:pt x="39" y="65"/>
                    <a:pt x="41" y="64"/>
                    <a:pt x="41" y="61"/>
                  </a:cubicBezTo>
                  <a:cubicBezTo>
                    <a:pt x="41" y="40"/>
                    <a:pt x="41" y="40"/>
                    <a:pt x="41" y="40"/>
                  </a:cubicBezTo>
                  <a:cubicBezTo>
                    <a:pt x="41" y="37"/>
                    <a:pt x="40" y="36"/>
                    <a:pt x="37" y="36"/>
                  </a:cubicBezTo>
                  <a:cubicBezTo>
                    <a:pt x="33" y="36"/>
                    <a:pt x="33" y="37"/>
                    <a:pt x="33" y="40"/>
                  </a:cubicBezTo>
                  <a:cubicBezTo>
                    <a:pt x="33" y="56"/>
                    <a:pt x="33" y="56"/>
                    <a:pt x="33" y="56"/>
                  </a:cubicBezTo>
                  <a:lnTo>
                    <a:pt x="25" y="56"/>
                  </a:lnTo>
                  <a:close/>
                  <a:moveTo>
                    <a:pt x="68" y="0"/>
                  </a:moveTo>
                  <a:cubicBezTo>
                    <a:pt x="64" y="0"/>
                    <a:pt x="60" y="4"/>
                    <a:pt x="60" y="8"/>
                  </a:cubicBezTo>
                  <a:cubicBezTo>
                    <a:pt x="60" y="56"/>
                    <a:pt x="60" y="56"/>
                    <a:pt x="60" y="56"/>
                  </a:cubicBezTo>
                  <a:cubicBezTo>
                    <a:pt x="60" y="61"/>
                    <a:pt x="64" y="65"/>
                    <a:pt x="68" y="65"/>
                  </a:cubicBezTo>
                  <a:cubicBezTo>
                    <a:pt x="93" y="65"/>
                    <a:pt x="93" y="65"/>
                    <a:pt x="93" y="65"/>
                  </a:cubicBezTo>
                  <a:cubicBezTo>
                    <a:pt x="98" y="65"/>
                    <a:pt x="101" y="61"/>
                    <a:pt x="101" y="56"/>
                  </a:cubicBezTo>
                  <a:cubicBezTo>
                    <a:pt x="101" y="8"/>
                    <a:pt x="101" y="8"/>
                    <a:pt x="101" y="8"/>
                  </a:cubicBezTo>
                  <a:cubicBezTo>
                    <a:pt x="101" y="4"/>
                    <a:pt x="98" y="0"/>
                    <a:pt x="93" y="0"/>
                  </a:cubicBezTo>
                  <a:lnTo>
                    <a:pt x="68" y="0"/>
                  </a:lnTo>
                  <a:close/>
                  <a:moveTo>
                    <a:pt x="68" y="8"/>
                  </a:moveTo>
                  <a:cubicBezTo>
                    <a:pt x="93" y="8"/>
                    <a:pt x="93" y="8"/>
                    <a:pt x="93" y="8"/>
                  </a:cubicBezTo>
                  <a:cubicBezTo>
                    <a:pt x="93" y="56"/>
                    <a:pt x="93" y="56"/>
                    <a:pt x="93" y="56"/>
                  </a:cubicBezTo>
                  <a:cubicBezTo>
                    <a:pt x="68" y="56"/>
                    <a:pt x="68" y="56"/>
                    <a:pt x="68" y="56"/>
                  </a:cubicBezTo>
                  <a:lnTo>
                    <a:pt x="68" y="8"/>
                  </a:lnTo>
                  <a:close/>
                  <a:moveTo>
                    <a:pt x="145" y="56"/>
                  </a:moveTo>
                  <a:cubicBezTo>
                    <a:pt x="145" y="0"/>
                    <a:pt x="145" y="0"/>
                    <a:pt x="145" y="0"/>
                  </a:cubicBezTo>
                  <a:cubicBezTo>
                    <a:pt x="125" y="0"/>
                    <a:pt x="125" y="0"/>
                    <a:pt x="125" y="0"/>
                  </a:cubicBezTo>
                  <a:cubicBezTo>
                    <a:pt x="123" y="0"/>
                    <a:pt x="120" y="1"/>
                    <a:pt x="120" y="4"/>
                  </a:cubicBezTo>
                  <a:cubicBezTo>
                    <a:pt x="120" y="7"/>
                    <a:pt x="123" y="8"/>
                    <a:pt x="125" y="8"/>
                  </a:cubicBezTo>
                  <a:cubicBezTo>
                    <a:pt x="137" y="8"/>
                    <a:pt x="137" y="8"/>
                    <a:pt x="137" y="8"/>
                  </a:cubicBezTo>
                  <a:cubicBezTo>
                    <a:pt x="137" y="56"/>
                    <a:pt x="137" y="56"/>
                    <a:pt x="137" y="56"/>
                  </a:cubicBezTo>
                  <a:cubicBezTo>
                    <a:pt x="125" y="56"/>
                    <a:pt x="125" y="56"/>
                    <a:pt x="125" y="56"/>
                  </a:cubicBezTo>
                  <a:cubicBezTo>
                    <a:pt x="123" y="56"/>
                    <a:pt x="120" y="58"/>
                    <a:pt x="120" y="61"/>
                  </a:cubicBezTo>
                  <a:cubicBezTo>
                    <a:pt x="120" y="64"/>
                    <a:pt x="123" y="65"/>
                    <a:pt x="125" y="65"/>
                  </a:cubicBezTo>
                  <a:cubicBezTo>
                    <a:pt x="158" y="65"/>
                    <a:pt x="158" y="65"/>
                    <a:pt x="158" y="65"/>
                  </a:cubicBezTo>
                  <a:cubicBezTo>
                    <a:pt x="160" y="65"/>
                    <a:pt x="162" y="64"/>
                    <a:pt x="162" y="61"/>
                  </a:cubicBezTo>
                  <a:cubicBezTo>
                    <a:pt x="162" y="40"/>
                    <a:pt x="162" y="40"/>
                    <a:pt x="162" y="40"/>
                  </a:cubicBezTo>
                  <a:cubicBezTo>
                    <a:pt x="162" y="37"/>
                    <a:pt x="161" y="36"/>
                    <a:pt x="158" y="36"/>
                  </a:cubicBezTo>
                  <a:cubicBezTo>
                    <a:pt x="155" y="36"/>
                    <a:pt x="154" y="37"/>
                    <a:pt x="154" y="40"/>
                  </a:cubicBezTo>
                  <a:cubicBezTo>
                    <a:pt x="154" y="56"/>
                    <a:pt x="154" y="56"/>
                    <a:pt x="154" y="56"/>
                  </a:cubicBezTo>
                  <a:lnTo>
                    <a:pt x="145" y="56"/>
                  </a:lnTo>
                  <a:close/>
                  <a:moveTo>
                    <a:pt x="190" y="0"/>
                  </a:moveTo>
                  <a:cubicBezTo>
                    <a:pt x="184" y="0"/>
                    <a:pt x="181" y="4"/>
                    <a:pt x="181" y="8"/>
                  </a:cubicBezTo>
                  <a:cubicBezTo>
                    <a:pt x="181" y="56"/>
                    <a:pt x="181" y="56"/>
                    <a:pt x="181" y="56"/>
                  </a:cubicBezTo>
                  <a:cubicBezTo>
                    <a:pt x="181" y="61"/>
                    <a:pt x="184" y="65"/>
                    <a:pt x="190" y="65"/>
                  </a:cubicBezTo>
                  <a:cubicBezTo>
                    <a:pt x="214" y="65"/>
                    <a:pt x="214" y="65"/>
                    <a:pt x="214" y="65"/>
                  </a:cubicBezTo>
                  <a:cubicBezTo>
                    <a:pt x="219" y="65"/>
                    <a:pt x="223" y="61"/>
                    <a:pt x="223" y="56"/>
                  </a:cubicBezTo>
                  <a:cubicBezTo>
                    <a:pt x="223" y="8"/>
                    <a:pt x="223" y="8"/>
                    <a:pt x="223" y="8"/>
                  </a:cubicBezTo>
                  <a:cubicBezTo>
                    <a:pt x="223" y="4"/>
                    <a:pt x="219" y="0"/>
                    <a:pt x="214" y="0"/>
                  </a:cubicBezTo>
                  <a:lnTo>
                    <a:pt x="190" y="0"/>
                  </a:lnTo>
                  <a:close/>
                  <a:moveTo>
                    <a:pt x="190" y="8"/>
                  </a:moveTo>
                  <a:cubicBezTo>
                    <a:pt x="214" y="8"/>
                    <a:pt x="214" y="8"/>
                    <a:pt x="214" y="8"/>
                  </a:cubicBezTo>
                  <a:cubicBezTo>
                    <a:pt x="214" y="56"/>
                    <a:pt x="214" y="56"/>
                    <a:pt x="214" y="56"/>
                  </a:cubicBezTo>
                  <a:cubicBezTo>
                    <a:pt x="190" y="56"/>
                    <a:pt x="190" y="56"/>
                    <a:pt x="190" y="56"/>
                  </a:cubicBezTo>
                  <a:lnTo>
                    <a:pt x="190" y="8"/>
                  </a:lnTo>
                  <a:close/>
                  <a:moveTo>
                    <a:pt x="267" y="56"/>
                  </a:moveTo>
                  <a:cubicBezTo>
                    <a:pt x="267" y="0"/>
                    <a:pt x="267" y="0"/>
                    <a:pt x="267" y="0"/>
                  </a:cubicBezTo>
                  <a:cubicBezTo>
                    <a:pt x="246" y="0"/>
                    <a:pt x="246" y="0"/>
                    <a:pt x="246" y="0"/>
                  </a:cubicBezTo>
                  <a:cubicBezTo>
                    <a:pt x="244" y="0"/>
                    <a:pt x="242" y="1"/>
                    <a:pt x="242" y="4"/>
                  </a:cubicBezTo>
                  <a:cubicBezTo>
                    <a:pt x="242" y="7"/>
                    <a:pt x="244" y="8"/>
                    <a:pt x="246" y="8"/>
                  </a:cubicBezTo>
                  <a:cubicBezTo>
                    <a:pt x="258" y="8"/>
                    <a:pt x="258" y="8"/>
                    <a:pt x="258" y="8"/>
                  </a:cubicBezTo>
                  <a:cubicBezTo>
                    <a:pt x="258" y="56"/>
                    <a:pt x="258" y="56"/>
                    <a:pt x="258" y="56"/>
                  </a:cubicBezTo>
                  <a:cubicBezTo>
                    <a:pt x="246" y="56"/>
                    <a:pt x="246" y="56"/>
                    <a:pt x="246" y="56"/>
                  </a:cubicBezTo>
                  <a:cubicBezTo>
                    <a:pt x="244" y="56"/>
                    <a:pt x="242" y="58"/>
                    <a:pt x="242" y="61"/>
                  </a:cubicBezTo>
                  <a:cubicBezTo>
                    <a:pt x="242" y="64"/>
                    <a:pt x="244" y="65"/>
                    <a:pt x="246" y="65"/>
                  </a:cubicBezTo>
                  <a:cubicBezTo>
                    <a:pt x="279" y="65"/>
                    <a:pt x="279" y="65"/>
                    <a:pt x="279" y="65"/>
                  </a:cubicBezTo>
                  <a:cubicBezTo>
                    <a:pt x="281" y="65"/>
                    <a:pt x="283" y="64"/>
                    <a:pt x="283" y="61"/>
                  </a:cubicBezTo>
                  <a:cubicBezTo>
                    <a:pt x="283" y="40"/>
                    <a:pt x="283" y="40"/>
                    <a:pt x="283" y="40"/>
                  </a:cubicBezTo>
                  <a:cubicBezTo>
                    <a:pt x="283" y="37"/>
                    <a:pt x="283" y="36"/>
                    <a:pt x="279" y="36"/>
                  </a:cubicBezTo>
                  <a:cubicBezTo>
                    <a:pt x="276" y="36"/>
                    <a:pt x="275" y="37"/>
                    <a:pt x="275" y="40"/>
                  </a:cubicBezTo>
                  <a:cubicBezTo>
                    <a:pt x="275" y="56"/>
                    <a:pt x="275" y="56"/>
                    <a:pt x="275" y="56"/>
                  </a:cubicBezTo>
                  <a:lnTo>
                    <a:pt x="267" y="56"/>
                  </a:lnTo>
                  <a:close/>
                  <a:moveTo>
                    <a:pt x="310" y="0"/>
                  </a:moveTo>
                  <a:cubicBezTo>
                    <a:pt x="306" y="0"/>
                    <a:pt x="303" y="4"/>
                    <a:pt x="303" y="8"/>
                  </a:cubicBezTo>
                  <a:cubicBezTo>
                    <a:pt x="303" y="56"/>
                    <a:pt x="303" y="56"/>
                    <a:pt x="303" y="56"/>
                  </a:cubicBezTo>
                  <a:cubicBezTo>
                    <a:pt x="303" y="61"/>
                    <a:pt x="306" y="65"/>
                    <a:pt x="310" y="65"/>
                  </a:cubicBezTo>
                  <a:cubicBezTo>
                    <a:pt x="336" y="65"/>
                    <a:pt x="336" y="65"/>
                    <a:pt x="336" y="65"/>
                  </a:cubicBezTo>
                  <a:cubicBezTo>
                    <a:pt x="340" y="65"/>
                    <a:pt x="344" y="61"/>
                    <a:pt x="344" y="56"/>
                  </a:cubicBezTo>
                  <a:cubicBezTo>
                    <a:pt x="344" y="8"/>
                    <a:pt x="344" y="8"/>
                    <a:pt x="344" y="8"/>
                  </a:cubicBezTo>
                  <a:cubicBezTo>
                    <a:pt x="344" y="4"/>
                    <a:pt x="340" y="0"/>
                    <a:pt x="336" y="0"/>
                  </a:cubicBezTo>
                  <a:lnTo>
                    <a:pt x="310" y="0"/>
                  </a:lnTo>
                  <a:close/>
                  <a:moveTo>
                    <a:pt x="310" y="8"/>
                  </a:moveTo>
                  <a:cubicBezTo>
                    <a:pt x="336" y="8"/>
                    <a:pt x="336" y="8"/>
                    <a:pt x="336" y="8"/>
                  </a:cubicBezTo>
                  <a:cubicBezTo>
                    <a:pt x="336" y="56"/>
                    <a:pt x="336" y="56"/>
                    <a:pt x="336" y="56"/>
                  </a:cubicBezTo>
                  <a:cubicBezTo>
                    <a:pt x="310" y="56"/>
                    <a:pt x="310" y="56"/>
                    <a:pt x="310" y="56"/>
                  </a:cubicBezTo>
                  <a:lnTo>
                    <a:pt x="310" y="8"/>
                  </a:lnTo>
                  <a:close/>
                  <a:moveTo>
                    <a:pt x="388" y="56"/>
                  </a:moveTo>
                  <a:cubicBezTo>
                    <a:pt x="388" y="0"/>
                    <a:pt x="388" y="0"/>
                    <a:pt x="388" y="0"/>
                  </a:cubicBezTo>
                  <a:cubicBezTo>
                    <a:pt x="367" y="0"/>
                    <a:pt x="367" y="0"/>
                    <a:pt x="367" y="0"/>
                  </a:cubicBezTo>
                  <a:cubicBezTo>
                    <a:pt x="365" y="0"/>
                    <a:pt x="363" y="1"/>
                    <a:pt x="363" y="4"/>
                  </a:cubicBezTo>
                  <a:cubicBezTo>
                    <a:pt x="363" y="7"/>
                    <a:pt x="365" y="8"/>
                    <a:pt x="367" y="8"/>
                  </a:cubicBezTo>
                  <a:cubicBezTo>
                    <a:pt x="380" y="8"/>
                    <a:pt x="380" y="8"/>
                    <a:pt x="380" y="8"/>
                  </a:cubicBezTo>
                  <a:cubicBezTo>
                    <a:pt x="380" y="56"/>
                    <a:pt x="380" y="56"/>
                    <a:pt x="380" y="56"/>
                  </a:cubicBezTo>
                  <a:cubicBezTo>
                    <a:pt x="367" y="56"/>
                    <a:pt x="367" y="56"/>
                    <a:pt x="367" y="56"/>
                  </a:cubicBezTo>
                  <a:cubicBezTo>
                    <a:pt x="365" y="56"/>
                    <a:pt x="363" y="58"/>
                    <a:pt x="363" y="61"/>
                  </a:cubicBezTo>
                  <a:cubicBezTo>
                    <a:pt x="363" y="64"/>
                    <a:pt x="365" y="65"/>
                    <a:pt x="367" y="65"/>
                  </a:cubicBezTo>
                  <a:cubicBezTo>
                    <a:pt x="401" y="65"/>
                    <a:pt x="401" y="65"/>
                    <a:pt x="401" y="65"/>
                  </a:cubicBezTo>
                  <a:cubicBezTo>
                    <a:pt x="402" y="65"/>
                    <a:pt x="404" y="64"/>
                    <a:pt x="404" y="61"/>
                  </a:cubicBezTo>
                  <a:cubicBezTo>
                    <a:pt x="404" y="40"/>
                    <a:pt x="404" y="40"/>
                    <a:pt x="404" y="40"/>
                  </a:cubicBezTo>
                  <a:cubicBezTo>
                    <a:pt x="404" y="37"/>
                    <a:pt x="403" y="36"/>
                    <a:pt x="401" y="36"/>
                  </a:cubicBezTo>
                  <a:cubicBezTo>
                    <a:pt x="397" y="36"/>
                    <a:pt x="396" y="37"/>
                    <a:pt x="396" y="40"/>
                  </a:cubicBezTo>
                  <a:cubicBezTo>
                    <a:pt x="396" y="56"/>
                    <a:pt x="396" y="56"/>
                    <a:pt x="396" y="56"/>
                  </a:cubicBezTo>
                  <a:lnTo>
                    <a:pt x="388" y="56"/>
                  </a:lnTo>
                  <a:close/>
                  <a:moveTo>
                    <a:pt x="432" y="0"/>
                  </a:moveTo>
                  <a:cubicBezTo>
                    <a:pt x="428" y="0"/>
                    <a:pt x="423" y="4"/>
                    <a:pt x="423" y="8"/>
                  </a:cubicBezTo>
                  <a:cubicBezTo>
                    <a:pt x="423" y="56"/>
                    <a:pt x="423" y="56"/>
                    <a:pt x="423" y="56"/>
                  </a:cubicBezTo>
                  <a:cubicBezTo>
                    <a:pt x="423" y="61"/>
                    <a:pt x="427" y="65"/>
                    <a:pt x="432" y="65"/>
                  </a:cubicBezTo>
                  <a:cubicBezTo>
                    <a:pt x="457" y="65"/>
                    <a:pt x="457" y="65"/>
                    <a:pt x="457" y="65"/>
                  </a:cubicBezTo>
                  <a:cubicBezTo>
                    <a:pt x="461" y="65"/>
                    <a:pt x="465" y="61"/>
                    <a:pt x="465" y="56"/>
                  </a:cubicBezTo>
                  <a:cubicBezTo>
                    <a:pt x="465" y="8"/>
                    <a:pt x="465" y="8"/>
                    <a:pt x="465" y="8"/>
                  </a:cubicBezTo>
                  <a:cubicBezTo>
                    <a:pt x="465" y="4"/>
                    <a:pt x="461" y="0"/>
                    <a:pt x="457" y="0"/>
                  </a:cubicBezTo>
                  <a:lnTo>
                    <a:pt x="432" y="0"/>
                  </a:lnTo>
                  <a:close/>
                  <a:moveTo>
                    <a:pt x="432" y="8"/>
                  </a:moveTo>
                  <a:cubicBezTo>
                    <a:pt x="457" y="8"/>
                    <a:pt x="457" y="8"/>
                    <a:pt x="457" y="8"/>
                  </a:cubicBezTo>
                  <a:cubicBezTo>
                    <a:pt x="457" y="56"/>
                    <a:pt x="457" y="56"/>
                    <a:pt x="457" y="56"/>
                  </a:cubicBezTo>
                  <a:cubicBezTo>
                    <a:pt x="432" y="56"/>
                    <a:pt x="432" y="56"/>
                    <a:pt x="432" y="56"/>
                  </a:cubicBezTo>
                  <a:lnTo>
                    <a:pt x="432" y="8"/>
                  </a:lnTo>
                  <a:close/>
                  <a:moveTo>
                    <a:pt x="509" y="56"/>
                  </a:moveTo>
                  <a:cubicBezTo>
                    <a:pt x="509" y="0"/>
                    <a:pt x="509" y="0"/>
                    <a:pt x="509" y="0"/>
                  </a:cubicBezTo>
                  <a:cubicBezTo>
                    <a:pt x="488" y="0"/>
                    <a:pt x="488" y="0"/>
                    <a:pt x="488" y="0"/>
                  </a:cubicBezTo>
                  <a:cubicBezTo>
                    <a:pt x="486" y="0"/>
                    <a:pt x="484" y="1"/>
                    <a:pt x="484" y="4"/>
                  </a:cubicBezTo>
                  <a:cubicBezTo>
                    <a:pt x="484" y="7"/>
                    <a:pt x="486" y="8"/>
                    <a:pt x="488" y="8"/>
                  </a:cubicBezTo>
                  <a:cubicBezTo>
                    <a:pt x="500" y="8"/>
                    <a:pt x="500" y="8"/>
                    <a:pt x="500" y="8"/>
                  </a:cubicBezTo>
                  <a:cubicBezTo>
                    <a:pt x="500" y="56"/>
                    <a:pt x="500" y="56"/>
                    <a:pt x="500" y="56"/>
                  </a:cubicBezTo>
                  <a:cubicBezTo>
                    <a:pt x="488" y="56"/>
                    <a:pt x="488" y="56"/>
                    <a:pt x="488" y="56"/>
                  </a:cubicBezTo>
                  <a:cubicBezTo>
                    <a:pt x="486" y="56"/>
                    <a:pt x="484" y="58"/>
                    <a:pt x="484" y="61"/>
                  </a:cubicBezTo>
                  <a:cubicBezTo>
                    <a:pt x="484" y="64"/>
                    <a:pt x="486" y="65"/>
                    <a:pt x="488" y="65"/>
                  </a:cubicBezTo>
                  <a:cubicBezTo>
                    <a:pt x="521" y="65"/>
                    <a:pt x="521" y="65"/>
                    <a:pt x="521" y="65"/>
                  </a:cubicBezTo>
                  <a:cubicBezTo>
                    <a:pt x="524" y="65"/>
                    <a:pt x="526" y="64"/>
                    <a:pt x="526" y="61"/>
                  </a:cubicBezTo>
                  <a:cubicBezTo>
                    <a:pt x="526" y="40"/>
                    <a:pt x="526" y="40"/>
                    <a:pt x="526" y="40"/>
                  </a:cubicBezTo>
                  <a:cubicBezTo>
                    <a:pt x="526" y="37"/>
                    <a:pt x="525" y="36"/>
                    <a:pt x="521" y="36"/>
                  </a:cubicBezTo>
                  <a:cubicBezTo>
                    <a:pt x="519" y="36"/>
                    <a:pt x="517" y="37"/>
                    <a:pt x="517" y="40"/>
                  </a:cubicBezTo>
                  <a:cubicBezTo>
                    <a:pt x="517" y="56"/>
                    <a:pt x="517" y="56"/>
                    <a:pt x="517" y="56"/>
                  </a:cubicBezTo>
                  <a:lnTo>
                    <a:pt x="509"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371" name="Freeform 90"/>
            <p:cNvSpPr>
              <a:spLocks noEditPoints="1"/>
            </p:cNvSpPr>
            <p:nvPr/>
          </p:nvSpPr>
          <p:spPr bwMode="gray">
            <a:xfrm>
              <a:off x="6974139" y="4625447"/>
              <a:ext cx="823793" cy="414588"/>
            </a:xfrm>
            <a:custGeom>
              <a:avLst/>
              <a:gdLst>
                <a:gd name="T0" fmla="*/ 493 w 526"/>
                <a:gd name="T1" fmla="*/ 266 h 266"/>
                <a:gd name="T2" fmla="*/ 517 w 526"/>
                <a:gd name="T3" fmla="*/ 258 h 266"/>
                <a:gd name="T4" fmla="*/ 509 w 526"/>
                <a:gd name="T5" fmla="*/ 100 h 266"/>
                <a:gd name="T6" fmla="*/ 484 w 526"/>
                <a:gd name="T7" fmla="*/ 161 h 266"/>
                <a:gd name="T8" fmla="*/ 517 w 526"/>
                <a:gd name="T9" fmla="*/ 40 h 266"/>
                <a:gd name="T10" fmla="*/ 500 w 526"/>
                <a:gd name="T11" fmla="*/ 8 h 266"/>
                <a:gd name="T12" fmla="*/ 465 w 526"/>
                <a:gd name="T13" fmla="*/ 258 h 266"/>
                <a:gd name="T14" fmla="*/ 457 w 526"/>
                <a:gd name="T15" fmla="*/ 266 h 266"/>
                <a:gd name="T16" fmla="*/ 465 w 526"/>
                <a:gd name="T17" fmla="*/ 157 h 266"/>
                <a:gd name="T18" fmla="*/ 457 w 526"/>
                <a:gd name="T19" fmla="*/ 165 h 266"/>
                <a:gd name="T20" fmla="*/ 465 w 526"/>
                <a:gd name="T21" fmla="*/ 56 h 266"/>
                <a:gd name="T22" fmla="*/ 457 w 526"/>
                <a:gd name="T23" fmla="*/ 65 h 266"/>
                <a:gd name="T24" fmla="*/ 404 w 526"/>
                <a:gd name="T25" fmla="*/ 262 h 266"/>
                <a:gd name="T26" fmla="*/ 367 w 526"/>
                <a:gd name="T27" fmla="*/ 201 h 266"/>
                <a:gd name="T28" fmla="*/ 367 w 526"/>
                <a:gd name="T29" fmla="*/ 266 h 266"/>
                <a:gd name="T30" fmla="*/ 396 w 526"/>
                <a:gd name="T31" fmla="*/ 157 h 266"/>
                <a:gd name="T32" fmla="*/ 380 w 526"/>
                <a:gd name="T33" fmla="*/ 157 h 266"/>
                <a:gd name="T34" fmla="*/ 404 w 526"/>
                <a:gd name="T35" fmla="*/ 40 h 266"/>
                <a:gd name="T36" fmla="*/ 363 w 526"/>
                <a:gd name="T37" fmla="*/ 4 h 266"/>
                <a:gd name="T38" fmla="*/ 401 w 526"/>
                <a:gd name="T39" fmla="*/ 65 h 266"/>
                <a:gd name="T40" fmla="*/ 303 w 526"/>
                <a:gd name="T41" fmla="*/ 258 h 266"/>
                <a:gd name="T42" fmla="*/ 336 w 526"/>
                <a:gd name="T43" fmla="*/ 209 h 266"/>
                <a:gd name="T44" fmla="*/ 303 w 526"/>
                <a:gd name="T45" fmla="*/ 157 h 266"/>
                <a:gd name="T46" fmla="*/ 336 w 526"/>
                <a:gd name="T47" fmla="*/ 109 h 266"/>
                <a:gd name="T48" fmla="*/ 303 w 526"/>
                <a:gd name="T49" fmla="*/ 56 h 266"/>
                <a:gd name="T50" fmla="*/ 336 w 526"/>
                <a:gd name="T51" fmla="*/ 8 h 266"/>
                <a:gd name="T52" fmla="*/ 267 w 526"/>
                <a:gd name="T53" fmla="*/ 258 h 266"/>
                <a:gd name="T54" fmla="*/ 246 w 526"/>
                <a:gd name="T55" fmla="*/ 258 h 266"/>
                <a:gd name="T56" fmla="*/ 279 w 526"/>
                <a:gd name="T57" fmla="*/ 136 h 266"/>
                <a:gd name="T58" fmla="*/ 246 w 526"/>
                <a:gd name="T59" fmla="*/ 109 h 266"/>
                <a:gd name="T60" fmla="*/ 283 w 526"/>
                <a:gd name="T61" fmla="*/ 161 h 266"/>
                <a:gd name="T62" fmla="*/ 267 w 526"/>
                <a:gd name="T63" fmla="*/ 0 h 266"/>
                <a:gd name="T64" fmla="*/ 242 w 526"/>
                <a:gd name="T65" fmla="*/ 61 h 266"/>
                <a:gd name="T66" fmla="*/ 190 w 526"/>
                <a:gd name="T67" fmla="*/ 201 h 266"/>
                <a:gd name="T68" fmla="*/ 190 w 526"/>
                <a:gd name="T69" fmla="*/ 258 h 266"/>
                <a:gd name="T70" fmla="*/ 190 w 526"/>
                <a:gd name="T71" fmla="*/ 100 h 266"/>
                <a:gd name="T72" fmla="*/ 190 w 526"/>
                <a:gd name="T73" fmla="*/ 157 h 266"/>
                <a:gd name="T74" fmla="*/ 190 w 526"/>
                <a:gd name="T75" fmla="*/ 0 h 266"/>
                <a:gd name="T76" fmla="*/ 190 w 526"/>
                <a:gd name="T77" fmla="*/ 56 h 266"/>
                <a:gd name="T78" fmla="*/ 154 w 526"/>
                <a:gd name="T79" fmla="*/ 240 h 266"/>
                <a:gd name="T80" fmla="*/ 137 w 526"/>
                <a:gd name="T81" fmla="*/ 209 h 266"/>
                <a:gd name="T82" fmla="*/ 162 w 526"/>
                <a:gd name="T83" fmla="*/ 161 h 266"/>
                <a:gd name="T84" fmla="*/ 125 w 526"/>
                <a:gd name="T85" fmla="*/ 100 h 266"/>
                <a:gd name="T86" fmla="*/ 125 w 526"/>
                <a:gd name="T87" fmla="*/ 165 h 266"/>
                <a:gd name="T88" fmla="*/ 154 w 526"/>
                <a:gd name="T89" fmla="*/ 56 h 266"/>
                <a:gd name="T90" fmla="*/ 137 w 526"/>
                <a:gd name="T91" fmla="*/ 56 h 266"/>
                <a:gd name="T92" fmla="*/ 101 w 526"/>
                <a:gd name="T93" fmla="*/ 209 h 266"/>
                <a:gd name="T94" fmla="*/ 101 w 526"/>
                <a:gd name="T95" fmla="*/ 258 h 266"/>
                <a:gd name="T96" fmla="*/ 101 w 526"/>
                <a:gd name="T97" fmla="*/ 109 h 266"/>
                <a:gd name="T98" fmla="*/ 101 w 526"/>
                <a:gd name="T99" fmla="*/ 157 h 266"/>
                <a:gd name="T100" fmla="*/ 101 w 526"/>
                <a:gd name="T101" fmla="*/ 8 h 266"/>
                <a:gd name="T102" fmla="*/ 101 w 526"/>
                <a:gd name="T103" fmla="*/ 56 h 266"/>
                <a:gd name="T104" fmla="*/ 41 w 526"/>
                <a:gd name="T105" fmla="*/ 240 h 266"/>
                <a:gd name="T106" fmla="*/ 0 w 526"/>
                <a:gd name="T107" fmla="*/ 205 h 266"/>
                <a:gd name="T108" fmla="*/ 37 w 526"/>
                <a:gd name="T109" fmla="*/ 266 h 266"/>
                <a:gd name="T110" fmla="*/ 0 w 526"/>
                <a:gd name="T111" fmla="*/ 157 h 266"/>
                <a:gd name="T112" fmla="*/ 33 w 526"/>
                <a:gd name="T113" fmla="*/ 109 h 266"/>
                <a:gd name="T114" fmla="*/ 25 w 526"/>
                <a:gd name="T115" fmla="*/ 56 h 266"/>
                <a:gd name="T116" fmla="*/ 4 w 526"/>
                <a:gd name="T117" fmla="*/ 5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6" h="266">
                  <a:moveTo>
                    <a:pt x="526" y="258"/>
                  </a:moveTo>
                  <a:cubicBezTo>
                    <a:pt x="526" y="209"/>
                    <a:pt x="526" y="209"/>
                    <a:pt x="526" y="209"/>
                  </a:cubicBezTo>
                  <a:cubicBezTo>
                    <a:pt x="526" y="205"/>
                    <a:pt x="522" y="201"/>
                    <a:pt x="517" y="201"/>
                  </a:cubicBezTo>
                  <a:cubicBezTo>
                    <a:pt x="493" y="201"/>
                    <a:pt x="493" y="201"/>
                    <a:pt x="493" y="201"/>
                  </a:cubicBezTo>
                  <a:cubicBezTo>
                    <a:pt x="488" y="201"/>
                    <a:pt x="484" y="205"/>
                    <a:pt x="484" y="209"/>
                  </a:cubicBezTo>
                  <a:cubicBezTo>
                    <a:pt x="484" y="258"/>
                    <a:pt x="484" y="258"/>
                    <a:pt x="484" y="258"/>
                  </a:cubicBezTo>
                  <a:cubicBezTo>
                    <a:pt x="484" y="262"/>
                    <a:pt x="488" y="266"/>
                    <a:pt x="493" y="266"/>
                  </a:cubicBezTo>
                  <a:cubicBezTo>
                    <a:pt x="517" y="266"/>
                    <a:pt x="517" y="266"/>
                    <a:pt x="517" y="266"/>
                  </a:cubicBezTo>
                  <a:cubicBezTo>
                    <a:pt x="522" y="266"/>
                    <a:pt x="526" y="262"/>
                    <a:pt x="526" y="258"/>
                  </a:cubicBezTo>
                  <a:close/>
                  <a:moveTo>
                    <a:pt x="517" y="258"/>
                  </a:moveTo>
                  <a:cubicBezTo>
                    <a:pt x="493" y="258"/>
                    <a:pt x="493" y="258"/>
                    <a:pt x="493" y="258"/>
                  </a:cubicBezTo>
                  <a:cubicBezTo>
                    <a:pt x="493" y="209"/>
                    <a:pt x="493" y="209"/>
                    <a:pt x="493" y="209"/>
                  </a:cubicBezTo>
                  <a:cubicBezTo>
                    <a:pt x="517" y="209"/>
                    <a:pt x="517" y="209"/>
                    <a:pt x="517" y="209"/>
                  </a:cubicBezTo>
                  <a:lnTo>
                    <a:pt x="517" y="258"/>
                  </a:lnTo>
                  <a:close/>
                  <a:moveTo>
                    <a:pt x="526" y="161"/>
                  </a:moveTo>
                  <a:cubicBezTo>
                    <a:pt x="526" y="140"/>
                    <a:pt x="526" y="140"/>
                    <a:pt x="526" y="140"/>
                  </a:cubicBezTo>
                  <a:cubicBezTo>
                    <a:pt x="526" y="138"/>
                    <a:pt x="525" y="136"/>
                    <a:pt x="521" y="136"/>
                  </a:cubicBezTo>
                  <a:cubicBezTo>
                    <a:pt x="519" y="136"/>
                    <a:pt x="517" y="138"/>
                    <a:pt x="517" y="140"/>
                  </a:cubicBezTo>
                  <a:cubicBezTo>
                    <a:pt x="517" y="157"/>
                    <a:pt x="517" y="157"/>
                    <a:pt x="517" y="157"/>
                  </a:cubicBezTo>
                  <a:cubicBezTo>
                    <a:pt x="509" y="157"/>
                    <a:pt x="509" y="157"/>
                    <a:pt x="509" y="157"/>
                  </a:cubicBezTo>
                  <a:cubicBezTo>
                    <a:pt x="509" y="100"/>
                    <a:pt x="509" y="100"/>
                    <a:pt x="509" y="100"/>
                  </a:cubicBezTo>
                  <a:cubicBezTo>
                    <a:pt x="488" y="100"/>
                    <a:pt x="488" y="100"/>
                    <a:pt x="488" y="100"/>
                  </a:cubicBezTo>
                  <a:cubicBezTo>
                    <a:pt x="486" y="100"/>
                    <a:pt x="484" y="101"/>
                    <a:pt x="484" y="105"/>
                  </a:cubicBezTo>
                  <a:cubicBezTo>
                    <a:pt x="484" y="107"/>
                    <a:pt x="486" y="109"/>
                    <a:pt x="488" y="109"/>
                  </a:cubicBezTo>
                  <a:cubicBezTo>
                    <a:pt x="500" y="109"/>
                    <a:pt x="500" y="109"/>
                    <a:pt x="500" y="109"/>
                  </a:cubicBezTo>
                  <a:cubicBezTo>
                    <a:pt x="500" y="157"/>
                    <a:pt x="500" y="157"/>
                    <a:pt x="500" y="157"/>
                  </a:cubicBezTo>
                  <a:cubicBezTo>
                    <a:pt x="488" y="157"/>
                    <a:pt x="488" y="157"/>
                    <a:pt x="488" y="157"/>
                  </a:cubicBezTo>
                  <a:cubicBezTo>
                    <a:pt x="486" y="157"/>
                    <a:pt x="484" y="158"/>
                    <a:pt x="484" y="161"/>
                  </a:cubicBezTo>
                  <a:cubicBezTo>
                    <a:pt x="484" y="164"/>
                    <a:pt x="486" y="165"/>
                    <a:pt x="488" y="165"/>
                  </a:cubicBezTo>
                  <a:cubicBezTo>
                    <a:pt x="521" y="165"/>
                    <a:pt x="521" y="165"/>
                    <a:pt x="521" y="165"/>
                  </a:cubicBezTo>
                  <a:cubicBezTo>
                    <a:pt x="524" y="165"/>
                    <a:pt x="526" y="164"/>
                    <a:pt x="526" y="161"/>
                  </a:cubicBezTo>
                  <a:close/>
                  <a:moveTo>
                    <a:pt x="526" y="61"/>
                  </a:moveTo>
                  <a:cubicBezTo>
                    <a:pt x="526" y="40"/>
                    <a:pt x="526" y="40"/>
                    <a:pt x="526" y="40"/>
                  </a:cubicBezTo>
                  <a:cubicBezTo>
                    <a:pt x="526" y="37"/>
                    <a:pt x="525" y="36"/>
                    <a:pt x="521" y="36"/>
                  </a:cubicBezTo>
                  <a:cubicBezTo>
                    <a:pt x="519" y="36"/>
                    <a:pt x="517" y="37"/>
                    <a:pt x="517" y="40"/>
                  </a:cubicBezTo>
                  <a:cubicBezTo>
                    <a:pt x="517" y="56"/>
                    <a:pt x="517" y="56"/>
                    <a:pt x="517" y="56"/>
                  </a:cubicBezTo>
                  <a:cubicBezTo>
                    <a:pt x="509" y="56"/>
                    <a:pt x="509" y="56"/>
                    <a:pt x="509" y="56"/>
                  </a:cubicBezTo>
                  <a:cubicBezTo>
                    <a:pt x="509" y="0"/>
                    <a:pt x="509" y="0"/>
                    <a:pt x="509" y="0"/>
                  </a:cubicBezTo>
                  <a:cubicBezTo>
                    <a:pt x="488" y="0"/>
                    <a:pt x="488" y="0"/>
                    <a:pt x="488" y="0"/>
                  </a:cubicBezTo>
                  <a:cubicBezTo>
                    <a:pt x="486" y="0"/>
                    <a:pt x="484" y="1"/>
                    <a:pt x="484" y="4"/>
                  </a:cubicBezTo>
                  <a:cubicBezTo>
                    <a:pt x="484" y="7"/>
                    <a:pt x="486" y="8"/>
                    <a:pt x="488" y="8"/>
                  </a:cubicBezTo>
                  <a:cubicBezTo>
                    <a:pt x="500" y="8"/>
                    <a:pt x="500" y="8"/>
                    <a:pt x="500" y="8"/>
                  </a:cubicBezTo>
                  <a:cubicBezTo>
                    <a:pt x="500" y="56"/>
                    <a:pt x="500" y="56"/>
                    <a:pt x="500" y="56"/>
                  </a:cubicBezTo>
                  <a:cubicBezTo>
                    <a:pt x="488" y="56"/>
                    <a:pt x="488" y="56"/>
                    <a:pt x="488" y="56"/>
                  </a:cubicBezTo>
                  <a:cubicBezTo>
                    <a:pt x="486" y="56"/>
                    <a:pt x="484" y="58"/>
                    <a:pt x="484" y="61"/>
                  </a:cubicBezTo>
                  <a:cubicBezTo>
                    <a:pt x="484" y="64"/>
                    <a:pt x="486" y="65"/>
                    <a:pt x="488" y="65"/>
                  </a:cubicBezTo>
                  <a:cubicBezTo>
                    <a:pt x="521" y="65"/>
                    <a:pt x="521" y="65"/>
                    <a:pt x="521" y="65"/>
                  </a:cubicBezTo>
                  <a:cubicBezTo>
                    <a:pt x="524" y="65"/>
                    <a:pt x="526" y="64"/>
                    <a:pt x="526" y="61"/>
                  </a:cubicBezTo>
                  <a:close/>
                  <a:moveTo>
                    <a:pt x="465" y="258"/>
                  </a:moveTo>
                  <a:cubicBezTo>
                    <a:pt x="465" y="209"/>
                    <a:pt x="465" y="209"/>
                    <a:pt x="465" y="209"/>
                  </a:cubicBezTo>
                  <a:cubicBezTo>
                    <a:pt x="465" y="205"/>
                    <a:pt x="461" y="201"/>
                    <a:pt x="457" y="201"/>
                  </a:cubicBezTo>
                  <a:cubicBezTo>
                    <a:pt x="432" y="201"/>
                    <a:pt x="432" y="201"/>
                    <a:pt x="432" y="201"/>
                  </a:cubicBezTo>
                  <a:cubicBezTo>
                    <a:pt x="428" y="201"/>
                    <a:pt x="423" y="205"/>
                    <a:pt x="423" y="209"/>
                  </a:cubicBezTo>
                  <a:cubicBezTo>
                    <a:pt x="423" y="258"/>
                    <a:pt x="423" y="258"/>
                    <a:pt x="423" y="258"/>
                  </a:cubicBezTo>
                  <a:cubicBezTo>
                    <a:pt x="423" y="262"/>
                    <a:pt x="427" y="266"/>
                    <a:pt x="432" y="266"/>
                  </a:cubicBezTo>
                  <a:cubicBezTo>
                    <a:pt x="457" y="266"/>
                    <a:pt x="457" y="266"/>
                    <a:pt x="457" y="266"/>
                  </a:cubicBezTo>
                  <a:cubicBezTo>
                    <a:pt x="461" y="266"/>
                    <a:pt x="465" y="262"/>
                    <a:pt x="465" y="258"/>
                  </a:cubicBezTo>
                  <a:close/>
                  <a:moveTo>
                    <a:pt x="457" y="258"/>
                  </a:moveTo>
                  <a:cubicBezTo>
                    <a:pt x="432" y="258"/>
                    <a:pt x="432" y="258"/>
                    <a:pt x="432" y="258"/>
                  </a:cubicBezTo>
                  <a:cubicBezTo>
                    <a:pt x="432" y="209"/>
                    <a:pt x="432" y="209"/>
                    <a:pt x="432" y="209"/>
                  </a:cubicBezTo>
                  <a:cubicBezTo>
                    <a:pt x="457" y="209"/>
                    <a:pt x="457" y="209"/>
                    <a:pt x="457" y="209"/>
                  </a:cubicBezTo>
                  <a:lnTo>
                    <a:pt x="457" y="258"/>
                  </a:lnTo>
                  <a:close/>
                  <a:moveTo>
                    <a:pt x="465" y="157"/>
                  </a:moveTo>
                  <a:cubicBezTo>
                    <a:pt x="465" y="109"/>
                    <a:pt x="465" y="109"/>
                    <a:pt x="465" y="109"/>
                  </a:cubicBezTo>
                  <a:cubicBezTo>
                    <a:pt x="465" y="104"/>
                    <a:pt x="461" y="100"/>
                    <a:pt x="457" y="100"/>
                  </a:cubicBezTo>
                  <a:cubicBezTo>
                    <a:pt x="432" y="100"/>
                    <a:pt x="432" y="100"/>
                    <a:pt x="432" y="100"/>
                  </a:cubicBezTo>
                  <a:cubicBezTo>
                    <a:pt x="428" y="100"/>
                    <a:pt x="423" y="104"/>
                    <a:pt x="423" y="109"/>
                  </a:cubicBezTo>
                  <a:cubicBezTo>
                    <a:pt x="423" y="157"/>
                    <a:pt x="423" y="157"/>
                    <a:pt x="423" y="157"/>
                  </a:cubicBezTo>
                  <a:cubicBezTo>
                    <a:pt x="423" y="162"/>
                    <a:pt x="427" y="165"/>
                    <a:pt x="432" y="165"/>
                  </a:cubicBezTo>
                  <a:cubicBezTo>
                    <a:pt x="457" y="165"/>
                    <a:pt x="457" y="165"/>
                    <a:pt x="457" y="165"/>
                  </a:cubicBezTo>
                  <a:cubicBezTo>
                    <a:pt x="461" y="165"/>
                    <a:pt x="465" y="162"/>
                    <a:pt x="465" y="157"/>
                  </a:cubicBezTo>
                  <a:close/>
                  <a:moveTo>
                    <a:pt x="457" y="157"/>
                  </a:moveTo>
                  <a:cubicBezTo>
                    <a:pt x="432" y="157"/>
                    <a:pt x="432" y="157"/>
                    <a:pt x="432" y="157"/>
                  </a:cubicBezTo>
                  <a:cubicBezTo>
                    <a:pt x="432" y="109"/>
                    <a:pt x="432" y="109"/>
                    <a:pt x="432" y="109"/>
                  </a:cubicBezTo>
                  <a:cubicBezTo>
                    <a:pt x="457" y="109"/>
                    <a:pt x="457" y="109"/>
                    <a:pt x="457" y="109"/>
                  </a:cubicBezTo>
                  <a:lnTo>
                    <a:pt x="457" y="157"/>
                  </a:lnTo>
                  <a:close/>
                  <a:moveTo>
                    <a:pt x="465" y="56"/>
                  </a:moveTo>
                  <a:cubicBezTo>
                    <a:pt x="465" y="8"/>
                    <a:pt x="465" y="8"/>
                    <a:pt x="465" y="8"/>
                  </a:cubicBezTo>
                  <a:cubicBezTo>
                    <a:pt x="465" y="4"/>
                    <a:pt x="461" y="0"/>
                    <a:pt x="457" y="0"/>
                  </a:cubicBezTo>
                  <a:cubicBezTo>
                    <a:pt x="432" y="0"/>
                    <a:pt x="432" y="0"/>
                    <a:pt x="432" y="0"/>
                  </a:cubicBezTo>
                  <a:cubicBezTo>
                    <a:pt x="428" y="0"/>
                    <a:pt x="423" y="4"/>
                    <a:pt x="423" y="8"/>
                  </a:cubicBezTo>
                  <a:cubicBezTo>
                    <a:pt x="423" y="56"/>
                    <a:pt x="423" y="56"/>
                    <a:pt x="423" y="56"/>
                  </a:cubicBezTo>
                  <a:cubicBezTo>
                    <a:pt x="423" y="61"/>
                    <a:pt x="427" y="65"/>
                    <a:pt x="432" y="65"/>
                  </a:cubicBezTo>
                  <a:cubicBezTo>
                    <a:pt x="457" y="65"/>
                    <a:pt x="457" y="65"/>
                    <a:pt x="457" y="65"/>
                  </a:cubicBezTo>
                  <a:cubicBezTo>
                    <a:pt x="461" y="65"/>
                    <a:pt x="465" y="61"/>
                    <a:pt x="465" y="56"/>
                  </a:cubicBezTo>
                  <a:close/>
                  <a:moveTo>
                    <a:pt x="457" y="56"/>
                  </a:moveTo>
                  <a:cubicBezTo>
                    <a:pt x="432" y="56"/>
                    <a:pt x="432" y="56"/>
                    <a:pt x="432" y="56"/>
                  </a:cubicBezTo>
                  <a:cubicBezTo>
                    <a:pt x="432" y="8"/>
                    <a:pt x="432" y="8"/>
                    <a:pt x="432" y="8"/>
                  </a:cubicBezTo>
                  <a:cubicBezTo>
                    <a:pt x="457" y="8"/>
                    <a:pt x="457" y="8"/>
                    <a:pt x="457" y="8"/>
                  </a:cubicBezTo>
                  <a:lnTo>
                    <a:pt x="457" y="56"/>
                  </a:lnTo>
                  <a:close/>
                  <a:moveTo>
                    <a:pt x="404" y="262"/>
                  </a:moveTo>
                  <a:cubicBezTo>
                    <a:pt x="404" y="240"/>
                    <a:pt x="404" y="240"/>
                    <a:pt x="404" y="240"/>
                  </a:cubicBezTo>
                  <a:cubicBezTo>
                    <a:pt x="404" y="239"/>
                    <a:pt x="403" y="237"/>
                    <a:pt x="401" y="237"/>
                  </a:cubicBezTo>
                  <a:cubicBezTo>
                    <a:pt x="397" y="237"/>
                    <a:pt x="396" y="239"/>
                    <a:pt x="396" y="240"/>
                  </a:cubicBezTo>
                  <a:cubicBezTo>
                    <a:pt x="396" y="258"/>
                    <a:pt x="396" y="258"/>
                    <a:pt x="396" y="258"/>
                  </a:cubicBezTo>
                  <a:cubicBezTo>
                    <a:pt x="388" y="258"/>
                    <a:pt x="388" y="258"/>
                    <a:pt x="388" y="258"/>
                  </a:cubicBezTo>
                  <a:cubicBezTo>
                    <a:pt x="388" y="201"/>
                    <a:pt x="388" y="201"/>
                    <a:pt x="388" y="201"/>
                  </a:cubicBezTo>
                  <a:cubicBezTo>
                    <a:pt x="367" y="201"/>
                    <a:pt x="367" y="201"/>
                    <a:pt x="367" y="201"/>
                  </a:cubicBezTo>
                  <a:cubicBezTo>
                    <a:pt x="365" y="201"/>
                    <a:pt x="363" y="202"/>
                    <a:pt x="363" y="205"/>
                  </a:cubicBezTo>
                  <a:cubicBezTo>
                    <a:pt x="363" y="208"/>
                    <a:pt x="365" y="209"/>
                    <a:pt x="367" y="209"/>
                  </a:cubicBezTo>
                  <a:cubicBezTo>
                    <a:pt x="380" y="209"/>
                    <a:pt x="380" y="209"/>
                    <a:pt x="380" y="209"/>
                  </a:cubicBezTo>
                  <a:cubicBezTo>
                    <a:pt x="380" y="258"/>
                    <a:pt x="380" y="258"/>
                    <a:pt x="380" y="258"/>
                  </a:cubicBezTo>
                  <a:cubicBezTo>
                    <a:pt x="367" y="258"/>
                    <a:pt x="367" y="258"/>
                    <a:pt x="367" y="258"/>
                  </a:cubicBezTo>
                  <a:cubicBezTo>
                    <a:pt x="365" y="258"/>
                    <a:pt x="363" y="259"/>
                    <a:pt x="363" y="262"/>
                  </a:cubicBezTo>
                  <a:cubicBezTo>
                    <a:pt x="363" y="265"/>
                    <a:pt x="365" y="266"/>
                    <a:pt x="367" y="266"/>
                  </a:cubicBezTo>
                  <a:cubicBezTo>
                    <a:pt x="401" y="266"/>
                    <a:pt x="401" y="266"/>
                    <a:pt x="401" y="266"/>
                  </a:cubicBezTo>
                  <a:cubicBezTo>
                    <a:pt x="402" y="266"/>
                    <a:pt x="404" y="265"/>
                    <a:pt x="404" y="262"/>
                  </a:cubicBezTo>
                  <a:close/>
                  <a:moveTo>
                    <a:pt x="404" y="161"/>
                  </a:moveTo>
                  <a:cubicBezTo>
                    <a:pt x="404" y="140"/>
                    <a:pt x="404" y="140"/>
                    <a:pt x="404" y="140"/>
                  </a:cubicBezTo>
                  <a:cubicBezTo>
                    <a:pt x="404" y="138"/>
                    <a:pt x="403" y="136"/>
                    <a:pt x="401" y="136"/>
                  </a:cubicBezTo>
                  <a:cubicBezTo>
                    <a:pt x="397" y="136"/>
                    <a:pt x="396" y="138"/>
                    <a:pt x="396" y="140"/>
                  </a:cubicBezTo>
                  <a:cubicBezTo>
                    <a:pt x="396" y="157"/>
                    <a:pt x="396" y="157"/>
                    <a:pt x="396" y="157"/>
                  </a:cubicBezTo>
                  <a:cubicBezTo>
                    <a:pt x="388" y="157"/>
                    <a:pt x="388" y="157"/>
                    <a:pt x="388" y="157"/>
                  </a:cubicBezTo>
                  <a:cubicBezTo>
                    <a:pt x="388" y="100"/>
                    <a:pt x="388" y="100"/>
                    <a:pt x="388" y="100"/>
                  </a:cubicBezTo>
                  <a:cubicBezTo>
                    <a:pt x="367" y="100"/>
                    <a:pt x="367" y="100"/>
                    <a:pt x="367" y="100"/>
                  </a:cubicBezTo>
                  <a:cubicBezTo>
                    <a:pt x="365" y="100"/>
                    <a:pt x="363" y="101"/>
                    <a:pt x="363" y="105"/>
                  </a:cubicBezTo>
                  <a:cubicBezTo>
                    <a:pt x="363" y="107"/>
                    <a:pt x="365" y="109"/>
                    <a:pt x="367" y="109"/>
                  </a:cubicBezTo>
                  <a:cubicBezTo>
                    <a:pt x="380" y="109"/>
                    <a:pt x="380" y="109"/>
                    <a:pt x="380" y="109"/>
                  </a:cubicBezTo>
                  <a:cubicBezTo>
                    <a:pt x="380" y="157"/>
                    <a:pt x="380" y="157"/>
                    <a:pt x="380" y="157"/>
                  </a:cubicBezTo>
                  <a:cubicBezTo>
                    <a:pt x="367" y="157"/>
                    <a:pt x="367" y="157"/>
                    <a:pt x="367" y="157"/>
                  </a:cubicBezTo>
                  <a:cubicBezTo>
                    <a:pt x="365" y="157"/>
                    <a:pt x="363" y="158"/>
                    <a:pt x="363" y="161"/>
                  </a:cubicBezTo>
                  <a:cubicBezTo>
                    <a:pt x="363" y="164"/>
                    <a:pt x="365" y="165"/>
                    <a:pt x="367" y="165"/>
                  </a:cubicBezTo>
                  <a:cubicBezTo>
                    <a:pt x="401" y="165"/>
                    <a:pt x="401" y="165"/>
                    <a:pt x="401" y="165"/>
                  </a:cubicBezTo>
                  <a:cubicBezTo>
                    <a:pt x="402" y="165"/>
                    <a:pt x="404" y="164"/>
                    <a:pt x="404" y="161"/>
                  </a:cubicBezTo>
                  <a:close/>
                  <a:moveTo>
                    <a:pt x="404" y="61"/>
                  </a:moveTo>
                  <a:cubicBezTo>
                    <a:pt x="404" y="40"/>
                    <a:pt x="404" y="40"/>
                    <a:pt x="404" y="40"/>
                  </a:cubicBezTo>
                  <a:cubicBezTo>
                    <a:pt x="404" y="37"/>
                    <a:pt x="403" y="36"/>
                    <a:pt x="401" y="36"/>
                  </a:cubicBezTo>
                  <a:cubicBezTo>
                    <a:pt x="397" y="36"/>
                    <a:pt x="396" y="37"/>
                    <a:pt x="396" y="40"/>
                  </a:cubicBezTo>
                  <a:cubicBezTo>
                    <a:pt x="396" y="56"/>
                    <a:pt x="396" y="56"/>
                    <a:pt x="396" y="56"/>
                  </a:cubicBezTo>
                  <a:cubicBezTo>
                    <a:pt x="388" y="56"/>
                    <a:pt x="388" y="56"/>
                    <a:pt x="388" y="56"/>
                  </a:cubicBezTo>
                  <a:cubicBezTo>
                    <a:pt x="388" y="0"/>
                    <a:pt x="388" y="0"/>
                    <a:pt x="388" y="0"/>
                  </a:cubicBezTo>
                  <a:cubicBezTo>
                    <a:pt x="367" y="0"/>
                    <a:pt x="367" y="0"/>
                    <a:pt x="367" y="0"/>
                  </a:cubicBezTo>
                  <a:cubicBezTo>
                    <a:pt x="365" y="0"/>
                    <a:pt x="363" y="1"/>
                    <a:pt x="363" y="4"/>
                  </a:cubicBezTo>
                  <a:cubicBezTo>
                    <a:pt x="363" y="7"/>
                    <a:pt x="365" y="8"/>
                    <a:pt x="367" y="8"/>
                  </a:cubicBezTo>
                  <a:cubicBezTo>
                    <a:pt x="380" y="8"/>
                    <a:pt x="380" y="8"/>
                    <a:pt x="380" y="8"/>
                  </a:cubicBezTo>
                  <a:cubicBezTo>
                    <a:pt x="380" y="56"/>
                    <a:pt x="380" y="56"/>
                    <a:pt x="380" y="56"/>
                  </a:cubicBezTo>
                  <a:cubicBezTo>
                    <a:pt x="367" y="56"/>
                    <a:pt x="367" y="56"/>
                    <a:pt x="367" y="56"/>
                  </a:cubicBezTo>
                  <a:cubicBezTo>
                    <a:pt x="365" y="56"/>
                    <a:pt x="363" y="58"/>
                    <a:pt x="363" y="61"/>
                  </a:cubicBezTo>
                  <a:cubicBezTo>
                    <a:pt x="363" y="64"/>
                    <a:pt x="365" y="65"/>
                    <a:pt x="367" y="65"/>
                  </a:cubicBezTo>
                  <a:cubicBezTo>
                    <a:pt x="401" y="65"/>
                    <a:pt x="401" y="65"/>
                    <a:pt x="401" y="65"/>
                  </a:cubicBezTo>
                  <a:cubicBezTo>
                    <a:pt x="402" y="65"/>
                    <a:pt x="404" y="64"/>
                    <a:pt x="404" y="61"/>
                  </a:cubicBezTo>
                  <a:close/>
                  <a:moveTo>
                    <a:pt x="344" y="258"/>
                  </a:moveTo>
                  <a:cubicBezTo>
                    <a:pt x="344" y="209"/>
                    <a:pt x="344" y="209"/>
                    <a:pt x="344" y="209"/>
                  </a:cubicBezTo>
                  <a:cubicBezTo>
                    <a:pt x="344" y="205"/>
                    <a:pt x="340" y="201"/>
                    <a:pt x="336" y="201"/>
                  </a:cubicBezTo>
                  <a:cubicBezTo>
                    <a:pt x="310" y="201"/>
                    <a:pt x="310" y="201"/>
                    <a:pt x="310" y="201"/>
                  </a:cubicBezTo>
                  <a:cubicBezTo>
                    <a:pt x="306" y="201"/>
                    <a:pt x="303" y="205"/>
                    <a:pt x="303" y="209"/>
                  </a:cubicBezTo>
                  <a:cubicBezTo>
                    <a:pt x="303" y="258"/>
                    <a:pt x="303" y="258"/>
                    <a:pt x="303" y="258"/>
                  </a:cubicBezTo>
                  <a:cubicBezTo>
                    <a:pt x="303" y="262"/>
                    <a:pt x="306" y="266"/>
                    <a:pt x="310" y="266"/>
                  </a:cubicBezTo>
                  <a:cubicBezTo>
                    <a:pt x="336" y="266"/>
                    <a:pt x="336" y="266"/>
                    <a:pt x="336" y="266"/>
                  </a:cubicBezTo>
                  <a:cubicBezTo>
                    <a:pt x="340" y="266"/>
                    <a:pt x="344" y="262"/>
                    <a:pt x="344" y="258"/>
                  </a:cubicBezTo>
                  <a:close/>
                  <a:moveTo>
                    <a:pt x="336" y="258"/>
                  </a:moveTo>
                  <a:cubicBezTo>
                    <a:pt x="310" y="258"/>
                    <a:pt x="310" y="258"/>
                    <a:pt x="310" y="258"/>
                  </a:cubicBezTo>
                  <a:cubicBezTo>
                    <a:pt x="310" y="209"/>
                    <a:pt x="310" y="209"/>
                    <a:pt x="310" y="209"/>
                  </a:cubicBezTo>
                  <a:cubicBezTo>
                    <a:pt x="336" y="209"/>
                    <a:pt x="336" y="209"/>
                    <a:pt x="336" y="209"/>
                  </a:cubicBezTo>
                  <a:lnTo>
                    <a:pt x="336" y="258"/>
                  </a:lnTo>
                  <a:close/>
                  <a:moveTo>
                    <a:pt x="344" y="157"/>
                  </a:moveTo>
                  <a:cubicBezTo>
                    <a:pt x="344" y="109"/>
                    <a:pt x="344" y="109"/>
                    <a:pt x="344" y="109"/>
                  </a:cubicBezTo>
                  <a:cubicBezTo>
                    <a:pt x="344" y="104"/>
                    <a:pt x="340" y="100"/>
                    <a:pt x="336" y="100"/>
                  </a:cubicBezTo>
                  <a:cubicBezTo>
                    <a:pt x="310" y="100"/>
                    <a:pt x="310" y="100"/>
                    <a:pt x="310" y="100"/>
                  </a:cubicBezTo>
                  <a:cubicBezTo>
                    <a:pt x="306" y="100"/>
                    <a:pt x="303" y="104"/>
                    <a:pt x="303" y="109"/>
                  </a:cubicBezTo>
                  <a:cubicBezTo>
                    <a:pt x="303" y="157"/>
                    <a:pt x="303" y="157"/>
                    <a:pt x="303" y="157"/>
                  </a:cubicBezTo>
                  <a:cubicBezTo>
                    <a:pt x="303" y="162"/>
                    <a:pt x="306" y="165"/>
                    <a:pt x="310" y="165"/>
                  </a:cubicBezTo>
                  <a:cubicBezTo>
                    <a:pt x="336" y="165"/>
                    <a:pt x="336" y="165"/>
                    <a:pt x="336" y="165"/>
                  </a:cubicBezTo>
                  <a:cubicBezTo>
                    <a:pt x="340" y="165"/>
                    <a:pt x="344" y="162"/>
                    <a:pt x="344" y="157"/>
                  </a:cubicBezTo>
                  <a:close/>
                  <a:moveTo>
                    <a:pt x="336" y="157"/>
                  </a:moveTo>
                  <a:cubicBezTo>
                    <a:pt x="310" y="157"/>
                    <a:pt x="310" y="157"/>
                    <a:pt x="310" y="157"/>
                  </a:cubicBezTo>
                  <a:cubicBezTo>
                    <a:pt x="310" y="109"/>
                    <a:pt x="310" y="109"/>
                    <a:pt x="310" y="109"/>
                  </a:cubicBezTo>
                  <a:cubicBezTo>
                    <a:pt x="336" y="109"/>
                    <a:pt x="336" y="109"/>
                    <a:pt x="336" y="109"/>
                  </a:cubicBezTo>
                  <a:lnTo>
                    <a:pt x="336" y="157"/>
                  </a:lnTo>
                  <a:close/>
                  <a:moveTo>
                    <a:pt x="344" y="56"/>
                  </a:moveTo>
                  <a:cubicBezTo>
                    <a:pt x="344" y="8"/>
                    <a:pt x="344" y="8"/>
                    <a:pt x="344" y="8"/>
                  </a:cubicBezTo>
                  <a:cubicBezTo>
                    <a:pt x="344" y="4"/>
                    <a:pt x="340" y="0"/>
                    <a:pt x="336" y="0"/>
                  </a:cubicBezTo>
                  <a:cubicBezTo>
                    <a:pt x="310" y="0"/>
                    <a:pt x="310" y="0"/>
                    <a:pt x="310" y="0"/>
                  </a:cubicBezTo>
                  <a:cubicBezTo>
                    <a:pt x="306" y="0"/>
                    <a:pt x="303" y="4"/>
                    <a:pt x="303" y="8"/>
                  </a:cubicBezTo>
                  <a:cubicBezTo>
                    <a:pt x="303" y="56"/>
                    <a:pt x="303" y="56"/>
                    <a:pt x="303" y="56"/>
                  </a:cubicBezTo>
                  <a:cubicBezTo>
                    <a:pt x="303" y="61"/>
                    <a:pt x="306" y="65"/>
                    <a:pt x="310" y="65"/>
                  </a:cubicBezTo>
                  <a:cubicBezTo>
                    <a:pt x="336" y="65"/>
                    <a:pt x="336" y="65"/>
                    <a:pt x="336" y="65"/>
                  </a:cubicBezTo>
                  <a:cubicBezTo>
                    <a:pt x="340" y="65"/>
                    <a:pt x="344" y="61"/>
                    <a:pt x="344" y="56"/>
                  </a:cubicBezTo>
                  <a:close/>
                  <a:moveTo>
                    <a:pt x="336" y="56"/>
                  </a:moveTo>
                  <a:cubicBezTo>
                    <a:pt x="310" y="56"/>
                    <a:pt x="310" y="56"/>
                    <a:pt x="310" y="56"/>
                  </a:cubicBezTo>
                  <a:cubicBezTo>
                    <a:pt x="310" y="8"/>
                    <a:pt x="310" y="8"/>
                    <a:pt x="310" y="8"/>
                  </a:cubicBezTo>
                  <a:cubicBezTo>
                    <a:pt x="336" y="8"/>
                    <a:pt x="336" y="8"/>
                    <a:pt x="336" y="8"/>
                  </a:cubicBezTo>
                  <a:lnTo>
                    <a:pt x="336" y="56"/>
                  </a:lnTo>
                  <a:close/>
                  <a:moveTo>
                    <a:pt x="283" y="262"/>
                  </a:moveTo>
                  <a:cubicBezTo>
                    <a:pt x="283" y="240"/>
                    <a:pt x="283" y="240"/>
                    <a:pt x="283" y="240"/>
                  </a:cubicBezTo>
                  <a:cubicBezTo>
                    <a:pt x="283" y="239"/>
                    <a:pt x="283" y="237"/>
                    <a:pt x="279" y="237"/>
                  </a:cubicBezTo>
                  <a:cubicBezTo>
                    <a:pt x="276" y="237"/>
                    <a:pt x="275" y="239"/>
                    <a:pt x="275" y="240"/>
                  </a:cubicBezTo>
                  <a:cubicBezTo>
                    <a:pt x="275" y="258"/>
                    <a:pt x="275" y="258"/>
                    <a:pt x="275" y="258"/>
                  </a:cubicBezTo>
                  <a:cubicBezTo>
                    <a:pt x="267" y="258"/>
                    <a:pt x="267" y="258"/>
                    <a:pt x="267" y="258"/>
                  </a:cubicBezTo>
                  <a:cubicBezTo>
                    <a:pt x="267" y="201"/>
                    <a:pt x="267" y="201"/>
                    <a:pt x="267" y="201"/>
                  </a:cubicBezTo>
                  <a:cubicBezTo>
                    <a:pt x="246" y="201"/>
                    <a:pt x="246" y="201"/>
                    <a:pt x="246" y="201"/>
                  </a:cubicBezTo>
                  <a:cubicBezTo>
                    <a:pt x="244" y="201"/>
                    <a:pt x="242" y="202"/>
                    <a:pt x="242" y="205"/>
                  </a:cubicBezTo>
                  <a:cubicBezTo>
                    <a:pt x="242" y="208"/>
                    <a:pt x="244" y="209"/>
                    <a:pt x="246" y="209"/>
                  </a:cubicBezTo>
                  <a:cubicBezTo>
                    <a:pt x="258" y="209"/>
                    <a:pt x="258" y="209"/>
                    <a:pt x="258" y="209"/>
                  </a:cubicBezTo>
                  <a:cubicBezTo>
                    <a:pt x="258" y="258"/>
                    <a:pt x="258" y="258"/>
                    <a:pt x="258" y="258"/>
                  </a:cubicBezTo>
                  <a:cubicBezTo>
                    <a:pt x="246" y="258"/>
                    <a:pt x="246" y="258"/>
                    <a:pt x="246" y="258"/>
                  </a:cubicBezTo>
                  <a:cubicBezTo>
                    <a:pt x="244" y="258"/>
                    <a:pt x="242" y="259"/>
                    <a:pt x="242" y="262"/>
                  </a:cubicBezTo>
                  <a:cubicBezTo>
                    <a:pt x="242" y="265"/>
                    <a:pt x="244" y="266"/>
                    <a:pt x="246" y="266"/>
                  </a:cubicBezTo>
                  <a:cubicBezTo>
                    <a:pt x="279" y="266"/>
                    <a:pt x="279" y="266"/>
                    <a:pt x="279" y="266"/>
                  </a:cubicBezTo>
                  <a:cubicBezTo>
                    <a:pt x="281" y="266"/>
                    <a:pt x="283" y="265"/>
                    <a:pt x="283" y="262"/>
                  </a:cubicBezTo>
                  <a:close/>
                  <a:moveTo>
                    <a:pt x="283" y="161"/>
                  </a:moveTo>
                  <a:cubicBezTo>
                    <a:pt x="283" y="140"/>
                    <a:pt x="283" y="140"/>
                    <a:pt x="283" y="140"/>
                  </a:cubicBezTo>
                  <a:cubicBezTo>
                    <a:pt x="283" y="138"/>
                    <a:pt x="283" y="136"/>
                    <a:pt x="279" y="136"/>
                  </a:cubicBezTo>
                  <a:cubicBezTo>
                    <a:pt x="276" y="136"/>
                    <a:pt x="275" y="138"/>
                    <a:pt x="275" y="140"/>
                  </a:cubicBezTo>
                  <a:cubicBezTo>
                    <a:pt x="275" y="157"/>
                    <a:pt x="275" y="157"/>
                    <a:pt x="275" y="157"/>
                  </a:cubicBezTo>
                  <a:cubicBezTo>
                    <a:pt x="267" y="157"/>
                    <a:pt x="267" y="157"/>
                    <a:pt x="267" y="157"/>
                  </a:cubicBezTo>
                  <a:cubicBezTo>
                    <a:pt x="267" y="100"/>
                    <a:pt x="267" y="100"/>
                    <a:pt x="267" y="100"/>
                  </a:cubicBezTo>
                  <a:cubicBezTo>
                    <a:pt x="246" y="100"/>
                    <a:pt x="246" y="100"/>
                    <a:pt x="246" y="100"/>
                  </a:cubicBezTo>
                  <a:cubicBezTo>
                    <a:pt x="244" y="100"/>
                    <a:pt x="242" y="101"/>
                    <a:pt x="242" y="105"/>
                  </a:cubicBezTo>
                  <a:cubicBezTo>
                    <a:pt x="242" y="107"/>
                    <a:pt x="244" y="109"/>
                    <a:pt x="246" y="109"/>
                  </a:cubicBezTo>
                  <a:cubicBezTo>
                    <a:pt x="258" y="109"/>
                    <a:pt x="258" y="109"/>
                    <a:pt x="258" y="109"/>
                  </a:cubicBezTo>
                  <a:cubicBezTo>
                    <a:pt x="258" y="157"/>
                    <a:pt x="258" y="157"/>
                    <a:pt x="258" y="157"/>
                  </a:cubicBezTo>
                  <a:cubicBezTo>
                    <a:pt x="246" y="157"/>
                    <a:pt x="246" y="157"/>
                    <a:pt x="246" y="157"/>
                  </a:cubicBezTo>
                  <a:cubicBezTo>
                    <a:pt x="244" y="157"/>
                    <a:pt x="242" y="158"/>
                    <a:pt x="242" y="161"/>
                  </a:cubicBezTo>
                  <a:cubicBezTo>
                    <a:pt x="242" y="164"/>
                    <a:pt x="244" y="165"/>
                    <a:pt x="246" y="165"/>
                  </a:cubicBezTo>
                  <a:cubicBezTo>
                    <a:pt x="279" y="165"/>
                    <a:pt x="279" y="165"/>
                    <a:pt x="279" y="165"/>
                  </a:cubicBezTo>
                  <a:cubicBezTo>
                    <a:pt x="281" y="165"/>
                    <a:pt x="283" y="164"/>
                    <a:pt x="283" y="161"/>
                  </a:cubicBezTo>
                  <a:close/>
                  <a:moveTo>
                    <a:pt x="283" y="61"/>
                  </a:moveTo>
                  <a:cubicBezTo>
                    <a:pt x="283" y="40"/>
                    <a:pt x="283" y="40"/>
                    <a:pt x="283" y="40"/>
                  </a:cubicBezTo>
                  <a:cubicBezTo>
                    <a:pt x="283" y="37"/>
                    <a:pt x="283" y="36"/>
                    <a:pt x="279" y="36"/>
                  </a:cubicBezTo>
                  <a:cubicBezTo>
                    <a:pt x="276" y="36"/>
                    <a:pt x="275" y="37"/>
                    <a:pt x="275" y="40"/>
                  </a:cubicBezTo>
                  <a:cubicBezTo>
                    <a:pt x="275" y="56"/>
                    <a:pt x="275" y="56"/>
                    <a:pt x="275" y="56"/>
                  </a:cubicBezTo>
                  <a:cubicBezTo>
                    <a:pt x="267" y="56"/>
                    <a:pt x="267" y="56"/>
                    <a:pt x="267" y="56"/>
                  </a:cubicBezTo>
                  <a:cubicBezTo>
                    <a:pt x="267" y="0"/>
                    <a:pt x="267" y="0"/>
                    <a:pt x="267" y="0"/>
                  </a:cubicBezTo>
                  <a:cubicBezTo>
                    <a:pt x="246" y="0"/>
                    <a:pt x="246" y="0"/>
                    <a:pt x="246" y="0"/>
                  </a:cubicBezTo>
                  <a:cubicBezTo>
                    <a:pt x="244" y="0"/>
                    <a:pt x="242" y="1"/>
                    <a:pt x="242" y="4"/>
                  </a:cubicBezTo>
                  <a:cubicBezTo>
                    <a:pt x="242" y="7"/>
                    <a:pt x="244" y="8"/>
                    <a:pt x="246" y="8"/>
                  </a:cubicBezTo>
                  <a:cubicBezTo>
                    <a:pt x="258" y="8"/>
                    <a:pt x="258" y="8"/>
                    <a:pt x="258" y="8"/>
                  </a:cubicBezTo>
                  <a:cubicBezTo>
                    <a:pt x="258" y="56"/>
                    <a:pt x="258" y="56"/>
                    <a:pt x="258" y="56"/>
                  </a:cubicBezTo>
                  <a:cubicBezTo>
                    <a:pt x="246" y="56"/>
                    <a:pt x="246" y="56"/>
                    <a:pt x="246" y="56"/>
                  </a:cubicBezTo>
                  <a:cubicBezTo>
                    <a:pt x="244" y="56"/>
                    <a:pt x="242" y="58"/>
                    <a:pt x="242" y="61"/>
                  </a:cubicBezTo>
                  <a:cubicBezTo>
                    <a:pt x="242" y="64"/>
                    <a:pt x="244" y="65"/>
                    <a:pt x="246" y="65"/>
                  </a:cubicBezTo>
                  <a:cubicBezTo>
                    <a:pt x="279" y="65"/>
                    <a:pt x="279" y="65"/>
                    <a:pt x="279" y="65"/>
                  </a:cubicBezTo>
                  <a:cubicBezTo>
                    <a:pt x="281" y="65"/>
                    <a:pt x="283" y="64"/>
                    <a:pt x="283" y="61"/>
                  </a:cubicBezTo>
                  <a:close/>
                  <a:moveTo>
                    <a:pt x="223" y="258"/>
                  </a:moveTo>
                  <a:cubicBezTo>
                    <a:pt x="223" y="209"/>
                    <a:pt x="223" y="209"/>
                    <a:pt x="223" y="209"/>
                  </a:cubicBezTo>
                  <a:cubicBezTo>
                    <a:pt x="223" y="205"/>
                    <a:pt x="219" y="201"/>
                    <a:pt x="214" y="201"/>
                  </a:cubicBezTo>
                  <a:cubicBezTo>
                    <a:pt x="190" y="201"/>
                    <a:pt x="190" y="201"/>
                    <a:pt x="190" y="201"/>
                  </a:cubicBezTo>
                  <a:cubicBezTo>
                    <a:pt x="184" y="201"/>
                    <a:pt x="181" y="205"/>
                    <a:pt x="181" y="209"/>
                  </a:cubicBezTo>
                  <a:cubicBezTo>
                    <a:pt x="181" y="258"/>
                    <a:pt x="181" y="258"/>
                    <a:pt x="181" y="258"/>
                  </a:cubicBezTo>
                  <a:cubicBezTo>
                    <a:pt x="181" y="262"/>
                    <a:pt x="184" y="266"/>
                    <a:pt x="190" y="266"/>
                  </a:cubicBezTo>
                  <a:cubicBezTo>
                    <a:pt x="214" y="266"/>
                    <a:pt x="214" y="266"/>
                    <a:pt x="214" y="266"/>
                  </a:cubicBezTo>
                  <a:cubicBezTo>
                    <a:pt x="219" y="266"/>
                    <a:pt x="223" y="262"/>
                    <a:pt x="223" y="258"/>
                  </a:cubicBezTo>
                  <a:close/>
                  <a:moveTo>
                    <a:pt x="214" y="258"/>
                  </a:moveTo>
                  <a:cubicBezTo>
                    <a:pt x="190" y="258"/>
                    <a:pt x="190" y="258"/>
                    <a:pt x="190" y="258"/>
                  </a:cubicBezTo>
                  <a:cubicBezTo>
                    <a:pt x="190" y="209"/>
                    <a:pt x="190" y="209"/>
                    <a:pt x="190" y="209"/>
                  </a:cubicBezTo>
                  <a:cubicBezTo>
                    <a:pt x="214" y="209"/>
                    <a:pt x="214" y="209"/>
                    <a:pt x="214" y="209"/>
                  </a:cubicBezTo>
                  <a:lnTo>
                    <a:pt x="214" y="258"/>
                  </a:lnTo>
                  <a:close/>
                  <a:moveTo>
                    <a:pt x="223" y="157"/>
                  </a:moveTo>
                  <a:cubicBezTo>
                    <a:pt x="223" y="109"/>
                    <a:pt x="223" y="109"/>
                    <a:pt x="223" y="109"/>
                  </a:cubicBezTo>
                  <a:cubicBezTo>
                    <a:pt x="223" y="104"/>
                    <a:pt x="219" y="100"/>
                    <a:pt x="214" y="100"/>
                  </a:cubicBezTo>
                  <a:cubicBezTo>
                    <a:pt x="190" y="100"/>
                    <a:pt x="190" y="100"/>
                    <a:pt x="190" y="100"/>
                  </a:cubicBezTo>
                  <a:cubicBezTo>
                    <a:pt x="184" y="100"/>
                    <a:pt x="181" y="104"/>
                    <a:pt x="181" y="109"/>
                  </a:cubicBezTo>
                  <a:cubicBezTo>
                    <a:pt x="181" y="157"/>
                    <a:pt x="181" y="157"/>
                    <a:pt x="181" y="157"/>
                  </a:cubicBezTo>
                  <a:cubicBezTo>
                    <a:pt x="181" y="162"/>
                    <a:pt x="184" y="165"/>
                    <a:pt x="190" y="165"/>
                  </a:cubicBezTo>
                  <a:cubicBezTo>
                    <a:pt x="214" y="165"/>
                    <a:pt x="214" y="165"/>
                    <a:pt x="214" y="165"/>
                  </a:cubicBezTo>
                  <a:cubicBezTo>
                    <a:pt x="219" y="165"/>
                    <a:pt x="223" y="162"/>
                    <a:pt x="223" y="157"/>
                  </a:cubicBezTo>
                  <a:close/>
                  <a:moveTo>
                    <a:pt x="214" y="157"/>
                  </a:moveTo>
                  <a:cubicBezTo>
                    <a:pt x="190" y="157"/>
                    <a:pt x="190" y="157"/>
                    <a:pt x="190" y="157"/>
                  </a:cubicBezTo>
                  <a:cubicBezTo>
                    <a:pt x="190" y="109"/>
                    <a:pt x="190" y="109"/>
                    <a:pt x="190" y="109"/>
                  </a:cubicBezTo>
                  <a:cubicBezTo>
                    <a:pt x="214" y="109"/>
                    <a:pt x="214" y="109"/>
                    <a:pt x="214" y="109"/>
                  </a:cubicBezTo>
                  <a:lnTo>
                    <a:pt x="214" y="157"/>
                  </a:lnTo>
                  <a:close/>
                  <a:moveTo>
                    <a:pt x="223" y="56"/>
                  </a:moveTo>
                  <a:cubicBezTo>
                    <a:pt x="223" y="8"/>
                    <a:pt x="223" y="8"/>
                    <a:pt x="223" y="8"/>
                  </a:cubicBezTo>
                  <a:cubicBezTo>
                    <a:pt x="223" y="4"/>
                    <a:pt x="219" y="0"/>
                    <a:pt x="214" y="0"/>
                  </a:cubicBezTo>
                  <a:cubicBezTo>
                    <a:pt x="190" y="0"/>
                    <a:pt x="190" y="0"/>
                    <a:pt x="190" y="0"/>
                  </a:cubicBezTo>
                  <a:cubicBezTo>
                    <a:pt x="184" y="0"/>
                    <a:pt x="181" y="4"/>
                    <a:pt x="181" y="8"/>
                  </a:cubicBezTo>
                  <a:cubicBezTo>
                    <a:pt x="181" y="56"/>
                    <a:pt x="181" y="56"/>
                    <a:pt x="181" y="56"/>
                  </a:cubicBezTo>
                  <a:cubicBezTo>
                    <a:pt x="181" y="61"/>
                    <a:pt x="184" y="65"/>
                    <a:pt x="190" y="65"/>
                  </a:cubicBezTo>
                  <a:cubicBezTo>
                    <a:pt x="214" y="65"/>
                    <a:pt x="214" y="65"/>
                    <a:pt x="214" y="65"/>
                  </a:cubicBezTo>
                  <a:cubicBezTo>
                    <a:pt x="219" y="65"/>
                    <a:pt x="223" y="61"/>
                    <a:pt x="223" y="56"/>
                  </a:cubicBezTo>
                  <a:close/>
                  <a:moveTo>
                    <a:pt x="214" y="56"/>
                  </a:moveTo>
                  <a:cubicBezTo>
                    <a:pt x="190" y="56"/>
                    <a:pt x="190" y="56"/>
                    <a:pt x="190" y="56"/>
                  </a:cubicBezTo>
                  <a:cubicBezTo>
                    <a:pt x="190" y="8"/>
                    <a:pt x="190" y="8"/>
                    <a:pt x="190" y="8"/>
                  </a:cubicBezTo>
                  <a:cubicBezTo>
                    <a:pt x="214" y="8"/>
                    <a:pt x="214" y="8"/>
                    <a:pt x="214" y="8"/>
                  </a:cubicBezTo>
                  <a:lnTo>
                    <a:pt x="214" y="56"/>
                  </a:lnTo>
                  <a:close/>
                  <a:moveTo>
                    <a:pt x="162" y="262"/>
                  </a:moveTo>
                  <a:cubicBezTo>
                    <a:pt x="162" y="240"/>
                    <a:pt x="162" y="240"/>
                    <a:pt x="162" y="240"/>
                  </a:cubicBezTo>
                  <a:cubicBezTo>
                    <a:pt x="162" y="239"/>
                    <a:pt x="161" y="237"/>
                    <a:pt x="158" y="237"/>
                  </a:cubicBezTo>
                  <a:cubicBezTo>
                    <a:pt x="155" y="237"/>
                    <a:pt x="154" y="239"/>
                    <a:pt x="154" y="240"/>
                  </a:cubicBezTo>
                  <a:cubicBezTo>
                    <a:pt x="154" y="258"/>
                    <a:pt x="154" y="258"/>
                    <a:pt x="154" y="258"/>
                  </a:cubicBezTo>
                  <a:cubicBezTo>
                    <a:pt x="145" y="258"/>
                    <a:pt x="145" y="258"/>
                    <a:pt x="145" y="258"/>
                  </a:cubicBezTo>
                  <a:cubicBezTo>
                    <a:pt x="145" y="201"/>
                    <a:pt x="145" y="201"/>
                    <a:pt x="145" y="201"/>
                  </a:cubicBezTo>
                  <a:cubicBezTo>
                    <a:pt x="125" y="201"/>
                    <a:pt x="125" y="201"/>
                    <a:pt x="125" y="201"/>
                  </a:cubicBezTo>
                  <a:cubicBezTo>
                    <a:pt x="123" y="201"/>
                    <a:pt x="120" y="202"/>
                    <a:pt x="120" y="205"/>
                  </a:cubicBezTo>
                  <a:cubicBezTo>
                    <a:pt x="120" y="208"/>
                    <a:pt x="123" y="209"/>
                    <a:pt x="125" y="209"/>
                  </a:cubicBezTo>
                  <a:cubicBezTo>
                    <a:pt x="137" y="209"/>
                    <a:pt x="137" y="209"/>
                    <a:pt x="137" y="209"/>
                  </a:cubicBezTo>
                  <a:cubicBezTo>
                    <a:pt x="137" y="258"/>
                    <a:pt x="137" y="258"/>
                    <a:pt x="137" y="258"/>
                  </a:cubicBezTo>
                  <a:cubicBezTo>
                    <a:pt x="125" y="258"/>
                    <a:pt x="125" y="258"/>
                    <a:pt x="125" y="258"/>
                  </a:cubicBezTo>
                  <a:cubicBezTo>
                    <a:pt x="123" y="258"/>
                    <a:pt x="120" y="259"/>
                    <a:pt x="120" y="262"/>
                  </a:cubicBezTo>
                  <a:cubicBezTo>
                    <a:pt x="120" y="265"/>
                    <a:pt x="123" y="266"/>
                    <a:pt x="125" y="266"/>
                  </a:cubicBezTo>
                  <a:cubicBezTo>
                    <a:pt x="158" y="266"/>
                    <a:pt x="158" y="266"/>
                    <a:pt x="158" y="266"/>
                  </a:cubicBezTo>
                  <a:cubicBezTo>
                    <a:pt x="160" y="266"/>
                    <a:pt x="162" y="265"/>
                    <a:pt x="162" y="262"/>
                  </a:cubicBezTo>
                  <a:close/>
                  <a:moveTo>
                    <a:pt x="162" y="161"/>
                  </a:moveTo>
                  <a:cubicBezTo>
                    <a:pt x="162" y="140"/>
                    <a:pt x="162" y="140"/>
                    <a:pt x="162" y="140"/>
                  </a:cubicBezTo>
                  <a:cubicBezTo>
                    <a:pt x="162" y="138"/>
                    <a:pt x="161" y="136"/>
                    <a:pt x="158" y="136"/>
                  </a:cubicBezTo>
                  <a:cubicBezTo>
                    <a:pt x="155" y="136"/>
                    <a:pt x="154" y="138"/>
                    <a:pt x="154" y="140"/>
                  </a:cubicBezTo>
                  <a:cubicBezTo>
                    <a:pt x="154" y="157"/>
                    <a:pt x="154" y="157"/>
                    <a:pt x="154" y="157"/>
                  </a:cubicBezTo>
                  <a:cubicBezTo>
                    <a:pt x="145" y="157"/>
                    <a:pt x="145" y="157"/>
                    <a:pt x="145" y="157"/>
                  </a:cubicBezTo>
                  <a:cubicBezTo>
                    <a:pt x="145" y="100"/>
                    <a:pt x="145" y="100"/>
                    <a:pt x="145" y="100"/>
                  </a:cubicBezTo>
                  <a:cubicBezTo>
                    <a:pt x="125" y="100"/>
                    <a:pt x="125" y="100"/>
                    <a:pt x="125" y="100"/>
                  </a:cubicBezTo>
                  <a:cubicBezTo>
                    <a:pt x="123" y="100"/>
                    <a:pt x="120" y="101"/>
                    <a:pt x="120" y="105"/>
                  </a:cubicBezTo>
                  <a:cubicBezTo>
                    <a:pt x="120" y="107"/>
                    <a:pt x="123" y="109"/>
                    <a:pt x="125" y="109"/>
                  </a:cubicBezTo>
                  <a:cubicBezTo>
                    <a:pt x="137" y="109"/>
                    <a:pt x="137" y="109"/>
                    <a:pt x="137" y="109"/>
                  </a:cubicBezTo>
                  <a:cubicBezTo>
                    <a:pt x="137" y="157"/>
                    <a:pt x="137" y="157"/>
                    <a:pt x="137" y="157"/>
                  </a:cubicBezTo>
                  <a:cubicBezTo>
                    <a:pt x="125" y="157"/>
                    <a:pt x="125" y="157"/>
                    <a:pt x="125" y="157"/>
                  </a:cubicBezTo>
                  <a:cubicBezTo>
                    <a:pt x="123" y="157"/>
                    <a:pt x="120" y="158"/>
                    <a:pt x="120" y="161"/>
                  </a:cubicBezTo>
                  <a:cubicBezTo>
                    <a:pt x="120" y="164"/>
                    <a:pt x="123" y="165"/>
                    <a:pt x="125" y="165"/>
                  </a:cubicBezTo>
                  <a:cubicBezTo>
                    <a:pt x="158" y="165"/>
                    <a:pt x="158" y="165"/>
                    <a:pt x="158" y="165"/>
                  </a:cubicBezTo>
                  <a:cubicBezTo>
                    <a:pt x="160" y="165"/>
                    <a:pt x="162" y="164"/>
                    <a:pt x="162" y="161"/>
                  </a:cubicBezTo>
                  <a:close/>
                  <a:moveTo>
                    <a:pt x="162" y="61"/>
                  </a:moveTo>
                  <a:cubicBezTo>
                    <a:pt x="162" y="40"/>
                    <a:pt x="162" y="40"/>
                    <a:pt x="162" y="40"/>
                  </a:cubicBezTo>
                  <a:cubicBezTo>
                    <a:pt x="162" y="37"/>
                    <a:pt x="161" y="36"/>
                    <a:pt x="158" y="36"/>
                  </a:cubicBezTo>
                  <a:cubicBezTo>
                    <a:pt x="155" y="36"/>
                    <a:pt x="154" y="37"/>
                    <a:pt x="154" y="40"/>
                  </a:cubicBezTo>
                  <a:cubicBezTo>
                    <a:pt x="154" y="56"/>
                    <a:pt x="154" y="56"/>
                    <a:pt x="154" y="56"/>
                  </a:cubicBezTo>
                  <a:cubicBezTo>
                    <a:pt x="145" y="56"/>
                    <a:pt x="145" y="56"/>
                    <a:pt x="145" y="56"/>
                  </a:cubicBezTo>
                  <a:cubicBezTo>
                    <a:pt x="145" y="0"/>
                    <a:pt x="145" y="0"/>
                    <a:pt x="145" y="0"/>
                  </a:cubicBezTo>
                  <a:cubicBezTo>
                    <a:pt x="125" y="0"/>
                    <a:pt x="125" y="0"/>
                    <a:pt x="125" y="0"/>
                  </a:cubicBezTo>
                  <a:cubicBezTo>
                    <a:pt x="123" y="0"/>
                    <a:pt x="120" y="1"/>
                    <a:pt x="120" y="4"/>
                  </a:cubicBezTo>
                  <a:cubicBezTo>
                    <a:pt x="120" y="7"/>
                    <a:pt x="123" y="8"/>
                    <a:pt x="125" y="8"/>
                  </a:cubicBezTo>
                  <a:cubicBezTo>
                    <a:pt x="137" y="8"/>
                    <a:pt x="137" y="8"/>
                    <a:pt x="137" y="8"/>
                  </a:cubicBezTo>
                  <a:cubicBezTo>
                    <a:pt x="137" y="56"/>
                    <a:pt x="137" y="56"/>
                    <a:pt x="137" y="56"/>
                  </a:cubicBezTo>
                  <a:cubicBezTo>
                    <a:pt x="125" y="56"/>
                    <a:pt x="125" y="56"/>
                    <a:pt x="125" y="56"/>
                  </a:cubicBezTo>
                  <a:cubicBezTo>
                    <a:pt x="123" y="56"/>
                    <a:pt x="120" y="58"/>
                    <a:pt x="120" y="61"/>
                  </a:cubicBezTo>
                  <a:cubicBezTo>
                    <a:pt x="120" y="64"/>
                    <a:pt x="123" y="65"/>
                    <a:pt x="125" y="65"/>
                  </a:cubicBezTo>
                  <a:cubicBezTo>
                    <a:pt x="158" y="65"/>
                    <a:pt x="158" y="65"/>
                    <a:pt x="158" y="65"/>
                  </a:cubicBezTo>
                  <a:cubicBezTo>
                    <a:pt x="160" y="65"/>
                    <a:pt x="162" y="64"/>
                    <a:pt x="162" y="61"/>
                  </a:cubicBezTo>
                  <a:close/>
                  <a:moveTo>
                    <a:pt x="101" y="258"/>
                  </a:moveTo>
                  <a:cubicBezTo>
                    <a:pt x="101" y="209"/>
                    <a:pt x="101" y="209"/>
                    <a:pt x="101" y="209"/>
                  </a:cubicBezTo>
                  <a:cubicBezTo>
                    <a:pt x="101" y="205"/>
                    <a:pt x="98" y="201"/>
                    <a:pt x="93" y="201"/>
                  </a:cubicBezTo>
                  <a:cubicBezTo>
                    <a:pt x="68" y="201"/>
                    <a:pt x="68" y="201"/>
                    <a:pt x="68" y="201"/>
                  </a:cubicBezTo>
                  <a:cubicBezTo>
                    <a:pt x="64" y="201"/>
                    <a:pt x="60" y="205"/>
                    <a:pt x="60" y="209"/>
                  </a:cubicBezTo>
                  <a:cubicBezTo>
                    <a:pt x="60" y="258"/>
                    <a:pt x="60" y="258"/>
                    <a:pt x="60" y="258"/>
                  </a:cubicBezTo>
                  <a:cubicBezTo>
                    <a:pt x="60" y="262"/>
                    <a:pt x="64" y="266"/>
                    <a:pt x="68" y="266"/>
                  </a:cubicBezTo>
                  <a:cubicBezTo>
                    <a:pt x="93" y="266"/>
                    <a:pt x="93" y="266"/>
                    <a:pt x="93" y="266"/>
                  </a:cubicBezTo>
                  <a:cubicBezTo>
                    <a:pt x="98" y="266"/>
                    <a:pt x="101" y="262"/>
                    <a:pt x="101" y="258"/>
                  </a:cubicBezTo>
                  <a:close/>
                  <a:moveTo>
                    <a:pt x="93" y="258"/>
                  </a:moveTo>
                  <a:cubicBezTo>
                    <a:pt x="68" y="258"/>
                    <a:pt x="68" y="258"/>
                    <a:pt x="68" y="258"/>
                  </a:cubicBezTo>
                  <a:cubicBezTo>
                    <a:pt x="68" y="209"/>
                    <a:pt x="68" y="209"/>
                    <a:pt x="68" y="209"/>
                  </a:cubicBezTo>
                  <a:cubicBezTo>
                    <a:pt x="93" y="209"/>
                    <a:pt x="93" y="209"/>
                    <a:pt x="93" y="209"/>
                  </a:cubicBezTo>
                  <a:lnTo>
                    <a:pt x="93" y="258"/>
                  </a:lnTo>
                  <a:close/>
                  <a:moveTo>
                    <a:pt x="101" y="157"/>
                  </a:moveTo>
                  <a:cubicBezTo>
                    <a:pt x="101" y="109"/>
                    <a:pt x="101" y="109"/>
                    <a:pt x="101" y="109"/>
                  </a:cubicBezTo>
                  <a:cubicBezTo>
                    <a:pt x="101" y="104"/>
                    <a:pt x="98" y="100"/>
                    <a:pt x="93" y="100"/>
                  </a:cubicBezTo>
                  <a:cubicBezTo>
                    <a:pt x="68" y="100"/>
                    <a:pt x="68" y="100"/>
                    <a:pt x="68" y="100"/>
                  </a:cubicBezTo>
                  <a:cubicBezTo>
                    <a:pt x="64" y="100"/>
                    <a:pt x="60" y="104"/>
                    <a:pt x="60" y="109"/>
                  </a:cubicBezTo>
                  <a:cubicBezTo>
                    <a:pt x="60" y="157"/>
                    <a:pt x="60" y="157"/>
                    <a:pt x="60" y="157"/>
                  </a:cubicBezTo>
                  <a:cubicBezTo>
                    <a:pt x="60" y="162"/>
                    <a:pt x="64" y="165"/>
                    <a:pt x="68" y="165"/>
                  </a:cubicBezTo>
                  <a:cubicBezTo>
                    <a:pt x="93" y="165"/>
                    <a:pt x="93" y="165"/>
                    <a:pt x="93" y="165"/>
                  </a:cubicBezTo>
                  <a:cubicBezTo>
                    <a:pt x="98" y="165"/>
                    <a:pt x="101" y="162"/>
                    <a:pt x="101" y="157"/>
                  </a:cubicBezTo>
                  <a:close/>
                  <a:moveTo>
                    <a:pt x="93" y="157"/>
                  </a:moveTo>
                  <a:cubicBezTo>
                    <a:pt x="68" y="157"/>
                    <a:pt x="68" y="157"/>
                    <a:pt x="68" y="157"/>
                  </a:cubicBezTo>
                  <a:cubicBezTo>
                    <a:pt x="68" y="109"/>
                    <a:pt x="68" y="109"/>
                    <a:pt x="68" y="109"/>
                  </a:cubicBezTo>
                  <a:cubicBezTo>
                    <a:pt x="93" y="109"/>
                    <a:pt x="93" y="109"/>
                    <a:pt x="93" y="109"/>
                  </a:cubicBezTo>
                  <a:lnTo>
                    <a:pt x="93" y="157"/>
                  </a:lnTo>
                  <a:close/>
                  <a:moveTo>
                    <a:pt x="101" y="56"/>
                  </a:moveTo>
                  <a:cubicBezTo>
                    <a:pt x="101" y="8"/>
                    <a:pt x="101" y="8"/>
                    <a:pt x="101" y="8"/>
                  </a:cubicBezTo>
                  <a:cubicBezTo>
                    <a:pt x="101" y="4"/>
                    <a:pt x="98" y="0"/>
                    <a:pt x="93" y="0"/>
                  </a:cubicBezTo>
                  <a:cubicBezTo>
                    <a:pt x="68" y="0"/>
                    <a:pt x="68" y="0"/>
                    <a:pt x="68" y="0"/>
                  </a:cubicBezTo>
                  <a:cubicBezTo>
                    <a:pt x="64" y="0"/>
                    <a:pt x="60" y="4"/>
                    <a:pt x="60" y="8"/>
                  </a:cubicBezTo>
                  <a:cubicBezTo>
                    <a:pt x="60" y="56"/>
                    <a:pt x="60" y="56"/>
                    <a:pt x="60" y="56"/>
                  </a:cubicBezTo>
                  <a:cubicBezTo>
                    <a:pt x="60" y="61"/>
                    <a:pt x="64" y="65"/>
                    <a:pt x="68" y="65"/>
                  </a:cubicBezTo>
                  <a:cubicBezTo>
                    <a:pt x="93" y="65"/>
                    <a:pt x="93" y="65"/>
                    <a:pt x="93" y="65"/>
                  </a:cubicBezTo>
                  <a:cubicBezTo>
                    <a:pt x="98" y="65"/>
                    <a:pt x="101" y="61"/>
                    <a:pt x="101" y="56"/>
                  </a:cubicBezTo>
                  <a:close/>
                  <a:moveTo>
                    <a:pt x="93" y="56"/>
                  </a:moveTo>
                  <a:cubicBezTo>
                    <a:pt x="68" y="56"/>
                    <a:pt x="68" y="56"/>
                    <a:pt x="68" y="56"/>
                  </a:cubicBezTo>
                  <a:cubicBezTo>
                    <a:pt x="68" y="8"/>
                    <a:pt x="68" y="8"/>
                    <a:pt x="68" y="8"/>
                  </a:cubicBezTo>
                  <a:cubicBezTo>
                    <a:pt x="93" y="8"/>
                    <a:pt x="93" y="8"/>
                    <a:pt x="93" y="8"/>
                  </a:cubicBezTo>
                  <a:lnTo>
                    <a:pt x="93" y="56"/>
                  </a:lnTo>
                  <a:close/>
                  <a:moveTo>
                    <a:pt x="41" y="262"/>
                  </a:moveTo>
                  <a:cubicBezTo>
                    <a:pt x="41" y="240"/>
                    <a:pt x="41" y="240"/>
                    <a:pt x="41" y="240"/>
                  </a:cubicBezTo>
                  <a:cubicBezTo>
                    <a:pt x="41" y="239"/>
                    <a:pt x="40" y="237"/>
                    <a:pt x="37" y="237"/>
                  </a:cubicBezTo>
                  <a:cubicBezTo>
                    <a:pt x="33" y="237"/>
                    <a:pt x="33" y="239"/>
                    <a:pt x="33" y="240"/>
                  </a:cubicBezTo>
                  <a:cubicBezTo>
                    <a:pt x="33" y="258"/>
                    <a:pt x="33" y="258"/>
                    <a:pt x="33" y="258"/>
                  </a:cubicBezTo>
                  <a:cubicBezTo>
                    <a:pt x="25" y="258"/>
                    <a:pt x="25" y="258"/>
                    <a:pt x="25" y="258"/>
                  </a:cubicBezTo>
                  <a:cubicBezTo>
                    <a:pt x="25" y="201"/>
                    <a:pt x="25" y="201"/>
                    <a:pt x="25" y="201"/>
                  </a:cubicBezTo>
                  <a:cubicBezTo>
                    <a:pt x="4" y="201"/>
                    <a:pt x="4" y="201"/>
                    <a:pt x="4" y="201"/>
                  </a:cubicBezTo>
                  <a:cubicBezTo>
                    <a:pt x="1" y="201"/>
                    <a:pt x="0" y="202"/>
                    <a:pt x="0" y="205"/>
                  </a:cubicBezTo>
                  <a:cubicBezTo>
                    <a:pt x="0" y="208"/>
                    <a:pt x="1" y="209"/>
                    <a:pt x="4" y="209"/>
                  </a:cubicBezTo>
                  <a:cubicBezTo>
                    <a:pt x="16" y="209"/>
                    <a:pt x="16" y="209"/>
                    <a:pt x="16" y="209"/>
                  </a:cubicBezTo>
                  <a:cubicBezTo>
                    <a:pt x="16" y="258"/>
                    <a:pt x="16" y="258"/>
                    <a:pt x="16" y="258"/>
                  </a:cubicBezTo>
                  <a:cubicBezTo>
                    <a:pt x="4" y="258"/>
                    <a:pt x="4" y="258"/>
                    <a:pt x="4" y="258"/>
                  </a:cubicBezTo>
                  <a:cubicBezTo>
                    <a:pt x="1" y="258"/>
                    <a:pt x="0" y="259"/>
                    <a:pt x="0" y="262"/>
                  </a:cubicBezTo>
                  <a:cubicBezTo>
                    <a:pt x="0" y="265"/>
                    <a:pt x="1" y="266"/>
                    <a:pt x="4" y="266"/>
                  </a:cubicBezTo>
                  <a:cubicBezTo>
                    <a:pt x="37" y="266"/>
                    <a:pt x="37" y="266"/>
                    <a:pt x="37" y="266"/>
                  </a:cubicBezTo>
                  <a:cubicBezTo>
                    <a:pt x="39" y="266"/>
                    <a:pt x="41" y="265"/>
                    <a:pt x="41" y="262"/>
                  </a:cubicBezTo>
                  <a:close/>
                  <a:moveTo>
                    <a:pt x="41" y="157"/>
                  </a:moveTo>
                  <a:cubicBezTo>
                    <a:pt x="41" y="109"/>
                    <a:pt x="41" y="109"/>
                    <a:pt x="41" y="109"/>
                  </a:cubicBezTo>
                  <a:cubicBezTo>
                    <a:pt x="41" y="104"/>
                    <a:pt x="37" y="100"/>
                    <a:pt x="33" y="100"/>
                  </a:cubicBezTo>
                  <a:cubicBezTo>
                    <a:pt x="7" y="100"/>
                    <a:pt x="7" y="100"/>
                    <a:pt x="7" y="100"/>
                  </a:cubicBezTo>
                  <a:cubicBezTo>
                    <a:pt x="3" y="100"/>
                    <a:pt x="0" y="104"/>
                    <a:pt x="0" y="109"/>
                  </a:cubicBezTo>
                  <a:cubicBezTo>
                    <a:pt x="0" y="157"/>
                    <a:pt x="0" y="157"/>
                    <a:pt x="0" y="157"/>
                  </a:cubicBezTo>
                  <a:cubicBezTo>
                    <a:pt x="0" y="162"/>
                    <a:pt x="3" y="165"/>
                    <a:pt x="7" y="165"/>
                  </a:cubicBezTo>
                  <a:cubicBezTo>
                    <a:pt x="33" y="165"/>
                    <a:pt x="33" y="165"/>
                    <a:pt x="33" y="165"/>
                  </a:cubicBezTo>
                  <a:cubicBezTo>
                    <a:pt x="37" y="165"/>
                    <a:pt x="41" y="162"/>
                    <a:pt x="41" y="157"/>
                  </a:cubicBezTo>
                  <a:close/>
                  <a:moveTo>
                    <a:pt x="33" y="157"/>
                  </a:moveTo>
                  <a:cubicBezTo>
                    <a:pt x="7" y="157"/>
                    <a:pt x="7" y="157"/>
                    <a:pt x="7" y="157"/>
                  </a:cubicBezTo>
                  <a:cubicBezTo>
                    <a:pt x="7" y="109"/>
                    <a:pt x="7" y="109"/>
                    <a:pt x="7" y="109"/>
                  </a:cubicBezTo>
                  <a:cubicBezTo>
                    <a:pt x="33" y="109"/>
                    <a:pt x="33" y="109"/>
                    <a:pt x="33" y="109"/>
                  </a:cubicBezTo>
                  <a:lnTo>
                    <a:pt x="33" y="157"/>
                  </a:lnTo>
                  <a:close/>
                  <a:moveTo>
                    <a:pt x="41" y="61"/>
                  </a:moveTo>
                  <a:cubicBezTo>
                    <a:pt x="41" y="40"/>
                    <a:pt x="41" y="40"/>
                    <a:pt x="41" y="40"/>
                  </a:cubicBezTo>
                  <a:cubicBezTo>
                    <a:pt x="41" y="37"/>
                    <a:pt x="40" y="36"/>
                    <a:pt x="37" y="36"/>
                  </a:cubicBezTo>
                  <a:cubicBezTo>
                    <a:pt x="33" y="36"/>
                    <a:pt x="33" y="37"/>
                    <a:pt x="33" y="40"/>
                  </a:cubicBezTo>
                  <a:cubicBezTo>
                    <a:pt x="33" y="56"/>
                    <a:pt x="33" y="56"/>
                    <a:pt x="33" y="56"/>
                  </a:cubicBezTo>
                  <a:cubicBezTo>
                    <a:pt x="25" y="56"/>
                    <a:pt x="25" y="56"/>
                    <a:pt x="25" y="56"/>
                  </a:cubicBezTo>
                  <a:cubicBezTo>
                    <a:pt x="25" y="0"/>
                    <a:pt x="25" y="0"/>
                    <a:pt x="25" y="0"/>
                  </a:cubicBezTo>
                  <a:cubicBezTo>
                    <a:pt x="4" y="0"/>
                    <a:pt x="4" y="0"/>
                    <a:pt x="4" y="0"/>
                  </a:cubicBezTo>
                  <a:cubicBezTo>
                    <a:pt x="1" y="0"/>
                    <a:pt x="0" y="1"/>
                    <a:pt x="0" y="4"/>
                  </a:cubicBezTo>
                  <a:cubicBezTo>
                    <a:pt x="0" y="7"/>
                    <a:pt x="1" y="8"/>
                    <a:pt x="4" y="8"/>
                  </a:cubicBezTo>
                  <a:cubicBezTo>
                    <a:pt x="16" y="8"/>
                    <a:pt x="16" y="8"/>
                    <a:pt x="16" y="8"/>
                  </a:cubicBezTo>
                  <a:cubicBezTo>
                    <a:pt x="16" y="56"/>
                    <a:pt x="16" y="56"/>
                    <a:pt x="16" y="56"/>
                  </a:cubicBezTo>
                  <a:cubicBezTo>
                    <a:pt x="4" y="56"/>
                    <a:pt x="4" y="56"/>
                    <a:pt x="4" y="56"/>
                  </a:cubicBezTo>
                  <a:cubicBezTo>
                    <a:pt x="1" y="56"/>
                    <a:pt x="0" y="58"/>
                    <a:pt x="0" y="61"/>
                  </a:cubicBezTo>
                  <a:cubicBezTo>
                    <a:pt x="0" y="64"/>
                    <a:pt x="1" y="65"/>
                    <a:pt x="4" y="65"/>
                  </a:cubicBezTo>
                  <a:cubicBezTo>
                    <a:pt x="37" y="65"/>
                    <a:pt x="37" y="65"/>
                    <a:pt x="37" y="65"/>
                  </a:cubicBezTo>
                  <a:cubicBezTo>
                    <a:pt x="39" y="65"/>
                    <a:pt x="41" y="64"/>
                    <a:pt x="41"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pic>
        <p:nvPicPr>
          <p:cNvPr id="90" name="MS logo gray - EMF"/>
          <p:cNvPicPr>
            <a:picLocks noChangeAspect="1"/>
          </p:cNvPicPr>
          <p:nvPr/>
        </p:nvPicPr>
        <p:blipFill>
          <a:blip r:embed="rId2"/>
          <a:stretch>
            <a:fillRect/>
          </a:stretch>
        </p:blipFill>
        <p:spPr bwMode="black">
          <a:xfrm>
            <a:off x="454013" y="470067"/>
            <a:ext cx="1423303" cy="304828"/>
          </a:xfrm>
          <a:prstGeom prst="rect">
            <a:avLst/>
          </a:prstGeom>
        </p:spPr>
      </p:pic>
    </p:spTree>
    <p:extLst>
      <p:ext uri="{BB962C8B-B14F-4D97-AF65-F5344CB8AC3E}">
        <p14:creationId xmlns:p14="http://schemas.microsoft.com/office/powerpoint/2010/main" val="41394079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7187460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48956971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69249458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dirty="0"/>
              <a:t>Square photo layout</a:t>
            </a:r>
          </a:p>
        </p:txBody>
      </p:sp>
      <p:sp>
        <p:nvSpPr>
          <p:cNvPr id="6" name="Picture Placeholder 4"/>
          <p:cNvSpPr>
            <a:spLocks noGrp="1" noChangeAspect="1"/>
          </p:cNvSpPr>
          <p:nvPr>
            <p:ph type="pic" sz="quarter" idx="10"/>
          </p:nvPr>
        </p:nvSpPr>
        <p:spPr bwMode="ltGray">
          <a:xfrm>
            <a:off x="5334350" y="0"/>
            <a:ext cx="6857650" cy="6856100"/>
          </a:xfrm>
          <a:prstGeom prst="rect">
            <a:avLst/>
          </a:prstGeo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849472234"/>
      </p:ext>
    </p:extLst>
  </p:cSld>
  <p:clrMapOvr>
    <a:masterClrMapping/>
  </p:clrMapOvr>
  <p:transition>
    <p:fade/>
  </p:transition>
  <p:extLst mod="1">
    <p:ext uri="{DCECCB84-F9BA-43D5-87BE-67443E8EF086}">
      <p15:sldGuideLst xmlns:p15="http://schemas.microsoft.com/office/powerpoint/2012/main">
        <p15:guide id="1" pos="3427">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210843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04928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2225866"/>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48676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chemeClr val="accent1"/>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Picture 7"/>
          <p:cNvPicPr>
            <a:picLocks noChangeAspect="1"/>
          </p:cNvPicPr>
          <p:nvPr userDrawn="1"/>
        </p:nvPicPr>
        <p:blipFill>
          <a:blip r:embed="rId2"/>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369338955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7695375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Walkin (event name)">
    <p:bg>
      <p:bgPr>
        <a:solidFill>
          <a:srgbClr val="002050"/>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1187622"/>
            <a:ext cx="7171399" cy="1793104"/>
          </a:xfrm>
          <a:noFill/>
        </p:spPr>
        <p:txBody>
          <a:bodyPr lIns="146304" tIns="91440" rIns="146304" bIns="91440" anchor="b" anchorCtr="0"/>
          <a:lstStyle>
            <a:lvl1pPr>
              <a:defRPr sz="5294" spc="-98" baseline="0">
                <a:gradFill>
                  <a:gsLst>
                    <a:gs pos="62564">
                      <a:schemeClr val="tx1"/>
                    </a:gs>
                    <a:gs pos="55000">
                      <a:schemeClr val="tx1"/>
                    </a:gs>
                  </a:gsLst>
                  <a:lin ang="5400000" scaled="0"/>
                </a:gradFill>
              </a:defRPr>
            </a:lvl1pPr>
          </a:lstStyle>
          <a:p>
            <a:r>
              <a:rPr lang="en-US" dirty="0"/>
              <a:t>Event name</a:t>
            </a:r>
          </a:p>
        </p:txBody>
      </p:sp>
      <p:sp>
        <p:nvSpPr>
          <p:cNvPr id="5" name="Text Placeholder 4"/>
          <p:cNvSpPr>
            <a:spLocks noGrp="1"/>
          </p:cNvSpPr>
          <p:nvPr>
            <p:ph type="body" sz="quarter" idx="12" hasCustomPrompt="1"/>
          </p:nvPr>
        </p:nvSpPr>
        <p:spPr>
          <a:xfrm>
            <a:off x="269301" y="2980725"/>
            <a:ext cx="5378549" cy="715931"/>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dirty="0"/>
              <a:t>Date</a:t>
            </a:r>
          </a:p>
        </p:txBody>
      </p:sp>
      <p:sp>
        <p:nvSpPr>
          <p:cNvPr id="3" name="Text Placeholder 2"/>
          <p:cNvSpPr>
            <a:spLocks noGrp="1"/>
          </p:cNvSpPr>
          <p:nvPr>
            <p:ph type="body" sz="quarter" idx="13" hasCustomPrompt="1"/>
          </p:nvPr>
        </p:nvSpPr>
        <p:spPr>
          <a:xfrm>
            <a:off x="269240" y="3696656"/>
            <a:ext cx="5378549" cy="452654"/>
          </a:xfrm>
        </p:spPr>
        <p:txBody>
          <a:bodyPr/>
          <a:lstStyle>
            <a:lvl1pPr marL="0" indent="0">
              <a:buNone/>
              <a:defRPr lang="en-US" sz="1961" kern="1200" spc="0" baseline="0" dirty="0" smtClean="0">
                <a:gradFill>
                  <a:gsLst>
                    <a:gs pos="91000">
                      <a:schemeClr val="tx1"/>
                    </a:gs>
                    <a:gs pos="0">
                      <a:schemeClr val="tx1"/>
                    </a:gs>
                  </a:gsLst>
                  <a:lin ang="5400000" scaled="0"/>
                </a:gradFill>
                <a:latin typeface="Segoe UI" panose="020B0502040204020203" pitchFamily="34" charset="0"/>
                <a:ea typeface="+mn-ea"/>
                <a:cs typeface="Segoe UI" panose="020B0502040204020203" pitchFamily="34" charset="0"/>
              </a:defRPr>
            </a:lvl1pPr>
          </a:lstStyle>
          <a:p>
            <a:r>
              <a:rPr lang="en-US" dirty="0"/>
              <a:t>Optional (City, State or venue)</a:t>
            </a:r>
          </a:p>
        </p:txBody>
      </p:sp>
      <p:grpSp>
        <p:nvGrpSpPr>
          <p:cNvPr id="91" name="Group 90"/>
          <p:cNvGrpSpPr>
            <a:grpSpLocks noChangeAspect="1"/>
          </p:cNvGrpSpPr>
          <p:nvPr userDrawn="1"/>
        </p:nvGrpSpPr>
        <p:grpSpPr bwMode="gray">
          <a:xfrm>
            <a:off x="5675128" y="4141867"/>
            <a:ext cx="6516872" cy="2716134"/>
            <a:chOff x="5788926" y="4224320"/>
            <a:chExt cx="6647549" cy="2770205"/>
          </a:xfrm>
        </p:grpSpPr>
        <p:sp>
          <p:nvSpPr>
            <p:cNvPr id="92" name="Freeform: Shape 91"/>
            <p:cNvSpPr/>
            <p:nvPr userDrawn="1"/>
          </p:nvSpPr>
          <p:spPr bwMode="gray">
            <a:xfrm>
              <a:off x="5788926" y="5758835"/>
              <a:ext cx="2577047" cy="1235690"/>
            </a:xfrm>
            <a:custGeom>
              <a:avLst/>
              <a:gdLst>
                <a:gd name="connsiteX0" fmla="*/ 1214715 w 2577047"/>
                <a:gd name="connsiteY0" fmla="*/ 0 h 1235690"/>
                <a:gd name="connsiteX1" fmla="*/ 1914672 w 2577047"/>
                <a:gd name="connsiteY1" fmla="*/ 468064 h 1235690"/>
                <a:gd name="connsiteX2" fmla="*/ 2060300 w 2577047"/>
                <a:gd name="connsiteY2" fmla="*/ 446221 h 1235690"/>
                <a:gd name="connsiteX3" fmla="*/ 2577047 w 2577047"/>
                <a:gd name="connsiteY3" fmla="*/ 957972 h 1235690"/>
                <a:gd name="connsiteX4" fmla="*/ 2495620 w 2577047"/>
                <a:gd name="connsiteY4" fmla="*/ 1235690 h 1235690"/>
                <a:gd name="connsiteX5" fmla="*/ 1889591 w 2577047"/>
                <a:gd name="connsiteY5" fmla="*/ 1235690 h 1235690"/>
                <a:gd name="connsiteX6" fmla="*/ 1799319 w 2577047"/>
                <a:gd name="connsiteY6" fmla="*/ 1235690 h 1235690"/>
                <a:gd name="connsiteX7" fmla="*/ 31390 w 2577047"/>
                <a:gd name="connsiteY7" fmla="*/ 1235690 h 1235690"/>
                <a:gd name="connsiteX8" fmla="*/ 9264 w 2577047"/>
                <a:gd name="connsiteY8" fmla="*/ 1164413 h 1235690"/>
                <a:gd name="connsiteX9" fmla="*/ 0 w 2577047"/>
                <a:gd name="connsiteY9" fmla="*/ 1072517 h 1235690"/>
                <a:gd name="connsiteX10" fmla="*/ 455981 w 2577047"/>
                <a:gd name="connsiteY10" fmla="*/ 616536 h 1235690"/>
                <a:gd name="connsiteX11" fmla="*/ 459500 w 2577047"/>
                <a:gd name="connsiteY11" fmla="*/ 616891 h 1235690"/>
                <a:gd name="connsiteX12" fmla="*/ 459640 w 2577047"/>
                <a:gd name="connsiteY12" fmla="*/ 615506 h 1235690"/>
                <a:gd name="connsiteX13" fmla="*/ 720719 w 2577047"/>
                <a:gd name="connsiteY13" fmla="*/ 182302 h 1235690"/>
                <a:gd name="connsiteX14" fmla="*/ 739060 w 2577047"/>
                <a:gd name="connsiteY14" fmla="*/ 169592 h 1235690"/>
                <a:gd name="connsiteX15" fmla="*/ 747661 w 2577047"/>
                <a:gd name="connsiteY15" fmla="*/ 161263 h 1235690"/>
                <a:gd name="connsiteX16" fmla="*/ 1214715 w 2577047"/>
                <a:gd name="connsiteY16" fmla="*/ 0 h 123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7047" h="1235690">
                  <a:moveTo>
                    <a:pt x="1214715" y="0"/>
                  </a:moveTo>
                  <a:cubicBezTo>
                    <a:pt x="1532592" y="0"/>
                    <a:pt x="1803493" y="191906"/>
                    <a:pt x="1914672" y="468064"/>
                  </a:cubicBezTo>
                  <a:cubicBezTo>
                    <a:pt x="1961649" y="454022"/>
                    <a:pt x="2010192" y="446221"/>
                    <a:pt x="2060300" y="446221"/>
                  </a:cubicBezTo>
                  <a:cubicBezTo>
                    <a:pt x="2346860" y="446221"/>
                    <a:pt x="2577047" y="675573"/>
                    <a:pt x="2577047" y="957972"/>
                  </a:cubicBezTo>
                  <a:cubicBezTo>
                    <a:pt x="2577047" y="1060946"/>
                    <a:pt x="2547295" y="1156119"/>
                    <a:pt x="2495620" y="1235690"/>
                  </a:cubicBezTo>
                  <a:cubicBezTo>
                    <a:pt x="2495620" y="1235690"/>
                    <a:pt x="2495620" y="1235690"/>
                    <a:pt x="1889591" y="1235690"/>
                  </a:cubicBezTo>
                  <a:lnTo>
                    <a:pt x="1799319" y="1235690"/>
                  </a:lnTo>
                  <a:lnTo>
                    <a:pt x="31390" y="1235690"/>
                  </a:lnTo>
                  <a:lnTo>
                    <a:pt x="9264" y="1164413"/>
                  </a:lnTo>
                  <a:cubicBezTo>
                    <a:pt x="3190" y="1134730"/>
                    <a:pt x="0" y="1103996"/>
                    <a:pt x="0" y="1072517"/>
                  </a:cubicBezTo>
                  <a:cubicBezTo>
                    <a:pt x="0" y="820686"/>
                    <a:pt x="204150" y="616536"/>
                    <a:pt x="455981" y="616536"/>
                  </a:cubicBezTo>
                  <a:lnTo>
                    <a:pt x="459500" y="616891"/>
                  </a:lnTo>
                  <a:lnTo>
                    <a:pt x="459640" y="615506"/>
                  </a:lnTo>
                  <a:cubicBezTo>
                    <a:pt x="495067" y="442379"/>
                    <a:pt x="589371" y="290700"/>
                    <a:pt x="720719" y="182302"/>
                  </a:cubicBezTo>
                  <a:lnTo>
                    <a:pt x="739060" y="169592"/>
                  </a:lnTo>
                  <a:lnTo>
                    <a:pt x="747661" y="161263"/>
                  </a:lnTo>
                  <a:cubicBezTo>
                    <a:pt x="876480" y="60556"/>
                    <a:pt x="1038551" y="0"/>
                    <a:pt x="1214715" y="0"/>
                  </a:cubicBez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7"/>
            <p:cNvSpPr>
              <a:spLocks noChangeArrowheads="1"/>
            </p:cNvSpPr>
            <p:nvPr/>
          </p:nvSpPr>
          <p:spPr bwMode="gray">
            <a:xfrm>
              <a:off x="9601660" y="4515070"/>
              <a:ext cx="573425" cy="1445676"/>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5" name="Rectangle 8"/>
            <p:cNvSpPr>
              <a:spLocks noChangeArrowheads="1"/>
            </p:cNvSpPr>
            <p:nvPr/>
          </p:nvSpPr>
          <p:spPr bwMode="gray">
            <a:xfrm>
              <a:off x="8640568" y="4224320"/>
              <a:ext cx="576116" cy="1445676"/>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6" name="Rectangle 9"/>
            <p:cNvSpPr>
              <a:spLocks noChangeArrowheads="1"/>
            </p:cNvSpPr>
            <p:nvPr/>
          </p:nvSpPr>
          <p:spPr bwMode="gray">
            <a:xfrm>
              <a:off x="9771264" y="4698135"/>
              <a:ext cx="573425" cy="1445676"/>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7" name="Rectangle 10"/>
            <p:cNvSpPr>
              <a:spLocks noChangeArrowheads="1"/>
            </p:cNvSpPr>
            <p:nvPr/>
          </p:nvSpPr>
          <p:spPr bwMode="gray">
            <a:xfrm>
              <a:off x="9351291" y="4843510"/>
              <a:ext cx="320365" cy="1397218"/>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8" name="Rectangle 11"/>
            <p:cNvSpPr>
              <a:spLocks noChangeArrowheads="1"/>
            </p:cNvSpPr>
            <p:nvPr/>
          </p:nvSpPr>
          <p:spPr bwMode="gray">
            <a:xfrm>
              <a:off x="8505962" y="4708904"/>
              <a:ext cx="309596" cy="1292224"/>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9" name="Rectangle 12"/>
            <p:cNvSpPr>
              <a:spLocks noChangeArrowheads="1"/>
            </p:cNvSpPr>
            <p:nvPr/>
          </p:nvSpPr>
          <p:spPr bwMode="gray">
            <a:xfrm>
              <a:off x="8780559" y="4576988"/>
              <a:ext cx="570732" cy="1518363"/>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0" name="Freeform 13"/>
            <p:cNvSpPr>
              <a:spLocks/>
            </p:cNvSpPr>
            <p:nvPr/>
          </p:nvSpPr>
          <p:spPr bwMode="gray">
            <a:xfrm>
              <a:off x="8842479" y="4665830"/>
              <a:ext cx="446894" cy="78073"/>
            </a:xfrm>
            <a:custGeom>
              <a:avLst/>
              <a:gdLst>
                <a:gd name="T0" fmla="*/ 24 w 286"/>
                <a:gd name="T1" fmla="*/ 0 h 50"/>
                <a:gd name="T2" fmla="*/ 0 w 286"/>
                <a:gd name="T3" fmla="*/ 22 h 50"/>
                <a:gd name="T4" fmla="*/ 0 w 286"/>
                <a:gd name="T5" fmla="*/ 28 h 50"/>
                <a:gd name="T6" fmla="*/ 24 w 286"/>
                <a:gd name="T7" fmla="*/ 50 h 50"/>
                <a:gd name="T8" fmla="*/ 262 w 286"/>
                <a:gd name="T9" fmla="*/ 50 h 50"/>
                <a:gd name="T10" fmla="*/ 286 w 286"/>
                <a:gd name="T11" fmla="*/ 28 h 50"/>
                <a:gd name="T12" fmla="*/ 286 w 286"/>
                <a:gd name="T13" fmla="*/ 22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2"/>
                  </a:cubicBezTo>
                  <a:cubicBezTo>
                    <a:pt x="0" y="28"/>
                    <a:pt x="0" y="28"/>
                    <a:pt x="0" y="28"/>
                  </a:cubicBezTo>
                  <a:cubicBezTo>
                    <a:pt x="0" y="28"/>
                    <a:pt x="0" y="50"/>
                    <a:pt x="24" y="50"/>
                  </a:cubicBezTo>
                  <a:cubicBezTo>
                    <a:pt x="262" y="50"/>
                    <a:pt x="262" y="50"/>
                    <a:pt x="262" y="50"/>
                  </a:cubicBezTo>
                  <a:cubicBezTo>
                    <a:pt x="262" y="50"/>
                    <a:pt x="286" y="50"/>
                    <a:pt x="286" y="28"/>
                  </a:cubicBezTo>
                  <a:cubicBezTo>
                    <a:pt x="286" y="22"/>
                    <a:pt x="286" y="22"/>
                    <a:pt x="286" y="22"/>
                  </a:cubicBezTo>
                  <a:cubicBezTo>
                    <a:pt x="286" y="22"/>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1" name="Freeform 14"/>
            <p:cNvSpPr>
              <a:spLocks/>
            </p:cNvSpPr>
            <p:nvPr/>
          </p:nvSpPr>
          <p:spPr bwMode="gray">
            <a:xfrm>
              <a:off x="8842479" y="4805821"/>
              <a:ext cx="446894" cy="78073"/>
            </a:xfrm>
            <a:custGeom>
              <a:avLst/>
              <a:gdLst>
                <a:gd name="T0" fmla="*/ 24 w 286"/>
                <a:gd name="T1" fmla="*/ 0 h 50"/>
                <a:gd name="T2" fmla="*/ 0 w 286"/>
                <a:gd name="T3" fmla="*/ 23 h 50"/>
                <a:gd name="T4" fmla="*/ 0 w 286"/>
                <a:gd name="T5" fmla="*/ 27 h 50"/>
                <a:gd name="T6" fmla="*/ 24 w 286"/>
                <a:gd name="T7" fmla="*/ 50 h 50"/>
                <a:gd name="T8" fmla="*/ 262 w 286"/>
                <a:gd name="T9" fmla="*/ 50 h 50"/>
                <a:gd name="T10" fmla="*/ 286 w 286"/>
                <a:gd name="T11" fmla="*/ 27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7"/>
                    <a:pt x="0" y="27"/>
                    <a:pt x="0" y="27"/>
                  </a:cubicBezTo>
                  <a:cubicBezTo>
                    <a:pt x="0" y="27"/>
                    <a:pt x="0" y="50"/>
                    <a:pt x="24" y="50"/>
                  </a:cubicBezTo>
                  <a:cubicBezTo>
                    <a:pt x="262" y="50"/>
                    <a:pt x="262" y="50"/>
                    <a:pt x="262" y="50"/>
                  </a:cubicBezTo>
                  <a:cubicBezTo>
                    <a:pt x="262" y="50"/>
                    <a:pt x="286" y="50"/>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2" name="Freeform 15"/>
            <p:cNvSpPr>
              <a:spLocks/>
            </p:cNvSpPr>
            <p:nvPr/>
          </p:nvSpPr>
          <p:spPr bwMode="gray">
            <a:xfrm>
              <a:off x="8842479" y="4943118"/>
              <a:ext cx="446894" cy="78073"/>
            </a:xfrm>
            <a:custGeom>
              <a:avLst/>
              <a:gdLst>
                <a:gd name="T0" fmla="*/ 24 w 286"/>
                <a:gd name="T1" fmla="*/ 0 h 50"/>
                <a:gd name="T2" fmla="*/ 0 w 286"/>
                <a:gd name="T3" fmla="*/ 24 h 50"/>
                <a:gd name="T4" fmla="*/ 0 w 286"/>
                <a:gd name="T5" fmla="*/ 28 h 50"/>
                <a:gd name="T6" fmla="*/ 24 w 286"/>
                <a:gd name="T7" fmla="*/ 50 h 50"/>
                <a:gd name="T8" fmla="*/ 262 w 286"/>
                <a:gd name="T9" fmla="*/ 50 h 50"/>
                <a:gd name="T10" fmla="*/ 286 w 286"/>
                <a:gd name="T11" fmla="*/ 28 h 50"/>
                <a:gd name="T12" fmla="*/ 286 w 286"/>
                <a:gd name="T13" fmla="*/ 24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4"/>
                  </a:cubicBezTo>
                  <a:cubicBezTo>
                    <a:pt x="0" y="28"/>
                    <a:pt x="0" y="28"/>
                    <a:pt x="0" y="28"/>
                  </a:cubicBezTo>
                  <a:cubicBezTo>
                    <a:pt x="0" y="28"/>
                    <a:pt x="0" y="50"/>
                    <a:pt x="24" y="50"/>
                  </a:cubicBezTo>
                  <a:cubicBezTo>
                    <a:pt x="262" y="50"/>
                    <a:pt x="262" y="50"/>
                    <a:pt x="262" y="50"/>
                  </a:cubicBezTo>
                  <a:cubicBezTo>
                    <a:pt x="262" y="50"/>
                    <a:pt x="286" y="50"/>
                    <a:pt x="286" y="28"/>
                  </a:cubicBezTo>
                  <a:cubicBezTo>
                    <a:pt x="286" y="24"/>
                    <a:pt x="286" y="24"/>
                    <a:pt x="286" y="24"/>
                  </a:cubicBezTo>
                  <a:cubicBezTo>
                    <a:pt x="286" y="24"/>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3" name="Freeform 16"/>
            <p:cNvSpPr>
              <a:spLocks/>
            </p:cNvSpPr>
            <p:nvPr/>
          </p:nvSpPr>
          <p:spPr bwMode="gray">
            <a:xfrm>
              <a:off x="8842479" y="5080418"/>
              <a:ext cx="446894" cy="78073"/>
            </a:xfrm>
            <a:custGeom>
              <a:avLst/>
              <a:gdLst>
                <a:gd name="T0" fmla="*/ 24 w 286"/>
                <a:gd name="T1" fmla="*/ 0 h 50"/>
                <a:gd name="T2" fmla="*/ 0 w 286"/>
                <a:gd name="T3" fmla="*/ 23 h 50"/>
                <a:gd name="T4" fmla="*/ 0 w 286"/>
                <a:gd name="T5" fmla="*/ 28 h 50"/>
                <a:gd name="T6" fmla="*/ 24 w 286"/>
                <a:gd name="T7" fmla="*/ 50 h 50"/>
                <a:gd name="T8" fmla="*/ 262 w 286"/>
                <a:gd name="T9" fmla="*/ 50 h 50"/>
                <a:gd name="T10" fmla="*/ 286 w 286"/>
                <a:gd name="T11" fmla="*/ 28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8"/>
                    <a:pt x="0" y="28"/>
                    <a:pt x="0" y="28"/>
                  </a:cubicBezTo>
                  <a:cubicBezTo>
                    <a:pt x="0" y="28"/>
                    <a:pt x="0" y="50"/>
                    <a:pt x="24" y="50"/>
                  </a:cubicBezTo>
                  <a:cubicBezTo>
                    <a:pt x="262" y="50"/>
                    <a:pt x="262" y="50"/>
                    <a:pt x="262" y="50"/>
                  </a:cubicBezTo>
                  <a:cubicBezTo>
                    <a:pt x="262" y="50"/>
                    <a:pt x="286" y="50"/>
                    <a:pt x="286" y="28"/>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4" name="Freeform 17"/>
            <p:cNvSpPr>
              <a:spLocks/>
            </p:cNvSpPr>
            <p:nvPr/>
          </p:nvSpPr>
          <p:spPr bwMode="gray">
            <a:xfrm>
              <a:off x="8842479" y="5220409"/>
              <a:ext cx="446894" cy="78073"/>
            </a:xfrm>
            <a:custGeom>
              <a:avLst/>
              <a:gdLst>
                <a:gd name="T0" fmla="*/ 24 w 286"/>
                <a:gd name="T1" fmla="*/ 0 h 50"/>
                <a:gd name="T2" fmla="*/ 0 w 286"/>
                <a:gd name="T3" fmla="*/ 23 h 50"/>
                <a:gd name="T4" fmla="*/ 0 w 286"/>
                <a:gd name="T5" fmla="*/ 27 h 50"/>
                <a:gd name="T6" fmla="*/ 24 w 286"/>
                <a:gd name="T7" fmla="*/ 50 h 50"/>
                <a:gd name="T8" fmla="*/ 262 w 286"/>
                <a:gd name="T9" fmla="*/ 50 h 50"/>
                <a:gd name="T10" fmla="*/ 286 w 286"/>
                <a:gd name="T11" fmla="*/ 27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7"/>
                    <a:pt x="0" y="27"/>
                    <a:pt x="0" y="27"/>
                  </a:cubicBezTo>
                  <a:cubicBezTo>
                    <a:pt x="0" y="27"/>
                    <a:pt x="0" y="50"/>
                    <a:pt x="24" y="50"/>
                  </a:cubicBezTo>
                  <a:cubicBezTo>
                    <a:pt x="262" y="50"/>
                    <a:pt x="262" y="50"/>
                    <a:pt x="262" y="50"/>
                  </a:cubicBezTo>
                  <a:cubicBezTo>
                    <a:pt x="262" y="50"/>
                    <a:pt x="286" y="50"/>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5" name="Freeform 18"/>
            <p:cNvSpPr>
              <a:spLocks/>
            </p:cNvSpPr>
            <p:nvPr/>
          </p:nvSpPr>
          <p:spPr bwMode="gray">
            <a:xfrm>
              <a:off x="8842479" y="5357707"/>
              <a:ext cx="446894" cy="78073"/>
            </a:xfrm>
            <a:custGeom>
              <a:avLst/>
              <a:gdLst>
                <a:gd name="T0" fmla="*/ 24 w 286"/>
                <a:gd name="T1" fmla="*/ 0 h 51"/>
                <a:gd name="T2" fmla="*/ 0 w 286"/>
                <a:gd name="T3" fmla="*/ 24 h 51"/>
                <a:gd name="T4" fmla="*/ 0 w 286"/>
                <a:gd name="T5" fmla="*/ 28 h 51"/>
                <a:gd name="T6" fmla="*/ 24 w 286"/>
                <a:gd name="T7" fmla="*/ 51 h 51"/>
                <a:gd name="T8" fmla="*/ 262 w 286"/>
                <a:gd name="T9" fmla="*/ 51 h 51"/>
                <a:gd name="T10" fmla="*/ 286 w 286"/>
                <a:gd name="T11" fmla="*/ 28 h 51"/>
                <a:gd name="T12" fmla="*/ 286 w 286"/>
                <a:gd name="T13" fmla="*/ 24 h 51"/>
                <a:gd name="T14" fmla="*/ 262 w 286"/>
                <a:gd name="T15" fmla="*/ 0 h 51"/>
                <a:gd name="T16" fmla="*/ 152 w 286"/>
                <a:gd name="T17" fmla="*/ 0 h 51"/>
                <a:gd name="T18" fmla="*/ 24 w 286"/>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1">
                  <a:moveTo>
                    <a:pt x="24" y="0"/>
                  </a:moveTo>
                  <a:cubicBezTo>
                    <a:pt x="24" y="0"/>
                    <a:pt x="0" y="0"/>
                    <a:pt x="0" y="24"/>
                  </a:cubicBezTo>
                  <a:cubicBezTo>
                    <a:pt x="0" y="28"/>
                    <a:pt x="0" y="28"/>
                    <a:pt x="0" y="28"/>
                  </a:cubicBezTo>
                  <a:cubicBezTo>
                    <a:pt x="0" y="28"/>
                    <a:pt x="0" y="51"/>
                    <a:pt x="24" y="51"/>
                  </a:cubicBezTo>
                  <a:cubicBezTo>
                    <a:pt x="262" y="51"/>
                    <a:pt x="262" y="51"/>
                    <a:pt x="262" y="51"/>
                  </a:cubicBezTo>
                  <a:cubicBezTo>
                    <a:pt x="262" y="51"/>
                    <a:pt x="286" y="51"/>
                    <a:pt x="286" y="28"/>
                  </a:cubicBezTo>
                  <a:cubicBezTo>
                    <a:pt x="286" y="24"/>
                    <a:pt x="286" y="24"/>
                    <a:pt x="286" y="24"/>
                  </a:cubicBezTo>
                  <a:cubicBezTo>
                    <a:pt x="286" y="24"/>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6" name="Freeform 19"/>
            <p:cNvSpPr>
              <a:spLocks/>
            </p:cNvSpPr>
            <p:nvPr/>
          </p:nvSpPr>
          <p:spPr bwMode="gray">
            <a:xfrm>
              <a:off x="8842479" y="5495006"/>
              <a:ext cx="446894" cy="78073"/>
            </a:xfrm>
            <a:custGeom>
              <a:avLst/>
              <a:gdLst>
                <a:gd name="T0" fmla="*/ 24 w 286"/>
                <a:gd name="T1" fmla="*/ 0 h 50"/>
                <a:gd name="T2" fmla="*/ 0 w 286"/>
                <a:gd name="T3" fmla="*/ 23 h 50"/>
                <a:gd name="T4" fmla="*/ 0 w 286"/>
                <a:gd name="T5" fmla="*/ 28 h 50"/>
                <a:gd name="T6" fmla="*/ 24 w 286"/>
                <a:gd name="T7" fmla="*/ 50 h 50"/>
                <a:gd name="T8" fmla="*/ 262 w 286"/>
                <a:gd name="T9" fmla="*/ 50 h 50"/>
                <a:gd name="T10" fmla="*/ 286 w 286"/>
                <a:gd name="T11" fmla="*/ 28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8"/>
                    <a:pt x="0" y="28"/>
                    <a:pt x="0" y="28"/>
                  </a:cubicBezTo>
                  <a:cubicBezTo>
                    <a:pt x="0" y="28"/>
                    <a:pt x="0" y="50"/>
                    <a:pt x="24" y="50"/>
                  </a:cubicBezTo>
                  <a:cubicBezTo>
                    <a:pt x="262" y="50"/>
                    <a:pt x="262" y="50"/>
                    <a:pt x="262" y="50"/>
                  </a:cubicBezTo>
                  <a:cubicBezTo>
                    <a:pt x="262" y="50"/>
                    <a:pt x="286" y="50"/>
                    <a:pt x="286" y="28"/>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7" name="Freeform 20"/>
            <p:cNvSpPr>
              <a:spLocks/>
            </p:cNvSpPr>
            <p:nvPr/>
          </p:nvSpPr>
          <p:spPr bwMode="gray">
            <a:xfrm>
              <a:off x="8842479" y="5634997"/>
              <a:ext cx="446894" cy="78073"/>
            </a:xfrm>
            <a:custGeom>
              <a:avLst/>
              <a:gdLst>
                <a:gd name="T0" fmla="*/ 24 w 286"/>
                <a:gd name="T1" fmla="*/ 0 h 51"/>
                <a:gd name="T2" fmla="*/ 0 w 286"/>
                <a:gd name="T3" fmla="*/ 23 h 51"/>
                <a:gd name="T4" fmla="*/ 0 w 286"/>
                <a:gd name="T5" fmla="*/ 27 h 51"/>
                <a:gd name="T6" fmla="*/ 24 w 286"/>
                <a:gd name="T7" fmla="*/ 51 h 51"/>
                <a:gd name="T8" fmla="*/ 262 w 286"/>
                <a:gd name="T9" fmla="*/ 51 h 51"/>
                <a:gd name="T10" fmla="*/ 286 w 286"/>
                <a:gd name="T11" fmla="*/ 27 h 51"/>
                <a:gd name="T12" fmla="*/ 286 w 286"/>
                <a:gd name="T13" fmla="*/ 23 h 51"/>
                <a:gd name="T14" fmla="*/ 262 w 286"/>
                <a:gd name="T15" fmla="*/ 0 h 51"/>
                <a:gd name="T16" fmla="*/ 152 w 286"/>
                <a:gd name="T17" fmla="*/ 0 h 51"/>
                <a:gd name="T18" fmla="*/ 24 w 286"/>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1">
                  <a:moveTo>
                    <a:pt x="24" y="0"/>
                  </a:moveTo>
                  <a:cubicBezTo>
                    <a:pt x="24" y="0"/>
                    <a:pt x="0" y="0"/>
                    <a:pt x="0" y="23"/>
                  </a:cubicBezTo>
                  <a:cubicBezTo>
                    <a:pt x="0" y="27"/>
                    <a:pt x="0" y="27"/>
                    <a:pt x="0" y="27"/>
                  </a:cubicBezTo>
                  <a:cubicBezTo>
                    <a:pt x="0" y="27"/>
                    <a:pt x="0" y="51"/>
                    <a:pt x="24" y="51"/>
                  </a:cubicBezTo>
                  <a:cubicBezTo>
                    <a:pt x="262" y="51"/>
                    <a:pt x="262" y="51"/>
                    <a:pt x="262" y="51"/>
                  </a:cubicBezTo>
                  <a:cubicBezTo>
                    <a:pt x="262" y="51"/>
                    <a:pt x="286" y="51"/>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8" name="Oval 21"/>
            <p:cNvSpPr>
              <a:spLocks noChangeArrowheads="1"/>
            </p:cNvSpPr>
            <p:nvPr/>
          </p:nvSpPr>
          <p:spPr bwMode="gray">
            <a:xfrm>
              <a:off x="9203225" y="4681982"/>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09" name="Oval 22"/>
            <p:cNvSpPr>
              <a:spLocks noChangeArrowheads="1"/>
            </p:cNvSpPr>
            <p:nvPr/>
          </p:nvSpPr>
          <p:spPr bwMode="gray">
            <a:xfrm>
              <a:off x="9203225" y="4821973"/>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0" name="Oval 23"/>
            <p:cNvSpPr>
              <a:spLocks noChangeArrowheads="1"/>
            </p:cNvSpPr>
            <p:nvPr/>
          </p:nvSpPr>
          <p:spPr bwMode="gray">
            <a:xfrm>
              <a:off x="9203225" y="4959271"/>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1" name="Oval 24"/>
            <p:cNvSpPr>
              <a:spLocks noChangeArrowheads="1"/>
            </p:cNvSpPr>
            <p:nvPr/>
          </p:nvSpPr>
          <p:spPr bwMode="gray">
            <a:xfrm>
              <a:off x="9203225" y="5099262"/>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2" name="Freeform 25"/>
            <p:cNvSpPr>
              <a:spLocks/>
            </p:cNvSpPr>
            <p:nvPr/>
          </p:nvSpPr>
          <p:spPr bwMode="gray">
            <a:xfrm>
              <a:off x="9203225" y="5236562"/>
              <a:ext cx="45767" cy="43074"/>
            </a:xfrm>
            <a:custGeom>
              <a:avLst/>
              <a:gdLst>
                <a:gd name="T0" fmla="*/ 14 w 28"/>
                <a:gd name="T1" fmla="*/ 28 h 28"/>
                <a:gd name="T2" fmla="*/ 28 w 28"/>
                <a:gd name="T3" fmla="*/ 13 h 28"/>
                <a:gd name="T4" fmla="*/ 14 w 28"/>
                <a:gd name="T5" fmla="*/ 0 h 28"/>
                <a:gd name="T6" fmla="*/ 0 w 28"/>
                <a:gd name="T7" fmla="*/ 13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cubicBezTo>
                    <a:pt x="22" y="28"/>
                    <a:pt x="28" y="21"/>
                    <a:pt x="28" y="13"/>
                  </a:cubicBezTo>
                  <a:cubicBezTo>
                    <a:pt x="28" y="7"/>
                    <a:pt x="22" y="0"/>
                    <a:pt x="14" y="0"/>
                  </a:cubicBezTo>
                  <a:cubicBezTo>
                    <a:pt x="7" y="0"/>
                    <a:pt x="0" y="7"/>
                    <a:pt x="0" y="13"/>
                  </a:cubicBezTo>
                  <a:cubicBezTo>
                    <a:pt x="0" y="21"/>
                    <a:pt x="7" y="28"/>
                    <a:pt x="14" y="28"/>
                  </a:cubicBez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3" name="Oval 26"/>
            <p:cNvSpPr>
              <a:spLocks noChangeArrowheads="1"/>
            </p:cNvSpPr>
            <p:nvPr/>
          </p:nvSpPr>
          <p:spPr bwMode="gray">
            <a:xfrm>
              <a:off x="9203225" y="5376553"/>
              <a:ext cx="45767" cy="40383"/>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4" name="Oval 27"/>
            <p:cNvSpPr>
              <a:spLocks noChangeArrowheads="1"/>
            </p:cNvSpPr>
            <p:nvPr/>
          </p:nvSpPr>
          <p:spPr bwMode="gray">
            <a:xfrm>
              <a:off x="9203225" y="5513851"/>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5" name="Oval 28"/>
            <p:cNvSpPr>
              <a:spLocks noChangeArrowheads="1"/>
            </p:cNvSpPr>
            <p:nvPr/>
          </p:nvSpPr>
          <p:spPr bwMode="gray">
            <a:xfrm>
              <a:off x="9203225" y="5653841"/>
              <a:ext cx="45767" cy="40383"/>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6" name="Freeform 29"/>
            <p:cNvSpPr>
              <a:spLocks/>
            </p:cNvSpPr>
            <p:nvPr/>
          </p:nvSpPr>
          <p:spPr bwMode="gray">
            <a:xfrm>
              <a:off x="8842479" y="5772295"/>
              <a:ext cx="446894" cy="78073"/>
            </a:xfrm>
            <a:custGeom>
              <a:avLst/>
              <a:gdLst>
                <a:gd name="T0" fmla="*/ 24 w 286"/>
                <a:gd name="T1" fmla="*/ 0 h 50"/>
                <a:gd name="T2" fmla="*/ 0 w 286"/>
                <a:gd name="T3" fmla="*/ 22 h 50"/>
                <a:gd name="T4" fmla="*/ 0 w 286"/>
                <a:gd name="T5" fmla="*/ 27 h 50"/>
                <a:gd name="T6" fmla="*/ 24 w 286"/>
                <a:gd name="T7" fmla="*/ 50 h 50"/>
                <a:gd name="T8" fmla="*/ 262 w 286"/>
                <a:gd name="T9" fmla="*/ 50 h 50"/>
                <a:gd name="T10" fmla="*/ 286 w 286"/>
                <a:gd name="T11" fmla="*/ 27 h 50"/>
                <a:gd name="T12" fmla="*/ 286 w 286"/>
                <a:gd name="T13" fmla="*/ 22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2"/>
                  </a:cubicBezTo>
                  <a:cubicBezTo>
                    <a:pt x="0" y="27"/>
                    <a:pt x="0" y="27"/>
                    <a:pt x="0" y="27"/>
                  </a:cubicBezTo>
                  <a:cubicBezTo>
                    <a:pt x="0" y="27"/>
                    <a:pt x="0" y="50"/>
                    <a:pt x="24" y="50"/>
                  </a:cubicBezTo>
                  <a:cubicBezTo>
                    <a:pt x="262" y="50"/>
                    <a:pt x="262" y="50"/>
                    <a:pt x="262" y="50"/>
                  </a:cubicBezTo>
                  <a:cubicBezTo>
                    <a:pt x="262" y="50"/>
                    <a:pt x="286" y="50"/>
                    <a:pt x="286" y="27"/>
                  </a:cubicBezTo>
                  <a:cubicBezTo>
                    <a:pt x="286" y="22"/>
                    <a:pt x="286" y="22"/>
                    <a:pt x="286" y="22"/>
                  </a:cubicBezTo>
                  <a:cubicBezTo>
                    <a:pt x="286" y="22"/>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7" name="Oval 30"/>
            <p:cNvSpPr>
              <a:spLocks noChangeArrowheads="1"/>
            </p:cNvSpPr>
            <p:nvPr/>
          </p:nvSpPr>
          <p:spPr bwMode="gray">
            <a:xfrm>
              <a:off x="9203225" y="5791141"/>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8" name="Rectangle 31"/>
            <p:cNvSpPr>
              <a:spLocks noChangeArrowheads="1"/>
            </p:cNvSpPr>
            <p:nvPr/>
          </p:nvSpPr>
          <p:spPr bwMode="gray">
            <a:xfrm>
              <a:off x="9467054" y="4883892"/>
              <a:ext cx="570732" cy="1337991"/>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9" name="Freeform 32"/>
            <p:cNvSpPr>
              <a:spLocks/>
            </p:cNvSpPr>
            <p:nvPr/>
          </p:nvSpPr>
          <p:spPr bwMode="gray">
            <a:xfrm>
              <a:off x="9526281" y="4975424"/>
              <a:ext cx="449587" cy="78073"/>
            </a:xfrm>
            <a:custGeom>
              <a:avLst/>
              <a:gdLst>
                <a:gd name="T0" fmla="*/ 25 w 287"/>
                <a:gd name="T1" fmla="*/ 0 h 50"/>
                <a:gd name="T2" fmla="*/ 0 w 287"/>
                <a:gd name="T3" fmla="*/ 22 h 50"/>
                <a:gd name="T4" fmla="*/ 0 w 287"/>
                <a:gd name="T5" fmla="*/ 27 h 50"/>
                <a:gd name="T6" fmla="*/ 25 w 287"/>
                <a:gd name="T7" fmla="*/ 50 h 50"/>
                <a:gd name="T8" fmla="*/ 262 w 287"/>
                <a:gd name="T9" fmla="*/ 50 h 50"/>
                <a:gd name="T10" fmla="*/ 287 w 287"/>
                <a:gd name="T11" fmla="*/ 27 h 50"/>
                <a:gd name="T12" fmla="*/ 287 w 287"/>
                <a:gd name="T13" fmla="*/ 22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2"/>
                  </a:cubicBezTo>
                  <a:cubicBezTo>
                    <a:pt x="0" y="27"/>
                    <a:pt x="0" y="27"/>
                    <a:pt x="0" y="27"/>
                  </a:cubicBezTo>
                  <a:cubicBezTo>
                    <a:pt x="0" y="27"/>
                    <a:pt x="0" y="50"/>
                    <a:pt x="25" y="50"/>
                  </a:cubicBezTo>
                  <a:cubicBezTo>
                    <a:pt x="262" y="50"/>
                    <a:pt x="262" y="50"/>
                    <a:pt x="262" y="50"/>
                  </a:cubicBezTo>
                  <a:cubicBezTo>
                    <a:pt x="262" y="50"/>
                    <a:pt x="287" y="50"/>
                    <a:pt x="287" y="27"/>
                  </a:cubicBezTo>
                  <a:cubicBezTo>
                    <a:pt x="287" y="22"/>
                    <a:pt x="287" y="22"/>
                    <a:pt x="287" y="22"/>
                  </a:cubicBezTo>
                  <a:cubicBezTo>
                    <a:pt x="287" y="22"/>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0" name="Freeform 33"/>
            <p:cNvSpPr>
              <a:spLocks/>
            </p:cNvSpPr>
            <p:nvPr/>
          </p:nvSpPr>
          <p:spPr bwMode="gray">
            <a:xfrm>
              <a:off x="9526281" y="5112724"/>
              <a:ext cx="449587" cy="78073"/>
            </a:xfrm>
            <a:custGeom>
              <a:avLst/>
              <a:gdLst>
                <a:gd name="T0" fmla="*/ 25 w 287"/>
                <a:gd name="T1" fmla="*/ 0 h 50"/>
                <a:gd name="T2" fmla="*/ 0 w 287"/>
                <a:gd name="T3" fmla="*/ 23 h 50"/>
                <a:gd name="T4" fmla="*/ 0 w 287"/>
                <a:gd name="T5" fmla="*/ 28 h 50"/>
                <a:gd name="T6" fmla="*/ 25 w 287"/>
                <a:gd name="T7" fmla="*/ 50 h 50"/>
                <a:gd name="T8" fmla="*/ 262 w 287"/>
                <a:gd name="T9" fmla="*/ 50 h 50"/>
                <a:gd name="T10" fmla="*/ 287 w 287"/>
                <a:gd name="T11" fmla="*/ 28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8"/>
                    <a:pt x="0" y="28"/>
                    <a:pt x="0" y="28"/>
                  </a:cubicBezTo>
                  <a:cubicBezTo>
                    <a:pt x="0" y="28"/>
                    <a:pt x="0" y="50"/>
                    <a:pt x="25" y="50"/>
                  </a:cubicBezTo>
                  <a:cubicBezTo>
                    <a:pt x="262" y="50"/>
                    <a:pt x="262" y="50"/>
                    <a:pt x="262" y="50"/>
                  </a:cubicBezTo>
                  <a:cubicBezTo>
                    <a:pt x="262" y="50"/>
                    <a:pt x="287" y="50"/>
                    <a:pt x="287" y="28"/>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1" name="Freeform 34"/>
            <p:cNvSpPr>
              <a:spLocks/>
            </p:cNvSpPr>
            <p:nvPr/>
          </p:nvSpPr>
          <p:spPr bwMode="gray">
            <a:xfrm>
              <a:off x="9526281" y="5252715"/>
              <a:ext cx="449587" cy="78073"/>
            </a:xfrm>
            <a:custGeom>
              <a:avLst/>
              <a:gdLst>
                <a:gd name="T0" fmla="*/ 25 w 287"/>
                <a:gd name="T1" fmla="*/ 0 h 50"/>
                <a:gd name="T2" fmla="*/ 0 w 287"/>
                <a:gd name="T3" fmla="*/ 22 h 50"/>
                <a:gd name="T4" fmla="*/ 0 w 287"/>
                <a:gd name="T5" fmla="*/ 28 h 50"/>
                <a:gd name="T6" fmla="*/ 25 w 287"/>
                <a:gd name="T7" fmla="*/ 50 h 50"/>
                <a:gd name="T8" fmla="*/ 262 w 287"/>
                <a:gd name="T9" fmla="*/ 50 h 50"/>
                <a:gd name="T10" fmla="*/ 287 w 287"/>
                <a:gd name="T11" fmla="*/ 28 h 50"/>
                <a:gd name="T12" fmla="*/ 287 w 287"/>
                <a:gd name="T13" fmla="*/ 22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2"/>
                  </a:cubicBezTo>
                  <a:cubicBezTo>
                    <a:pt x="0" y="28"/>
                    <a:pt x="0" y="28"/>
                    <a:pt x="0" y="28"/>
                  </a:cubicBezTo>
                  <a:cubicBezTo>
                    <a:pt x="0" y="28"/>
                    <a:pt x="0" y="50"/>
                    <a:pt x="25" y="50"/>
                  </a:cubicBezTo>
                  <a:cubicBezTo>
                    <a:pt x="262" y="50"/>
                    <a:pt x="262" y="50"/>
                    <a:pt x="262" y="50"/>
                  </a:cubicBezTo>
                  <a:cubicBezTo>
                    <a:pt x="262" y="50"/>
                    <a:pt x="287" y="50"/>
                    <a:pt x="287" y="28"/>
                  </a:cubicBezTo>
                  <a:cubicBezTo>
                    <a:pt x="287" y="22"/>
                    <a:pt x="287" y="22"/>
                    <a:pt x="287" y="22"/>
                  </a:cubicBezTo>
                  <a:cubicBezTo>
                    <a:pt x="287" y="22"/>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2" name="Freeform 35"/>
            <p:cNvSpPr>
              <a:spLocks/>
            </p:cNvSpPr>
            <p:nvPr/>
          </p:nvSpPr>
          <p:spPr bwMode="gray">
            <a:xfrm>
              <a:off x="9526281" y="5390012"/>
              <a:ext cx="449587" cy="78073"/>
            </a:xfrm>
            <a:custGeom>
              <a:avLst/>
              <a:gdLst>
                <a:gd name="T0" fmla="*/ 25 w 287"/>
                <a:gd name="T1" fmla="*/ 0 h 50"/>
                <a:gd name="T2" fmla="*/ 0 w 287"/>
                <a:gd name="T3" fmla="*/ 22 h 50"/>
                <a:gd name="T4" fmla="*/ 0 w 287"/>
                <a:gd name="T5" fmla="*/ 27 h 50"/>
                <a:gd name="T6" fmla="*/ 25 w 287"/>
                <a:gd name="T7" fmla="*/ 50 h 50"/>
                <a:gd name="T8" fmla="*/ 262 w 287"/>
                <a:gd name="T9" fmla="*/ 50 h 50"/>
                <a:gd name="T10" fmla="*/ 287 w 287"/>
                <a:gd name="T11" fmla="*/ 27 h 50"/>
                <a:gd name="T12" fmla="*/ 287 w 287"/>
                <a:gd name="T13" fmla="*/ 22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2"/>
                  </a:cubicBezTo>
                  <a:cubicBezTo>
                    <a:pt x="0" y="27"/>
                    <a:pt x="0" y="27"/>
                    <a:pt x="0" y="27"/>
                  </a:cubicBezTo>
                  <a:cubicBezTo>
                    <a:pt x="0" y="27"/>
                    <a:pt x="0" y="50"/>
                    <a:pt x="25" y="50"/>
                  </a:cubicBezTo>
                  <a:cubicBezTo>
                    <a:pt x="262" y="50"/>
                    <a:pt x="262" y="50"/>
                    <a:pt x="262" y="50"/>
                  </a:cubicBezTo>
                  <a:cubicBezTo>
                    <a:pt x="262" y="50"/>
                    <a:pt x="287" y="50"/>
                    <a:pt x="287" y="27"/>
                  </a:cubicBezTo>
                  <a:cubicBezTo>
                    <a:pt x="287" y="22"/>
                    <a:pt x="287" y="22"/>
                    <a:pt x="287" y="22"/>
                  </a:cubicBezTo>
                  <a:cubicBezTo>
                    <a:pt x="287" y="22"/>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3" name="Freeform 36"/>
            <p:cNvSpPr>
              <a:spLocks/>
            </p:cNvSpPr>
            <p:nvPr/>
          </p:nvSpPr>
          <p:spPr bwMode="gray">
            <a:xfrm>
              <a:off x="9526281" y="5527312"/>
              <a:ext cx="449587" cy="78073"/>
            </a:xfrm>
            <a:custGeom>
              <a:avLst/>
              <a:gdLst>
                <a:gd name="T0" fmla="*/ 25 w 287"/>
                <a:gd name="T1" fmla="*/ 0 h 50"/>
                <a:gd name="T2" fmla="*/ 0 w 287"/>
                <a:gd name="T3" fmla="*/ 23 h 50"/>
                <a:gd name="T4" fmla="*/ 0 w 287"/>
                <a:gd name="T5" fmla="*/ 28 h 50"/>
                <a:gd name="T6" fmla="*/ 25 w 287"/>
                <a:gd name="T7" fmla="*/ 50 h 50"/>
                <a:gd name="T8" fmla="*/ 262 w 287"/>
                <a:gd name="T9" fmla="*/ 50 h 50"/>
                <a:gd name="T10" fmla="*/ 287 w 287"/>
                <a:gd name="T11" fmla="*/ 28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8"/>
                    <a:pt x="0" y="28"/>
                    <a:pt x="0" y="28"/>
                  </a:cubicBezTo>
                  <a:cubicBezTo>
                    <a:pt x="0" y="28"/>
                    <a:pt x="0" y="50"/>
                    <a:pt x="25" y="50"/>
                  </a:cubicBezTo>
                  <a:cubicBezTo>
                    <a:pt x="262" y="50"/>
                    <a:pt x="262" y="50"/>
                    <a:pt x="262" y="50"/>
                  </a:cubicBezTo>
                  <a:cubicBezTo>
                    <a:pt x="262" y="50"/>
                    <a:pt x="287" y="50"/>
                    <a:pt x="287" y="28"/>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4" name="Freeform 37"/>
            <p:cNvSpPr>
              <a:spLocks/>
            </p:cNvSpPr>
            <p:nvPr/>
          </p:nvSpPr>
          <p:spPr bwMode="gray">
            <a:xfrm>
              <a:off x="9526281" y="5667303"/>
              <a:ext cx="449587" cy="78073"/>
            </a:xfrm>
            <a:custGeom>
              <a:avLst/>
              <a:gdLst>
                <a:gd name="T0" fmla="*/ 25 w 287"/>
                <a:gd name="T1" fmla="*/ 0 h 50"/>
                <a:gd name="T2" fmla="*/ 0 w 287"/>
                <a:gd name="T3" fmla="*/ 23 h 50"/>
                <a:gd name="T4" fmla="*/ 0 w 287"/>
                <a:gd name="T5" fmla="*/ 28 h 50"/>
                <a:gd name="T6" fmla="*/ 25 w 287"/>
                <a:gd name="T7" fmla="*/ 50 h 50"/>
                <a:gd name="T8" fmla="*/ 262 w 287"/>
                <a:gd name="T9" fmla="*/ 50 h 50"/>
                <a:gd name="T10" fmla="*/ 287 w 287"/>
                <a:gd name="T11" fmla="*/ 28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8"/>
                    <a:pt x="0" y="28"/>
                    <a:pt x="0" y="28"/>
                  </a:cubicBezTo>
                  <a:cubicBezTo>
                    <a:pt x="0" y="28"/>
                    <a:pt x="0" y="50"/>
                    <a:pt x="25" y="50"/>
                  </a:cubicBezTo>
                  <a:cubicBezTo>
                    <a:pt x="262" y="50"/>
                    <a:pt x="262" y="50"/>
                    <a:pt x="262" y="50"/>
                  </a:cubicBezTo>
                  <a:cubicBezTo>
                    <a:pt x="262" y="50"/>
                    <a:pt x="287" y="50"/>
                    <a:pt x="287" y="28"/>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5" name="Freeform 38"/>
            <p:cNvSpPr>
              <a:spLocks/>
            </p:cNvSpPr>
            <p:nvPr/>
          </p:nvSpPr>
          <p:spPr bwMode="gray">
            <a:xfrm>
              <a:off x="9526281" y="5807294"/>
              <a:ext cx="449587" cy="75380"/>
            </a:xfrm>
            <a:custGeom>
              <a:avLst/>
              <a:gdLst>
                <a:gd name="T0" fmla="*/ 25 w 287"/>
                <a:gd name="T1" fmla="*/ 0 h 49"/>
                <a:gd name="T2" fmla="*/ 0 w 287"/>
                <a:gd name="T3" fmla="*/ 23 h 49"/>
                <a:gd name="T4" fmla="*/ 0 w 287"/>
                <a:gd name="T5" fmla="*/ 27 h 49"/>
                <a:gd name="T6" fmla="*/ 25 w 287"/>
                <a:gd name="T7" fmla="*/ 49 h 49"/>
                <a:gd name="T8" fmla="*/ 262 w 287"/>
                <a:gd name="T9" fmla="*/ 49 h 49"/>
                <a:gd name="T10" fmla="*/ 287 w 287"/>
                <a:gd name="T11" fmla="*/ 27 h 49"/>
                <a:gd name="T12" fmla="*/ 287 w 287"/>
                <a:gd name="T13" fmla="*/ 23 h 49"/>
                <a:gd name="T14" fmla="*/ 262 w 287"/>
                <a:gd name="T15" fmla="*/ 0 h 49"/>
                <a:gd name="T16" fmla="*/ 153 w 287"/>
                <a:gd name="T17" fmla="*/ 0 h 49"/>
                <a:gd name="T18" fmla="*/ 25 w 287"/>
                <a:gd name="T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49">
                  <a:moveTo>
                    <a:pt x="25" y="0"/>
                  </a:moveTo>
                  <a:cubicBezTo>
                    <a:pt x="25" y="0"/>
                    <a:pt x="0" y="0"/>
                    <a:pt x="0" y="23"/>
                  </a:cubicBezTo>
                  <a:cubicBezTo>
                    <a:pt x="0" y="27"/>
                    <a:pt x="0" y="27"/>
                    <a:pt x="0" y="27"/>
                  </a:cubicBezTo>
                  <a:cubicBezTo>
                    <a:pt x="0" y="27"/>
                    <a:pt x="0" y="49"/>
                    <a:pt x="25" y="49"/>
                  </a:cubicBezTo>
                  <a:cubicBezTo>
                    <a:pt x="262" y="49"/>
                    <a:pt x="262" y="49"/>
                    <a:pt x="262" y="49"/>
                  </a:cubicBezTo>
                  <a:cubicBezTo>
                    <a:pt x="262" y="49"/>
                    <a:pt x="287" y="49"/>
                    <a:pt x="287" y="27"/>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6" name="Freeform 39"/>
            <p:cNvSpPr>
              <a:spLocks/>
            </p:cNvSpPr>
            <p:nvPr/>
          </p:nvSpPr>
          <p:spPr bwMode="gray">
            <a:xfrm>
              <a:off x="9526281" y="5941900"/>
              <a:ext cx="449587" cy="78073"/>
            </a:xfrm>
            <a:custGeom>
              <a:avLst/>
              <a:gdLst>
                <a:gd name="T0" fmla="*/ 25 w 287"/>
                <a:gd name="T1" fmla="*/ 0 h 50"/>
                <a:gd name="T2" fmla="*/ 0 w 287"/>
                <a:gd name="T3" fmla="*/ 24 h 50"/>
                <a:gd name="T4" fmla="*/ 0 w 287"/>
                <a:gd name="T5" fmla="*/ 28 h 50"/>
                <a:gd name="T6" fmla="*/ 25 w 287"/>
                <a:gd name="T7" fmla="*/ 50 h 50"/>
                <a:gd name="T8" fmla="*/ 262 w 287"/>
                <a:gd name="T9" fmla="*/ 50 h 50"/>
                <a:gd name="T10" fmla="*/ 287 w 287"/>
                <a:gd name="T11" fmla="*/ 28 h 50"/>
                <a:gd name="T12" fmla="*/ 287 w 287"/>
                <a:gd name="T13" fmla="*/ 24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4"/>
                  </a:cubicBezTo>
                  <a:cubicBezTo>
                    <a:pt x="0" y="28"/>
                    <a:pt x="0" y="28"/>
                    <a:pt x="0" y="28"/>
                  </a:cubicBezTo>
                  <a:cubicBezTo>
                    <a:pt x="0" y="28"/>
                    <a:pt x="0" y="50"/>
                    <a:pt x="25" y="50"/>
                  </a:cubicBezTo>
                  <a:cubicBezTo>
                    <a:pt x="262" y="50"/>
                    <a:pt x="262" y="50"/>
                    <a:pt x="262" y="50"/>
                  </a:cubicBezTo>
                  <a:cubicBezTo>
                    <a:pt x="262" y="50"/>
                    <a:pt x="287" y="50"/>
                    <a:pt x="287" y="28"/>
                  </a:cubicBezTo>
                  <a:cubicBezTo>
                    <a:pt x="287" y="24"/>
                    <a:pt x="287" y="24"/>
                    <a:pt x="287" y="24"/>
                  </a:cubicBezTo>
                  <a:cubicBezTo>
                    <a:pt x="287" y="24"/>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7" name="Oval 40"/>
            <p:cNvSpPr>
              <a:spLocks noChangeArrowheads="1"/>
            </p:cNvSpPr>
            <p:nvPr/>
          </p:nvSpPr>
          <p:spPr bwMode="gray">
            <a:xfrm>
              <a:off x="9889718" y="4991577"/>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28" name="Oval 41"/>
            <p:cNvSpPr>
              <a:spLocks noChangeArrowheads="1"/>
            </p:cNvSpPr>
            <p:nvPr/>
          </p:nvSpPr>
          <p:spPr bwMode="gray">
            <a:xfrm>
              <a:off x="9889718" y="5131568"/>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29" name="Oval 42"/>
            <p:cNvSpPr>
              <a:spLocks noChangeArrowheads="1"/>
            </p:cNvSpPr>
            <p:nvPr/>
          </p:nvSpPr>
          <p:spPr bwMode="gray">
            <a:xfrm>
              <a:off x="9889718" y="5268867"/>
              <a:ext cx="45767" cy="45767"/>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0" name="Oval 43"/>
            <p:cNvSpPr>
              <a:spLocks noChangeArrowheads="1"/>
            </p:cNvSpPr>
            <p:nvPr/>
          </p:nvSpPr>
          <p:spPr bwMode="gray">
            <a:xfrm>
              <a:off x="9889718" y="5406165"/>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1" name="Oval 44"/>
            <p:cNvSpPr>
              <a:spLocks noChangeArrowheads="1"/>
            </p:cNvSpPr>
            <p:nvPr/>
          </p:nvSpPr>
          <p:spPr bwMode="gray">
            <a:xfrm>
              <a:off x="9889718" y="5546156"/>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2" name="Oval 45"/>
            <p:cNvSpPr>
              <a:spLocks noChangeArrowheads="1"/>
            </p:cNvSpPr>
            <p:nvPr/>
          </p:nvSpPr>
          <p:spPr bwMode="gray">
            <a:xfrm>
              <a:off x="9889718" y="5683456"/>
              <a:ext cx="45767" cy="45767"/>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3" name="Oval 46"/>
            <p:cNvSpPr>
              <a:spLocks noChangeArrowheads="1"/>
            </p:cNvSpPr>
            <p:nvPr/>
          </p:nvSpPr>
          <p:spPr bwMode="gray">
            <a:xfrm>
              <a:off x="9889718" y="5823447"/>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4" name="Oval 47"/>
            <p:cNvSpPr>
              <a:spLocks noChangeArrowheads="1"/>
            </p:cNvSpPr>
            <p:nvPr/>
          </p:nvSpPr>
          <p:spPr bwMode="gray">
            <a:xfrm>
              <a:off x="9889718" y="5960744"/>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5" name="Freeform 48"/>
            <p:cNvSpPr>
              <a:spLocks/>
            </p:cNvSpPr>
            <p:nvPr/>
          </p:nvSpPr>
          <p:spPr bwMode="gray">
            <a:xfrm>
              <a:off x="9526281" y="6081891"/>
              <a:ext cx="449587" cy="78073"/>
            </a:xfrm>
            <a:custGeom>
              <a:avLst/>
              <a:gdLst>
                <a:gd name="T0" fmla="*/ 25 w 287"/>
                <a:gd name="T1" fmla="*/ 0 h 50"/>
                <a:gd name="T2" fmla="*/ 0 w 287"/>
                <a:gd name="T3" fmla="*/ 23 h 50"/>
                <a:gd name="T4" fmla="*/ 0 w 287"/>
                <a:gd name="T5" fmla="*/ 27 h 50"/>
                <a:gd name="T6" fmla="*/ 25 w 287"/>
                <a:gd name="T7" fmla="*/ 50 h 50"/>
                <a:gd name="T8" fmla="*/ 262 w 287"/>
                <a:gd name="T9" fmla="*/ 50 h 50"/>
                <a:gd name="T10" fmla="*/ 287 w 287"/>
                <a:gd name="T11" fmla="*/ 27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7"/>
                    <a:pt x="0" y="27"/>
                    <a:pt x="0" y="27"/>
                  </a:cubicBezTo>
                  <a:cubicBezTo>
                    <a:pt x="0" y="27"/>
                    <a:pt x="0" y="50"/>
                    <a:pt x="25" y="50"/>
                  </a:cubicBezTo>
                  <a:cubicBezTo>
                    <a:pt x="262" y="50"/>
                    <a:pt x="262" y="50"/>
                    <a:pt x="262" y="50"/>
                  </a:cubicBezTo>
                  <a:cubicBezTo>
                    <a:pt x="262" y="50"/>
                    <a:pt x="287" y="50"/>
                    <a:pt x="287" y="27"/>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6" name="Oval 49"/>
            <p:cNvSpPr>
              <a:spLocks noChangeArrowheads="1"/>
            </p:cNvSpPr>
            <p:nvPr/>
          </p:nvSpPr>
          <p:spPr bwMode="gray">
            <a:xfrm>
              <a:off x="9889718" y="6100735"/>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7" name="Freeform 50"/>
            <p:cNvSpPr>
              <a:spLocks/>
            </p:cNvSpPr>
            <p:nvPr/>
          </p:nvSpPr>
          <p:spPr bwMode="gray">
            <a:xfrm>
              <a:off x="8842479" y="5909595"/>
              <a:ext cx="446894" cy="78073"/>
            </a:xfrm>
            <a:custGeom>
              <a:avLst/>
              <a:gdLst>
                <a:gd name="T0" fmla="*/ 24 w 286"/>
                <a:gd name="T1" fmla="*/ 0 h 50"/>
                <a:gd name="T2" fmla="*/ 0 w 286"/>
                <a:gd name="T3" fmla="*/ 23 h 50"/>
                <a:gd name="T4" fmla="*/ 0 w 286"/>
                <a:gd name="T5" fmla="*/ 27 h 50"/>
                <a:gd name="T6" fmla="*/ 24 w 286"/>
                <a:gd name="T7" fmla="*/ 50 h 50"/>
                <a:gd name="T8" fmla="*/ 262 w 286"/>
                <a:gd name="T9" fmla="*/ 50 h 50"/>
                <a:gd name="T10" fmla="*/ 286 w 286"/>
                <a:gd name="T11" fmla="*/ 27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7"/>
                    <a:pt x="0" y="27"/>
                    <a:pt x="0" y="27"/>
                  </a:cubicBezTo>
                  <a:cubicBezTo>
                    <a:pt x="0" y="27"/>
                    <a:pt x="0" y="50"/>
                    <a:pt x="24" y="50"/>
                  </a:cubicBezTo>
                  <a:cubicBezTo>
                    <a:pt x="262" y="50"/>
                    <a:pt x="262" y="50"/>
                    <a:pt x="262" y="50"/>
                  </a:cubicBezTo>
                  <a:cubicBezTo>
                    <a:pt x="262" y="50"/>
                    <a:pt x="286" y="50"/>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8" name="Oval 51"/>
            <p:cNvSpPr>
              <a:spLocks noChangeArrowheads="1"/>
            </p:cNvSpPr>
            <p:nvPr/>
          </p:nvSpPr>
          <p:spPr bwMode="gray">
            <a:xfrm>
              <a:off x="9203225" y="5928439"/>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9" name="Rectangle 52"/>
            <p:cNvSpPr>
              <a:spLocks noChangeArrowheads="1"/>
            </p:cNvSpPr>
            <p:nvPr/>
          </p:nvSpPr>
          <p:spPr bwMode="gray">
            <a:xfrm>
              <a:off x="8643261" y="4245857"/>
              <a:ext cx="573425" cy="255753"/>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0" name="Freeform 53"/>
            <p:cNvSpPr>
              <a:spLocks/>
            </p:cNvSpPr>
            <p:nvPr/>
          </p:nvSpPr>
          <p:spPr bwMode="gray">
            <a:xfrm>
              <a:off x="10780814" y="5917670"/>
              <a:ext cx="1235690" cy="611115"/>
            </a:xfrm>
            <a:custGeom>
              <a:avLst/>
              <a:gdLst>
                <a:gd name="T0" fmla="*/ 763 w 788"/>
                <a:gd name="T1" fmla="*/ 392 h 392"/>
                <a:gd name="T2" fmla="*/ 788 w 788"/>
                <a:gd name="T3" fmla="*/ 304 h 392"/>
                <a:gd name="T4" fmla="*/ 625 w 788"/>
                <a:gd name="T5" fmla="*/ 142 h 392"/>
                <a:gd name="T6" fmla="*/ 580 w 788"/>
                <a:gd name="T7" fmla="*/ 149 h 392"/>
                <a:gd name="T8" fmla="*/ 358 w 788"/>
                <a:gd name="T9" fmla="*/ 0 h 392"/>
                <a:gd name="T10" fmla="*/ 120 w 788"/>
                <a:gd name="T11" fmla="*/ 224 h 392"/>
                <a:gd name="T12" fmla="*/ 0 w 788"/>
                <a:gd name="T13" fmla="*/ 347 h 392"/>
                <a:gd name="T14" fmla="*/ 8 w 788"/>
                <a:gd name="T15" fmla="*/ 392 h 392"/>
                <a:gd name="T16" fmla="*/ 763 w 788"/>
                <a:gd name="T17"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8" h="392">
                  <a:moveTo>
                    <a:pt x="763" y="392"/>
                  </a:moveTo>
                  <a:cubicBezTo>
                    <a:pt x="779" y="366"/>
                    <a:pt x="788" y="337"/>
                    <a:pt x="788" y="304"/>
                  </a:cubicBezTo>
                  <a:cubicBezTo>
                    <a:pt x="788" y="214"/>
                    <a:pt x="715" y="142"/>
                    <a:pt x="625" y="142"/>
                  </a:cubicBezTo>
                  <a:cubicBezTo>
                    <a:pt x="609" y="142"/>
                    <a:pt x="594" y="144"/>
                    <a:pt x="580" y="149"/>
                  </a:cubicBezTo>
                  <a:cubicBezTo>
                    <a:pt x="544" y="61"/>
                    <a:pt x="458" y="0"/>
                    <a:pt x="358" y="0"/>
                  </a:cubicBezTo>
                  <a:cubicBezTo>
                    <a:pt x="231" y="0"/>
                    <a:pt x="127" y="99"/>
                    <a:pt x="120" y="224"/>
                  </a:cubicBezTo>
                  <a:cubicBezTo>
                    <a:pt x="53" y="226"/>
                    <a:pt x="0" y="280"/>
                    <a:pt x="0" y="347"/>
                  </a:cubicBezTo>
                  <a:cubicBezTo>
                    <a:pt x="0" y="363"/>
                    <a:pt x="2" y="378"/>
                    <a:pt x="8" y="392"/>
                  </a:cubicBezTo>
                  <a:lnTo>
                    <a:pt x="763" y="392"/>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1" name="Freeform 55"/>
            <p:cNvSpPr>
              <a:spLocks/>
            </p:cNvSpPr>
            <p:nvPr/>
          </p:nvSpPr>
          <p:spPr bwMode="gray">
            <a:xfrm>
              <a:off x="11198094" y="5990359"/>
              <a:ext cx="1238381" cy="646112"/>
            </a:xfrm>
            <a:custGeom>
              <a:avLst/>
              <a:gdLst>
                <a:gd name="T0" fmla="*/ 790 w 790"/>
                <a:gd name="T1" fmla="*/ 206 h 414"/>
                <a:gd name="T2" fmla="*/ 661 w 790"/>
                <a:gd name="T3" fmla="*/ 149 h 414"/>
                <a:gd name="T4" fmla="*/ 613 w 790"/>
                <a:gd name="T5" fmla="*/ 156 h 414"/>
                <a:gd name="T6" fmla="*/ 379 w 790"/>
                <a:gd name="T7" fmla="*/ 0 h 414"/>
                <a:gd name="T8" fmla="*/ 127 w 790"/>
                <a:gd name="T9" fmla="*/ 236 h 414"/>
                <a:gd name="T10" fmla="*/ 0 w 790"/>
                <a:gd name="T11" fmla="*/ 366 h 414"/>
                <a:gd name="T12" fmla="*/ 9 w 790"/>
                <a:gd name="T13" fmla="*/ 414 h 414"/>
                <a:gd name="T14" fmla="*/ 790 w 790"/>
                <a:gd name="T15" fmla="*/ 414 h 414"/>
                <a:gd name="T16" fmla="*/ 790 w 790"/>
                <a:gd name="T17" fmla="*/ 20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0" h="414">
                  <a:moveTo>
                    <a:pt x="790" y="206"/>
                  </a:moveTo>
                  <a:cubicBezTo>
                    <a:pt x="758" y="172"/>
                    <a:pt x="713" y="149"/>
                    <a:pt x="661" y="149"/>
                  </a:cubicBezTo>
                  <a:cubicBezTo>
                    <a:pt x="644" y="149"/>
                    <a:pt x="628" y="152"/>
                    <a:pt x="613" y="156"/>
                  </a:cubicBezTo>
                  <a:cubicBezTo>
                    <a:pt x="576" y="64"/>
                    <a:pt x="484" y="0"/>
                    <a:pt x="379" y="0"/>
                  </a:cubicBezTo>
                  <a:cubicBezTo>
                    <a:pt x="245" y="0"/>
                    <a:pt x="135" y="104"/>
                    <a:pt x="127" y="236"/>
                  </a:cubicBezTo>
                  <a:cubicBezTo>
                    <a:pt x="56" y="238"/>
                    <a:pt x="0" y="295"/>
                    <a:pt x="0" y="366"/>
                  </a:cubicBezTo>
                  <a:cubicBezTo>
                    <a:pt x="0" y="383"/>
                    <a:pt x="3" y="399"/>
                    <a:pt x="9" y="414"/>
                  </a:cubicBezTo>
                  <a:cubicBezTo>
                    <a:pt x="790" y="414"/>
                    <a:pt x="790" y="414"/>
                    <a:pt x="790" y="414"/>
                  </a:cubicBezTo>
                  <a:lnTo>
                    <a:pt x="790" y="2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2" name="Freeform 59"/>
            <p:cNvSpPr>
              <a:spLocks/>
            </p:cNvSpPr>
            <p:nvPr/>
          </p:nvSpPr>
          <p:spPr bwMode="gray">
            <a:xfrm>
              <a:off x="11682678" y="5328094"/>
              <a:ext cx="309596" cy="441510"/>
            </a:xfrm>
            <a:custGeom>
              <a:avLst/>
              <a:gdLst>
                <a:gd name="T0" fmla="*/ 198 w 198"/>
                <a:gd name="T1" fmla="*/ 202 h 283"/>
                <a:gd name="T2" fmla="*/ 198 w 198"/>
                <a:gd name="T3" fmla="*/ 0 h 283"/>
                <a:gd name="T4" fmla="*/ 177 w 198"/>
                <a:gd name="T5" fmla="*/ 6 h 283"/>
                <a:gd name="T6" fmla="*/ 177 w 198"/>
                <a:gd name="T7" fmla="*/ 230 h 283"/>
                <a:gd name="T8" fmla="*/ 0 w 198"/>
                <a:gd name="T9" fmla="*/ 230 h 283"/>
                <a:gd name="T10" fmla="*/ 26 w 198"/>
                <a:gd name="T11" fmla="*/ 246 h 283"/>
                <a:gd name="T12" fmla="*/ 26 w 198"/>
                <a:gd name="T13" fmla="*/ 283 h 283"/>
                <a:gd name="T14" fmla="*/ 171 w 198"/>
                <a:gd name="T15" fmla="*/ 283 h 283"/>
                <a:gd name="T16" fmla="*/ 171 w 198"/>
                <a:gd name="T17" fmla="*/ 246 h 283"/>
                <a:gd name="T18" fmla="*/ 198 w 198"/>
                <a:gd name="T19" fmla="*/ 20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83">
                  <a:moveTo>
                    <a:pt x="198" y="202"/>
                  </a:moveTo>
                  <a:cubicBezTo>
                    <a:pt x="198" y="0"/>
                    <a:pt x="198" y="0"/>
                    <a:pt x="198" y="0"/>
                  </a:cubicBezTo>
                  <a:cubicBezTo>
                    <a:pt x="190" y="0"/>
                    <a:pt x="183" y="3"/>
                    <a:pt x="177" y="6"/>
                  </a:cubicBezTo>
                  <a:cubicBezTo>
                    <a:pt x="177" y="230"/>
                    <a:pt x="177" y="230"/>
                    <a:pt x="177" y="230"/>
                  </a:cubicBezTo>
                  <a:cubicBezTo>
                    <a:pt x="0" y="230"/>
                    <a:pt x="0" y="230"/>
                    <a:pt x="0" y="230"/>
                  </a:cubicBezTo>
                  <a:cubicBezTo>
                    <a:pt x="6" y="239"/>
                    <a:pt x="15" y="244"/>
                    <a:pt x="26" y="246"/>
                  </a:cubicBezTo>
                  <a:cubicBezTo>
                    <a:pt x="26" y="283"/>
                    <a:pt x="26" y="283"/>
                    <a:pt x="26" y="283"/>
                  </a:cubicBezTo>
                  <a:cubicBezTo>
                    <a:pt x="171" y="283"/>
                    <a:pt x="171" y="283"/>
                    <a:pt x="171" y="283"/>
                  </a:cubicBezTo>
                  <a:cubicBezTo>
                    <a:pt x="171" y="246"/>
                    <a:pt x="171" y="246"/>
                    <a:pt x="171" y="246"/>
                  </a:cubicBezTo>
                  <a:lnTo>
                    <a:pt x="198" y="202"/>
                  </a:lnTo>
                  <a:close/>
                </a:path>
              </a:pathLst>
            </a:custGeom>
            <a:solidFill>
              <a:srgbClr val="613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3" name="Freeform 60"/>
            <p:cNvSpPr>
              <a:spLocks/>
            </p:cNvSpPr>
            <p:nvPr/>
          </p:nvSpPr>
          <p:spPr bwMode="gray">
            <a:xfrm>
              <a:off x="11704215" y="5815369"/>
              <a:ext cx="263829" cy="419973"/>
            </a:xfrm>
            <a:custGeom>
              <a:avLst/>
              <a:gdLst>
                <a:gd name="T0" fmla="*/ 167 w 167"/>
                <a:gd name="T1" fmla="*/ 270 h 270"/>
                <a:gd name="T2" fmla="*/ 167 w 167"/>
                <a:gd name="T3" fmla="*/ 0 h 270"/>
                <a:gd name="T4" fmla="*/ 0 w 167"/>
                <a:gd name="T5" fmla="*/ 0 h 270"/>
                <a:gd name="T6" fmla="*/ 0 w 167"/>
                <a:gd name="T7" fmla="*/ 203 h 270"/>
                <a:gd name="T8" fmla="*/ 18 w 167"/>
                <a:gd name="T9" fmla="*/ 202 h 270"/>
                <a:gd name="T10" fmla="*/ 167 w 167"/>
                <a:gd name="T11" fmla="*/ 270 h 270"/>
              </a:gdLst>
              <a:ahLst/>
              <a:cxnLst>
                <a:cxn ang="0">
                  <a:pos x="T0" y="T1"/>
                </a:cxn>
                <a:cxn ang="0">
                  <a:pos x="T2" y="T3"/>
                </a:cxn>
                <a:cxn ang="0">
                  <a:pos x="T4" y="T5"/>
                </a:cxn>
                <a:cxn ang="0">
                  <a:pos x="T6" y="T7"/>
                </a:cxn>
                <a:cxn ang="0">
                  <a:pos x="T8" y="T9"/>
                </a:cxn>
                <a:cxn ang="0">
                  <a:pos x="T10" y="T11"/>
                </a:cxn>
              </a:cxnLst>
              <a:rect l="0" t="0" r="r" b="b"/>
              <a:pathLst>
                <a:path w="167" h="270">
                  <a:moveTo>
                    <a:pt x="167" y="270"/>
                  </a:moveTo>
                  <a:cubicBezTo>
                    <a:pt x="167" y="0"/>
                    <a:pt x="167" y="0"/>
                    <a:pt x="167" y="0"/>
                  </a:cubicBezTo>
                  <a:cubicBezTo>
                    <a:pt x="0" y="0"/>
                    <a:pt x="0" y="0"/>
                    <a:pt x="0" y="0"/>
                  </a:cubicBezTo>
                  <a:cubicBezTo>
                    <a:pt x="0" y="203"/>
                    <a:pt x="0" y="203"/>
                    <a:pt x="0" y="203"/>
                  </a:cubicBezTo>
                  <a:cubicBezTo>
                    <a:pt x="6" y="203"/>
                    <a:pt x="12" y="202"/>
                    <a:pt x="18" y="202"/>
                  </a:cubicBezTo>
                  <a:cubicBezTo>
                    <a:pt x="77" y="202"/>
                    <a:pt x="131" y="229"/>
                    <a:pt x="167" y="270"/>
                  </a:cubicBezTo>
                  <a:close/>
                </a:path>
              </a:pathLst>
            </a:custGeom>
            <a:solidFill>
              <a:srgbClr val="001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4" name="Rectangle 61"/>
            <p:cNvSpPr>
              <a:spLocks noChangeArrowheads="1"/>
            </p:cNvSpPr>
            <p:nvPr/>
          </p:nvSpPr>
          <p:spPr bwMode="gray">
            <a:xfrm>
              <a:off x="11712292" y="5769604"/>
              <a:ext cx="247676" cy="45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5" name="Freeform 62"/>
            <p:cNvSpPr>
              <a:spLocks/>
            </p:cNvSpPr>
            <p:nvPr/>
          </p:nvSpPr>
          <p:spPr bwMode="gray">
            <a:xfrm>
              <a:off x="9698577" y="6491095"/>
              <a:ext cx="1017626" cy="503430"/>
            </a:xfrm>
            <a:custGeom>
              <a:avLst/>
              <a:gdLst>
                <a:gd name="T0" fmla="*/ 628 w 650"/>
                <a:gd name="T1" fmla="*/ 323 h 323"/>
                <a:gd name="T2" fmla="*/ 650 w 650"/>
                <a:gd name="T3" fmla="*/ 251 h 323"/>
                <a:gd name="T4" fmla="*/ 515 w 650"/>
                <a:gd name="T5" fmla="*/ 117 h 323"/>
                <a:gd name="T6" fmla="*/ 477 w 650"/>
                <a:gd name="T7" fmla="*/ 122 h 323"/>
                <a:gd name="T8" fmla="*/ 295 w 650"/>
                <a:gd name="T9" fmla="*/ 0 h 323"/>
                <a:gd name="T10" fmla="*/ 99 w 650"/>
                <a:gd name="T11" fmla="*/ 184 h 323"/>
                <a:gd name="T12" fmla="*/ 0 w 650"/>
                <a:gd name="T13" fmla="*/ 285 h 323"/>
                <a:gd name="T14" fmla="*/ 7 w 650"/>
                <a:gd name="T15" fmla="*/ 323 h 323"/>
                <a:gd name="T16" fmla="*/ 628 w 650"/>
                <a:gd name="T17"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0" h="323">
                  <a:moveTo>
                    <a:pt x="628" y="323"/>
                  </a:moveTo>
                  <a:cubicBezTo>
                    <a:pt x="642" y="302"/>
                    <a:pt x="650" y="277"/>
                    <a:pt x="650" y="251"/>
                  </a:cubicBezTo>
                  <a:cubicBezTo>
                    <a:pt x="650" y="176"/>
                    <a:pt x="589" y="117"/>
                    <a:pt x="515" y="117"/>
                  </a:cubicBezTo>
                  <a:cubicBezTo>
                    <a:pt x="502" y="117"/>
                    <a:pt x="489" y="119"/>
                    <a:pt x="477" y="122"/>
                  </a:cubicBezTo>
                  <a:cubicBezTo>
                    <a:pt x="448" y="50"/>
                    <a:pt x="377" y="0"/>
                    <a:pt x="295" y="0"/>
                  </a:cubicBezTo>
                  <a:cubicBezTo>
                    <a:pt x="191" y="0"/>
                    <a:pt x="105" y="81"/>
                    <a:pt x="99" y="184"/>
                  </a:cubicBezTo>
                  <a:cubicBezTo>
                    <a:pt x="44" y="185"/>
                    <a:pt x="0" y="230"/>
                    <a:pt x="0" y="285"/>
                  </a:cubicBezTo>
                  <a:cubicBezTo>
                    <a:pt x="0" y="298"/>
                    <a:pt x="1" y="311"/>
                    <a:pt x="7" y="323"/>
                  </a:cubicBezTo>
                  <a:lnTo>
                    <a:pt x="628" y="3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6" name="Rectangle 63"/>
            <p:cNvSpPr>
              <a:spLocks noChangeArrowheads="1"/>
            </p:cNvSpPr>
            <p:nvPr/>
          </p:nvSpPr>
          <p:spPr bwMode="gray">
            <a:xfrm>
              <a:off x="10840041" y="5481545"/>
              <a:ext cx="43074" cy="91532"/>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47" name="Freeform 64"/>
            <p:cNvSpPr>
              <a:spLocks/>
            </p:cNvSpPr>
            <p:nvPr/>
          </p:nvSpPr>
          <p:spPr bwMode="gray">
            <a:xfrm>
              <a:off x="6852992" y="5328094"/>
              <a:ext cx="729569" cy="231523"/>
            </a:xfrm>
            <a:custGeom>
              <a:avLst/>
              <a:gdLst>
                <a:gd name="T0" fmla="*/ 271 w 271"/>
                <a:gd name="T1" fmla="*/ 0 h 86"/>
                <a:gd name="T2" fmla="*/ 0 w 271"/>
                <a:gd name="T3" fmla="*/ 0 h 86"/>
                <a:gd name="T4" fmla="*/ 17 w 271"/>
                <a:gd name="T5" fmla="*/ 11 h 86"/>
                <a:gd name="T6" fmla="*/ 132 w 271"/>
                <a:gd name="T7" fmla="*/ 48 h 86"/>
                <a:gd name="T8" fmla="*/ 133 w 271"/>
                <a:gd name="T9" fmla="*/ 86 h 86"/>
                <a:gd name="T10" fmla="*/ 240 w 271"/>
                <a:gd name="T11" fmla="*/ 86 h 86"/>
                <a:gd name="T12" fmla="*/ 240 w 271"/>
                <a:gd name="T13" fmla="*/ 21 h 86"/>
                <a:gd name="T14" fmla="*/ 271 w 271"/>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86">
                  <a:moveTo>
                    <a:pt x="271" y="0"/>
                  </a:moveTo>
                  <a:lnTo>
                    <a:pt x="0" y="0"/>
                  </a:lnTo>
                  <a:lnTo>
                    <a:pt x="17" y="11"/>
                  </a:lnTo>
                  <a:lnTo>
                    <a:pt x="132" y="48"/>
                  </a:lnTo>
                  <a:lnTo>
                    <a:pt x="133" y="86"/>
                  </a:lnTo>
                  <a:lnTo>
                    <a:pt x="240" y="86"/>
                  </a:lnTo>
                  <a:lnTo>
                    <a:pt x="240" y="21"/>
                  </a:lnTo>
                  <a:lnTo>
                    <a:pt x="271" y="0"/>
                  </a:lnTo>
                  <a:close/>
                </a:path>
              </a:pathLst>
            </a:custGeom>
            <a:solidFill>
              <a:srgbClr val="BB91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8" name="Freeform 65"/>
            <p:cNvSpPr>
              <a:spLocks/>
            </p:cNvSpPr>
            <p:nvPr/>
          </p:nvSpPr>
          <p:spPr bwMode="gray">
            <a:xfrm>
              <a:off x="7192201" y="5621536"/>
              <a:ext cx="328440" cy="508814"/>
            </a:xfrm>
            <a:custGeom>
              <a:avLst/>
              <a:gdLst>
                <a:gd name="T0" fmla="*/ 209 w 209"/>
                <a:gd name="T1" fmla="*/ 327 h 327"/>
                <a:gd name="T2" fmla="*/ 209 w 209"/>
                <a:gd name="T3" fmla="*/ 0 h 327"/>
                <a:gd name="T4" fmla="*/ 0 w 209"/>
                <a:gd name="T5" fmla="*/ 0 h 327"/>
                <a:gd name="T6" fmla="*/ 0 w 209"/>
                <a:gd name="T7" fmla="*/ 242 h 327"/>
                <a:gd name="T8" fmla="*/ 209 w 209"/>
                <a:gd name="T9" fmla="*/ 327 h 327"/>
              </a:gdLst>
              <a:ahLst/>
              <a:cxnLst>
                <a:cxn ang="0">
                  <a:pos x="T0" y="T1"/>
                </a:cxn>
                <a:cxn ang="0">
                  <a:pos x="T2" y="T3"/>
                </a:cxn>
                <a:cxn ang="0">
                  <a:pos x="T4" y="T5"/>
                </a:cxn>
                <a:cxn ang="0">
                  <a:pos x="T6" y="T7"/>
                </a:cxn>
                <a:cxn ang="0">
                  <a:pos x="T8" y="T9"/>
                </a:cxn>
              </a:cxnLst>
              <a:rect l="0" t="0" r="r" b="b"/>
              <a:pathLst>
                <a:path w="209" h="327">
                  <a:moveTo>
                    <a:pt x="209" y="327"/>
                  </a:moveTo>
                  <a:cubicBezTo>
                    <a:pt x="209" y="0"/>
                    <a:pt x="209" y="0"/>
                    <a:pt x="209" y="0"/>
                  </a:cubicBezTo>
                  <a:cubicBezTo>
                    <a:pt x="0" y="0"/>
                    <a:pt x="0" y="0"/>
                    <a:pt x="0" y="0"/>
                  </a:cubicBezTo>
                  <a:cubicBezTo>
                    <a:pt x="0" y="242"/>
                    <a:pt x="0" y="242"/>
                    <a:pt x="0" y="242"/>
                  </a:cubicBezTo>
                  <a:cubicBezTo>
                    <a:pt x="81" y="245"/>
                    <a:pt x="153" y="277"/>
                    <a:pt x="209" y="327"/>
                  </a:cubicBezTo>
                  <a:close/>
                </a:path>
              </a:pathLst>
            </a:custGeom>
            <a:solidFill>
              <a:srgbClr val="001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9" name="Rectangle 66"/>
            <p:cNvSpPr>
              <a:spLocks noChangeArrowheads="1"/>
            </p:cNvSpPr>
            <p:nvPr/>
          </p:nvSpPr>
          <p:spPr bwMode="gray">
            <a:xfrm>
              <a:off x="7202970" y="5559618"/>
              <a:ext cx="306903" cy="619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0" name="Rectangle 67"/>
            <p:cNvSpPr>
              <a:spLocks noChangeArrowheads="1"/>
            </p:cNvSpPr>
            <p:nvPr/>
          </p:nvSpPr>
          <p:spPr bwMode="gray">
            <a:xfrm>
              <a:off x="7943307" y="5048112"/>
              <a:ext cx="43074" cy="91532"/>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51" name="Freeform 68"/>
            <p:cNvSpPr>
              <a:spLocks/>
            </p:cNvSpPr>
            <p:nvPr/>
          </p:nvSpPr>
          <p:spPr bwMode="gray">
            <a:xfrm>
              <a:off x="7940614" y="5088494"/>
              <a:ext cx="1289532" cy="454971"/>
            </a:xfrm>
            <a:custGeom>
              <a:avLst/>
              <a:gdLst>
                <a:gd name="T0" fmla="*/ 479 w 479"/>
                <a:gd name="T1" fmla="*/ 169 h 169"/>
                <a:gd name="T2" fmla="*/ 163 w 479"/>
                <a:gd name="T3" fmla="*/ 169 h 169"/>
                <a:gd name="T4" fmla="*/ 163 w 479"/>
                <a:gd name="T5" fmla="*/ 5 h 169"/>
                <a:gd name="T6" fmla="*/ 0 w 479"/>
                <a:gd name="T7" fmla="*/ 5 h 169"/>
                <a:gd name="T8" fmla="*/ 0 w 479"/>
                <a:gd name="T9" fmla="*/ 0 h 169"/>
                <a:gd name="T10" fmla="*/ 169 w 479"/>
                <a:gd name="T11" fmla="*/ 0 h 169"/>
                <a:gd name="T12" fmla="*/ 169 w 479"/>
                <a:gd name="T13" fmla="*/ 165 h 169"/>
                <a:gd name="T14" fmla="*/ 479 w 479"/>
                <a:gd name="T15" fmla="*/ 165 h 169"/>
                <a:gd name="T16" fmla="*/ 479 w 479"/>
                <a:gd name="T1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9" h="169">
                  <a:moveTo>
                    <a:pt x="479" y="169"/>
                  </a:moveTo>
                  <a:lnTo>
                    <a:pt x="163" y="169"/>
                  </a:lnTo>
                  <a:lnTo>
                    <a:pt x="163" y="5"/>
                  </a:lnTo>
                  <a:lnTo>
                    <a:pt x="0" y="5"/>
                  </a:lnTo>
                  <a:lnTo>
                    <a:pt x="0" y="0"/>
                  </a:lnTo>
                  <a:lnTo>
                    <a:pt x="169" y="0"/>
                  </a:lnTo>
                  <a:lnTo>
                    <a:pt x="169" y="165"/>
                  </a:lnTo>
                  <a:lnTo>
                    <a:pt x="479" y="165"/>
                  </a:lnTo>
                  <a:lnTo>
                    <a:pt x="479" y="169"/>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52" name="Freeform 69"/>
            <p:cNvSpPr>
              <a:spLocks/>
            </p:cNvSpPr>
            <p:nvPr/>
          </p:nvSpPr>
          <p:spPr bwMode="gray">
            <a:xfrm>
              <a:off x="10215467" y="6227266"/>
              <a:ext cx="134607" cy="188449"/>
            </a:xfrm>
            <a:custGeom>
              <a:avLst/>
              <a:gdLst>
                <a:gd name="T0" fmla="*/ 85 w 85"/>
                <a:gd name="T1" fmla="*/ 86 h 121"/>
                <a:gd name="T2" fmla="*/ 85 w 85"/>
                <a:gd name="T3" fmla="*/ 0 h 121"/>
                <a:gd name="T4" fmla="*/ 77 w 85"/>
                <a:gd name="T5" fmla="*/ 2 h 121"/>
                <a:gd name="T6" fmla="*/ 77 w 85"/>
                <a:gd name="T7" fmla="*/ 98 h 121"/>
                <a:gd name="T8" fmla="*/ 0 w 85"/>
                <a:gd name="T9" fmla="*/ 98 h 121"/>
                <a:gd name="T10" fmla="*/ 11 w 85"/>
                <a:gd name="T11" fmla="*/ 105 h 121"/>
                <a:gd name="T12" fmla="*/ 11 w 85"/>
                <a:gd name="T13" fmla="*/ 121 h 121"/>
                <a:gd name="T14" fmla="*/ 73 w 85"/>
                <a:gd name="T15" fmla="*/ 121 h 121"/>
                <a:gd name="T16" fmla="*/ 73 w 85"/>
                <a:gd name="T17" fmla="*/ 105 h 121"/>
                <a:gd name="T18" fmla="*/ 85 w 85"/>
                <a:gd name="T19" fmla="*/ 8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21">
                  <a:moveTo>
                    <a:pt x="85" y="86"/>
                  </a:moveTo>
                  <a:cubicBezTo>
                    <a:pt x="85" y="0"/>
                    <a:pt x="85" y="0"/>
                    <a:pt x="85" y="0"/>
                  </a:cubicBezTo>
                  <a:cubicBezTo>
                    <a:pt x="82" y="0"/>
                    <a:pt x="79" y="1"/>
                    <a:pt x="77" y="2"/>
                  </a:cubicBezTo>
                  <a:cubicBezTo>
                    <a:pt x="77" y="98"/>
                    <a:pt x="77" y="98"/>
                    <a:pt x="77" y="98"/>
                  </a:cubicBezTo>
                  <a:cubicBezTo>
                    <a:pt x="0" y="98"/>
                    <a:pt x="0" y="98"/>
                    <a:pt x="0" y="98"/>
                  </a:cubicBezTo>
                  <a:cubicBezTo>
                    <a:pt x="3" y="102"/>
                    <a:pt x="7" y="104"/>
                    <a:pt x="11" y="105"/>
                  </a:cubicBezTo>
                  <a:cubicBezTo>
                    <a:pt x="11" y="121"/>
                    <a:pt x="11" y="121"/>
                    <a:pt x="11" y="121"/>
                  </a:cubicBezTo>
                  <a:cubicBezTo>
                    <a:pt x="73" y="121"/>
                    <a:pt x="73" y="121"/>
                    <a:pt x="73" y="121"/>
                  </a:cubicBezTo>
                  <a:cubicBezTo>
                    <a:pt x="73" y="105"/>
                    <a:pt x="73" y="105"/>
                    <a:pt x="73" y="105"/>
                  </a:cubicBezTo>
                  <a:lnTo>
                    <a:pt x="85" y="86"/>
                  </a:lnTo>
                  <a:close/>
                </a:path>
              </a:pathLst>
            </a:custGeom>
            <a:solidFill>
              <a:srgbClr val="CE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3" name="Freeform 70"/>
            <p:cNvSpPr>
              <a:spLocks/>
            </p:cNvSpPr>
            <p:nvPr/>
          </p:nvSpPr>
          <p:spPr bwMode="gray">
            <a:xfrm>
              <a:off x="10228926" y="6437253"/>
              <a:ext cx="110378" cy="250369"/>
            </a:xfrm>
            <a:custGeom>
              <a:avLst/>
              <a:gdLst>
                <a:gd name="T0" fmla="*/ 72 w 72"/>
                <a:gd name="T1" fmla="*/ 160 h 160"/>
                <a:gd name="T2" fmla="*/ 72 w 72"/>
                <a:gd name="T3" fmla="*/ 0 h 160"/>
                <a:gd name="T4" fmla="*/ 0 w 72"/>
                <a:gd name="T5" fmla="*/ 0 h 160"/>
                <a:gd name="T6" fmla="*/ 0 w 72"/>
                <a:gd name="T7" fmla="*/ 119 h 160"/>
                <a:gd name="T8" fmla="*/ 72 w 72"/>
                <a:gd name="T9" fmla="*/ 160 h 160"/>
              </a:gdLst>
              <a:ahLst/>
              <a:cxnLst>
                <a:cxn ang="0">
                  <a:pos x="T0" y="T1"/>
                </a:cxn>
                <a:cxn ang="0">
                  <a:pos x="T2" y="T3"/>
                </a:cxn>
                <a:cxn ang="0">
                  <a:pos x="T4" y="T5"/>
                </a:cxn>
                <a:cxn ang="0">
                  <a:pos x="T6" y="T7"/>
                </a:cxn>
                <a:cxn ang="0">
                  <a:pos x="T8" y="T9"/>
                </a:cxn>
              </a:cxnLst>
              <a:rect l="0" t="0" r="r" b="b"/>
              <a:pathLst>
                <a:path w="72" h="160">
                  <a:moveTo>
                    <a:pt x="72" y="160"/>
                  </a:moveTo>
                  <a:cubicBezTo>
                    <a:pt x="72" y="0"/>
                    <a:pt x="72" y="0"/>
                    <a:pt x="72" y="0"/>
                  </a:cubicBezTo>
                  <a:cubicBezTo>
                    <a:pt x="0" y="0"/>
                    <a:pt x="0" y="0"/>
                    <a:pt x="0" y="0"/>
                  </a:cubicBezTo>
                  <a:cubicBezTo>
                    <a:pt x="0" y="119"/>
                    <a:pt x="0" y="119"/>
                    <a:pt x="0" y="119"/>
                  </a:cubicBezTo>
                  <a:cubicBezTo>
                    <a:pt x="27" y="126"/>
                    <a:pt x="52" y="140"/>
                    <a:pt x="72" y="160"/>
                  </a:cubicBezTo>
                  <a:close/>
                </a:path>
              </a:pathLst>
            </a:custGeom>
            <a:solidFill>
              <a:srgbClr val="001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4" name="Rectangle 71"/>
            <p:cNvSpPr>
              <a:spLocks noChangeArrowheads="1"/>
            </p:cNvSpPr>
            <p:nvPr/>
          </p:nvSpPr>
          <p:spPr bwMode="gray">
            <a:xfrm>
              <a:off x="10231619" y="6415716"/>
              <a:ext cx="104994" cy="21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5" name="Freeform 72"/>
            <p:cNvSpPr>
              <a:spLocks/>
            </p:cNvSpPr>
            <p:nvPr/>
          </p:nvSpPr>
          <p:spPr bwMode="gray">
            <a:xfrm>
              <a:off x="9916639" y="5287711"/>
              <a:ext cx="923402" cy="247676"/>
            </a:xfrm>
            <a:custGeom>
              <a:avLst/>
              <a:gdLst>
                <a:gd name="T0" fmla="*/ 343 w 343"/>
                <a:gd name="T1" fmla="*/ 92 h 92"/>
                <a:gd name="T2" fmla="*/ 196 w 343"/>
                <a:gd name="T3" fmla="*/ 92 h 92"/>
                <a:gd name="T4" fmla="*/ 196 w 343"/>
                <a:gd name="T5" fmla="*/ 5 h 92"/>
                <a:gd name="T6" fmla="*/ 0 w 343"/>
                <a:gd name="T7" fmla="*/ 5 h 92"/>
                <a:gd name="T8" fmla="*/ 0 w 343"/>
                <a:gd name="T9" fmla="*/ 0 h 92"/>
                <a:gd name="T10" fmla="*/ 201 w 343"/>
                <a:gd name="T11" fmla="*/ 0 h 92"/>
                <a:gd name="T12" fmla="*/ 201 w 343"/>
                <a:gd name="T13" fmla="*/ 87 h 92"/>
                <a:gd name="T14" fmla="*/ 343 w 343"/>
                <a:gd name="T15" fmla="*/ 87 h 92"/>
                <a:gd name="T16" fmla="*/ 343 w 343"/>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 h="92">
                  <a:moveTo>
                    <a:pt x="343" y="92"/>
                  </a:moveTo>
                  <a:lnTo>
                    <a:pt x="196" y="92"/>
                  </a:lnTo>
                  <a:lnTo>
                    <a:pt x="196" y="5"/>
                  </a:lnTo>
                  <a:lnTo>
                    <a:pt x="0" y="5"/>
                  </a:lnTo>
                  <a:lnTo>
                    <a:pt x="0" y="0"/>
                  </a:lnTo>
                  <a:lnTo>
                    <a:pt x="201" y="0"/>
                  </a:lnTo>
                  <a:lnTo>
                    <a:pt x="201" y="87"/>
                  </a:lnTo>
                  <a:lnTo>
                    <a:pt x="343" y="87"/>
                  </a:lnTo>
                  <a:lnTo>
                    <a:pt x="343" y="92"/>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56" name="Freeform 73"/>
            <p:cNvSpPr>
              <a:spLocks/>
            </p:cNvSpPr>
            <p:nvPr/>
          </p:nvSpPr>
          <p:spPr bwMode="gray">
            <a:xfrm>
              <a:off x="9623198" y="5565002"/>
              <a:ext cx="282675" cy="743029"/>
            </a:xfrm>
            <a:custGeom>
              <a:avLst/>
              <a:gdLst>
                <a:gd name="T0" fmla="*/ 93 w 105"/>
                <a:gd name="T1" fmla="*/ 276 h 276"/>
                <a:gd name="T2" fmla="*/ 0 w 105"/>
                <a:gd name="T3" fmla="*/ 276 h 276"/>
                <a:gd name="T4" fmla="*/ 0 w 105"/>
                <a:gd name="T5" fmla="*/ 0 h 276"/>
                <a:gd name="T6" fmla="*/ 105 w 105"/>
                <a:gd name="T7" fmla="*/ 0 h 276"/>
                <a:gd name="T8" fmla="*/ 105 w 105"/>
                <a:gd name="T9" fmla="*/ 6 h 276"/>
                <a:gd name="T10" fmla="*/ 6 w 105"/>
                <a:gd name="T11" fmla="*/ 6 h 276"/>
                <a:gd name="T12" fmla="*/ 6 w 105"/>
                <a:gd name="T13" fmla="*/ 271 h 276"/>
                <a:gd name="T14" fmla="*/ 93 w 105"/>
                <a:gd name="T15" fmla="*/ 271 h 276"/>
                <a:gd name="T16" fmla="*/ 93 w 105"/>
                <a:gd name="T17"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76">
                  <a:moveTo>
                    <a:pt x="93" y="276"/>
                  </a:moveTo>
                  <a:lnTo>
                    <a:pt x="0" y="276"/>
                  </a:lnTo>
                  <a:lnTo>
                    <a:pt x="0" y="0"/>
                  </a:lnTo>
                  <a:lnTo>
                    <a:pt x="105" y="0"/>
                  </a:lnTo>
                  <a:lnTo>
                    <a:pt x="105" y="6"/>
                  </a:lnTo>
                  <a:lnTo>
                    <a:pt x="6" y="6"/>
                  </a:lnTo>
                  <a:lnTo>
                    <a:pt x="6" y="271"/>
                  </a:lnTo>
                  <a:lnTo>
                    <a:pt x="93" y="271"/>
                  </a:lnTo>
                  <a:lnTo>
                    <a:pt x="93" y="276"/>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57" name="Rectangle 74"/>
            <p:cNvSpPr>
              <a:spLocks noChangeArrowheads="1"/>
            </p:cNvSpPr>
            <p:nvPr/>
          </p:nvSpPr>
          <p:spPr bwMode="gray">
            <a:xfrm>
              <a:off x="9846644" y="6273032"/>
              <a:ext cx="26921" cy="56536"/>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58" name="Freeform 75"/>
            <p:cNvSpPr>
              <a:spLocks/>
            </p:cNvSpPr>
            <p:nvPr/>
          </p:nvSpPr>
          <p:spPr bwMode="gray">
            <a:xfrm>
              <a:off x="10883115" y="4951196"/>
              <a:ext cx="1076853" cy="734953"/>
            </a:xfrm>
            <a:custGeom>
              <a:avLst/>
              <a:gdLst>
                <a:gd name="T0" fmla="*/ 400 w 400"/>
                <a:gd name="T1" fmla="*/ 273 h 273"/>
                <a:gd name="T2" fmla="*/ 400 w 400"/>
                <a:gd name="T3" fmla="*/ 0 h 273"/>
                <a:gd name="T4" fmla="*/ 201 w 400"/>
                <a:gd name="T5" fmla="*/ 0 h 273"/>
                <a:gd name="T6" fmla="*/ 0 w 400"/>
                <a:gd name="T7" fmla="*/ 0 h 273"/>
                <a:gd name="T8" fmla="*/ 0 w 400"/>
                <a:gd name="T9" fmla="*/ 273 h 273"/>
                <a:gd name="T10" fmla="*/ 201 w 400"/>
                <a:gd name="T11" fmla="*/ 273 h 273"/>
                <a:gd name="T12" fmla="*/ 400 w 400"/>
                <a:gd name="T13" fmla="*/ 273 h 273"/>
              </a:gdLst>
              <a:ahLst/>
              <a:cxnLst>
                <a:cxn ang="0">
                  <a:pos x="T0" y="T1"/>
                </a:cxn>
                <a:cxn ang="0">
                  <a:pos x="T2" y="T3"/>
                </a:cxn>
                <a:cxn ang="0">
                  <a:pos x="T4" y="T5"/>
                </a:cxn>
                <a:cxn ang="0">
                  <a:pos x="T6" y="T7"/>
                </a:cxn>
                <a:cxn ang="0">
                  <a:pos x="T8" y="T9"/>
                </a:cxn>
                <a:cxn ang="0">
                  <a:pos x="T10" y="T11"/>
                </a:cxn>
                <a:cxn ang="0">
                  <a:pos x="T12" y="T13"/>
                </a:cxn>
              </a:cxnLst>
              <a:rect l="0" t="0" r="r" b="b"/>
              <a:pathLst>
                <a:path w="400" h="273">
                  <a:moveTo>
                    <a:pt x="400" y="273"/>
                  </a:moveTo>
                  <a:lnTo>
                    <a:pt x="400" y="0"/>
                  </a:lnTo>
                  <a:lnTo>
                    <a:pt x="201" y="0"/>
                  </a:lnTo>
                  <a:lnTo>
                    <a:pt x="0" y="0"/>
                  </a:lnTo>
                  <a:lnTo>
                    <a:pt x="0" y="273"/>
                  </a:lnTo>
                  <a:lnTo>
                    <a:pt x="201" y="273"/>
                  </a:lnTo>
                  <a:lnTo>
                    <a:pt x="400" y="273"/>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9" name="Rectangle 76"/>
            <p:cNvSpPr>
              <a:spLocks noChangeArrowheads="1"/>
            </p:cNvSpPr>
            <p:nvPr/>
          </p:nvSpPr>
          <p:spPr bwMode="gray">
            <a:xfrm>
              <a:off x="10939649" y="4991577"/>
              <a:ext cx="966476" cy="573425"/>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dirty="0"/>
            </a:p>
          </p:txBody>
        </p:sp>
        <p:sp>
          <p:nvSpPr>
            <p:cNvPr id="160" name="Freeform 77"/>
            <p:cNvSpPr>
              <a:spLocks noEditPoints="1"/>
            </p:cNvSpPr>
            <p:nvPr/>
          </p:nvSpPr>
          <p:spPr bwMode="gray">
            <a:xfrm>
              <a:off x="11009645" y="5384628"/>
              <a:ext cx="826485" cy="99610"/>
            </a:xfrm>
            <a:custGeom>
              <a:avLst/>
              <a:gdLst>
                <a:gd name="T0" fmla="*/ 0 w 527"/>
                <a:gd name="T1" fmla="*/ 57 h 64"/>
                <a:gd name="T2" fmla="*/ 41 w 527"/>
                <a:gd name="T3" fmla="*/ 57 h 64"/>
                <a:gd name="T4" fmla="*/ 8 w 527"/>
                <a:gd name="T5" fmla="*/ 0 h 64"/>
                <a:gd name="T6" fmla="*/ 34 w 527"/>
                <a:gd name="T7" fmla="*/ 57 h 64"/>
                <a:gd name="T8" fmla="*/ 86 w 527"/>
                <a:gd name="T9" fmla="*/ 57 h 64"/>
                <a:gd name="T10" fmla="*/ 60 w 527"/>
                <a:gd name="T11" fmla="*/ 4 h 64"/>
                <a:gd name="T12" fmla="*/ 77 w 527"/>
                <a:gd name="T13" fmla="*/ 57 h 64"/>
                <a:gd name="T14" fmla="*/ 65 w 527"/>
                <a:gd name="T15" fmla="*/ 64 h 64"/>
                <a:gd name="T16" fmla="*/ 102 w 527"/>
                <a:gd name="T17" fmla="*/ 39 h 64"/>
                <a:gd name="T18" fmla="*/ 93 w 527"/>
                <a:gd name="T19" fmla="*/ 57 h 64"/>
                <a:gd name="T20" fmla="*/ 121 w 527"/>
                <a:gd name="T21" fmla="*/ 8 h 64"/>
                <a:gd name="T22" fmla="*/ 154 w 527"/>
                <a:gd name="T23" fmla="*/ 64 h 64"/>
                <a:gd name="T24" fmla="*/ 154 w 527"/>
                <a:gd name="T25" fmla="*/ 0 h 64"/>
                <a:gd name="T26" fmla="*/ 154 w 527"/>
                <a:gd name="T27" fmla="*/ 8 h 64"/>
                <a:gd name="T28" fmla="*/ 130 w 527"/>
                <a:gd name="T29" fmla="*/ 8 h 64"/>
                <a:gd name="T30" fmla="*/ 182 w 527"/>
                <a:gd name="T31" fmla="*/ 57 h 64"/>
                <a:gd name="T32" fmla="*/ 224 w 527"/>
                <a:gd name="T33" fmla="*/ 57 h 64"/>
                <a:gd name="T34" fmla="*/ 191 w 527"/>
                <a:gd name="T35" fmla="*/ 0 h 64"/>
                <a:gd name="T36" fmla="*/ 215 w 527"/>
                <a:gd name="T37" fmla="*/ 57 h 64"/>
                <a:gd name="T38" fmla="*/ 251 w 527"/>
                <a:gd name="T39" fmla="*/ 0 h 64"/>
                <a:gd name="T40" fmla="*/ 251 w 527"/>
                <a:gd name="T41" fmla="*/ 64 h 64"/>
                <a:gd name="T42" fmla="*/ 284 w 527"/>
                <a:gd name="T43" fmla="*/ 8 h 64"/>
                <a:gd name="T44" fmla="*/ 251 w 527"/>
                <a:gd name="T45" fmla="*/ 8 h 64"/>
                <a:gd name="T46" fmla="*/ 251 w 527"/>
                <a:gd name="T47" fmla="*/ 57 h 64"/>
                <a:gd name="T48" fmla="*/ 328 w 527"/>
                <a:gd name="T49" fmla="*/ 0 h 64"/>
                <a:gd name="T50" fmla="*/ 307 w 527"/>
                <a:gd name="T51" fmla="*/ 8 h 64"/>
                <a:gd name="T52" fmla="*/ 307 w 527"/>
                <a:gd name="T53" fmla="*/ 57 h 64"/>
                <a:gd name="T54" fmla="*/ 340 w 527"/>
                <a:gd name="T55" fmla="*/ 64 h 64"/>
                <a:gd name="T56" fmla="*/ 340 w 527"/>
                <a:gd name="T57" fmla="*/ 35 h 64"/>
                <a:gd name="T58" fmla="*/ 328 w 527"/>
                <a:gd name="T59" fmla="*/ 57 h 64"/>
                <a:gd name="T60" fmla="*/ 368 w 527"/>
                <a:gd name="T61" fmla="*/ 0 h 64"/>
                <a:gd name="T62" fmla="*/ 380 w 527"/>
                <a:gd name="T63" fmla="*/ 8 h 64"/>
                <a:gd name="T64" fmla="*/ 364 w 527"/>
                <a:gd name="T65" fmla="*/ 60 h 64"/>
                <a:gd name="T66" fmla="*/ 405 w 527"/>
                <a:gd name="T67" fmla="*/ 60 h 64"/>
                <a:gd name="T68" fmla="*/ 396 w 527"/>
                <a:gd name="T69" fmla="*/ 39 h 64"/>
                <a:gd name="T70" fmla="*/ 433 w 527"/>
                <a:gd name="T71" fmla="*/ 0 h 64"/>
                <a:gd name="T72" fmla="*/ 433 w 527"/>
                <a:gd name="T73" fmla="*/ 64 h 64"/>
                <a:gd name="T74" fmla="*/ 466 w 527"/>
                <a:gd name="T75" fmla="*/ 8 h 64"/>
                <a:gd name="T76" fmla="*/ 433 w 527"/>
                <a:gd name="T77" fmla="*/ 8 h 64"/>
                <a:gd name="T78" fmla="*/ 433 w 527"/>
                <a:gd name="T79" fmla="*/ 57 h 64"/>
                <a:gd name="T80" fmla="*/ 510 w 527"/>
                <a:gd name="T81" fmla="*/ 0 h 64"/>
                <a:gd name="T82" fmla="*/ 489 w 527"/>
                <a:gd name="T83" fmla="*/ 8 h 64"/>
                <a:gd name="T84" fmla="*/ 489 w 527"/>
                <a:gd name="T85" fmla="*/ 57 h 64"/>
                <a:gd name="T86" fmla="*/ 522 w 527"/>
                <a:gd name="T87" fmla="*/ 64 h 64"/>
                <a:gd name="T88" fmla="*/ 522 w 527"/>
                <a:gd name="T89" fmla="*/ 35 h 64"/>
                <a:gd name="T90" fmla="*/ 510 w 527"/>
                <a:gd name="T91"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7" h="64">
                  <a:moveTo>
                    <a:pt x="8" y="0"/>
                  </a:moveTo>
                  <a:cubicBezTo>
                    <a:pt x="4" y="0"/>
                    <a:pt x="0" y="3"/>
                    <a:pt x="0" y="8"/>
                  </a:cubicBezTo>
                  <a:cubicBezTo>
                    <a:pt x="0" y="57"/>
                    <a:pt x="0" y="57"/>
                    <a:pt x="0" y="57"/>
                  </a:cubicBezTo>
                  <a:cubicBezTo>
                    <a:pt x="0" y="61"/>
                    <a:pt x="4" y="64"/>
                    <a:pt x="8" y="64"/>
                  </a:cubicBezTo>
                  <a:cubicBezTo>
                    <a:pt x="34" y="64"/>
                    <a:pt x="34" y="64"/>
                    <a:pt x="34" y="64"/>
                  </a:cubicBezTo>
                  <a:cubicBezTo>
                    <a:pt x="38" y="64"/>
                    <a:pt x="41" y="61"/>
                    <a:pt x="41" y="57"/>
                  </a:cubicBezTo>
                  <a:cubicBezTo>
                    <a:pt x="41" y="8"/>
                    <a:pt x="41" y="8"/>
                    <a:pt x="41" y="8"/>
                  </a:cubicBezTo>
                  <a:cubicBezTo>
                    <a:pt x="41" y="3"/>
                    <a:pt x="38" y="0"/>
                    <a:pt x="34" y="0"/>
                  </a:cubicBezTo>
                  <a:lnTo>
                    <a:pt x="8" y="0"/>
                  </a:lnTo>
                  <a:close/>
                  <a:moveTo>
                    <a:pt x="8" y="8"/>
                  </a:moveTo>
                  <a:cubicBezTo>
                    <a:pt x="34" y="8"/>
                    <a:pt x="34" y="8"/>
                    <a:pt x="34" y="8"/>
                  </a:cubicBezTo>
                  <a:cubicBezTo>
                    <a:pt x="34" y="57"/>
                    <a:pt x="34" y="57"/>
                    <a:pt x="34" y="57"/>
                  </a:cubicBezTo>
                  <a:cubicBezTo>
                    <a:pt x="8" y="57"/>
                    <a:pt x="8" y="57"/>
                    <a:pt x="8" y="57"/>
                  </a:cubicBezTo>
                  <a:lnTo>
                    <a:pt x="8" y="8"/>
                  </a:lnTo>
                  <a:close/>
                  <a:moveTo>
                    <a:pt x="86" y="57"/>
                  </a:moveTo>
                  <a:cubicBezTo>
                    <a:pt x="86" y="0"/>
                    <a:pt x="86" y="0"/>
                    <a:pt x="86" y="0"/>
                  </a:cubicBezTo>
                  <a:cubicBezTo>
                    <a:pt x="65" y="0"/>
                    <a:pt x="65" y="0"/>
                    <a:pt x="65" y="0"/>
                  </a:cubicBezTo>
                  <a:cubicBezTo>
                    <a:pt x="63" y="0"/>
                    <a:pt x="60" y="0"/>
                    <a:pt x="60" y="4"/>
                  </a:cubicBezTo>
                  <a:cubicBezTo>
                    <a:pt x="60" y="7"/>
                    <a:pt x="63" y="8"/>
                    <a:pt x="65" y="8"/>
                  </a:cubicBezTo>
                  <a:cubicBezTo>
                    <a:pt x="77" y="8"/>
                    <a:pt x="77" y="8"/>
                    <a:pt x="77" y="8"/>
                  </a:cubicBezTo>
                  <a:cubicBezTo>
                    <a:pt x="77" y="57"/>
                    <a:pt x="77" y="57"/>
                    <a:pt x="77" y="57"/>
                  </a:cubicBezTo>
                  <a:cubicBezTo>
                    <a:pt x="65" y="57"/>
                    <a:pt x="65" y="57"/>
                    <a:pt x="65" y="57"/>
                  </a:cubicBezTo>
                  <a:cubicBezTo>
                    <a:pt x="63" y="57"/>
                    <a:pt x="60" y="58"/>
                    <a:pt x="60" y="60"/>
                  </a:cubicBezTo>
                  <a:cubicBezTo>
                    <a:pt x="60" y="64"/>
                    <a:pt x="63" y="64"/>
                    <a:pt x="65" y="64"/>
                  </a:cubicBezTo>
                  <a:cubicBezTo>
                    <a:pt x="98" y="64"/>
                    <a:pt x="98" y="64"/>
                    <a:pt x="98" y="64"/>
                  </a:cubicBezTo>
                  <a:cubicBezTo>
                    <a:pt x="100" y="64"/>
                    <a:pt x="102" y="64"/>
                    <a:pt x="102" y="60"/>
                  </a:cubicBezTo>
                  <a:cubicBezTo>
                    <a:pt x="102" y="39"/>
                    <a:pt x="102" y="39"/>
                    <a:pt x="102" y="39"/>
                  </a:cubicBezTo>
                  <a:cubicBezTo>
                    <a:pt x="102" y="37"/>
                    <a:pt x="101" y="35"/>
                    <a:pt x="98" y="35"/>
                  </a:cubicBezTo>
                  <a:cubicBezTo>
                    <a:pt x="95" y="35"/>
                    <a:pt x="93" y="37"/>
                    <a:pt x="93" y="39"/>
                  </a:cubicBezTo>
                  <a:cubicBezTo>
                    <a:pt x="93" y="57"/>
                    <a:pt x="93" y="57"/>
                    <a:pt x="93" y="57"/>
                  </a:cubicBezTo>
                  <a:lnTo>
                    <a:pt x="86" y="57"/>
                  </a:lnTo>
                  <a:close/>
                  <a:moveTo>
                    <a:pt x="130" y="0"/>
                  </a:moveTo>
                  <a:cubicBezTo>
                    <a:pt x="125" y="0"/>
                    <a:pt x="121" y="3"/>
                    <a:pt x="121" y="8"/>
                  </a:cubicBezTo>
                  <a:cubicBezTo>
                    <a:pt x="121" y="57"/>
                    <a:pt x="121" y="57"/>
                    <a:pt x="121" y="57"/>
                  </a:cubicBezTo>
                  <a:cubicBezTo>
                    <a:pt x="121" y="61"/>
                    <a:pt x="125" y="64"/>
                    <a:pt x="130" y="64"/>
                  </a:cubicBezTo>
                  <a:cubicBezTo>
                    <a:pt x="154" y="64"/>
                    <a:pt x="154" y="64"/>
                    <a:pt x="154" y="64"/>
                  </a:cubicBezTo>
                  <a:cubicBezTo>
                    <a:pt x="159" y="64"/>
                    <a:pt x="163" y="61"/>
                    <a:pt x="163" y="57"/>
                  </a:cubicBezTo>
                  <a:cubicBezTo>
                    <a:pt x="163" y="8"/>
                    <a:pt x="163" y="8"/>
                    <a:pt x="163" y="8"/>
                  </a:cubicBezTo>
                  <a:cubicBezTo>
                    <a:pt x="163" y="3"/>
                    <a:pt x="159" y="0"/>
                    <a:pt x="154" y="0"/>
                  </a:cubicBezTo>
                  <a:lnTo>
                    <a:pt x="130" y="0"/>
                  </a:lnTo>
                  <a:close/>
                  <a:moveTo>
                    <a:pt x="130" y="8"/>
                  </a:moveTo>
                  <a:cubicBezTo>
                    <a:pt x="154" y="8"/>
                    <a:pt x="154" y="8"/>
                    <a:pt x="154" y="8"/>
                  </a:cubicBezTo>
                  <a:cubicBezTo>
                    <a:pt x="154" y="57"/>
                    <a:pt x="154" y="57"/>
                    <a:pt x="154" y="57"/>
                  </a:cubicBezTo>
                  <a:cubicBezTo>
                    <a:pt x="130" y="57"/>
                    <a:pt x="130" y="57"/>
                    <a:pt x="130" y="57"/>
                  </a:cubicBezTo>
                  <a:lnTo>
                    <a:pt x="130" y="8"/>
                  </a:lnTo>
                  <a:close/>
                  <a:moveTo>
                    <a:pt x="191" y="0"/>
                  </a:moveTo>
                  <a:cubicBezTo>
                    <a:pt x="185" y="0"/>
                    <a:pt x="182" y="3"/>
                    <a:pt x="182" y="8"/>
                  </a:cubicBezTo>
                  <a:cubicBezTo>
                    <a:pt x="182" y="57"/>
                    <a:pt x="182" y="57"/>
                    <a:pt x="182" y="57"/>
                  </a:cubicBezTo>
                  <a:cubicBezTo>
                    <a:pt x="182" y="61"/>
                    <a:pt x="185" y="64"/>
                    <a:pt x="191" y="64"/>
                  </a:cubicBezTo>
                  <a:cubicBezTo>
                    <a:pt x="215" y="64"/>
                    <a:pt x="215" y="64"/>
                    <a:pt x="215" y="64"/>
                  </a:cubicBezTo>
                  <a:cubicBezTo>
                    <a:pt x="220" y="64"/>
                    <a:pt x="224" y="61"/>
                    <a:pt x="224" y="57"/>
                  </a:cubicBezTo>
                  <a:cubicBezTo>
                    <a:pt x="224" y="8"/>
                    <a:pt x="224" y="8"/>
                    <a:pt x="224" y="8"/>
                  </a:cubicBezTo>
                  <a:cubicBezTo>
                    <a:pt x="224" y="3"/>
                    <a:pt x="219" y="0"/>
                    <a:pt x="215" y="0"/>
                  </a:cubicBezTo>
                  <a:lnTo>
                    <a:pt x="191" y="0"/>
                  </a:lnTo>
                  <a:close/>
                  <a:moveTo>
                    <a:pt x="191" y="8"/>
                  </a:moveTo>
                  <a:cubicBezTo>
                    <a:pt x="215" y="8"/>
                    <a:pt x="215" y="8"/>
                    <a:pt x="215" y="8"/>
                  </a:cubicBezTo>
                  <a:cubicBezTo>
                    <a:pt x="215" y="57"/>
                    <a:pt x="215" y="57"/>
                    <a:pt x="215" y="57"/>
                  </a:cubicBezTo>
                  <a:cubicBezTo>
                    <a:pt x="191" y="57"/>
                    <a:pt x="191" y="57"/>
                    <a:pt x="191" y="57"/>
                  </a:cubicBezTo>
                  <a:lnTo>
                    <a:pt x="191" y="8"/>
                  </a:lnTo>
                  <a:close/>
                  <a:moveTo>
                    <a:pt x="251" y="0"/>
                  </a:moveTo>
                  <a:cubicBezTo>
                    <a:pt x="246" y="0"/>
                    <a:pt x="243" y="3"/>
                    <a:pt x="243" y="8"/>
                  </a:cubicBezTo>
                  <a:cubicBezTo>
                    <a:pt x="243" y="57"/>
                    <a:pt x="243" y="57"/>
                    <a:pt x="243" y="57"/>
                  </a:cubicBezTo>
                  <a:cubicBezTo>
                    <a:pt x="243" y="61"/>
                    <a:pt x="246" y="64"/>
                    <a:pt x="251" y="64"/>
                  </a:cubicBezTo>
                  <a:cubicBezTo>
                    <a:pt x="276" y="64"/>
                    <a:pt x="276" y="64"/>
                    <a:pt x="276" y="64"/>
                  </a:cubicBezTo>
                  <a:cubicBezTo>
                    <a:pt x="280" y="64"/>
                    <a:pt x="284" y="61"/>
                    <a:pt x="284" y="57"/>
                  </a:cubicBezTo>
                  <a:cubicBezTo>
                    <a:pt x="284" y="8"/>
                    <a:pt x="284" y="8"/>
                    <a:pt x="284" y="8"/>
                  </a:cubicBezTo>
                  <a:cubicBezTo>
                    <a:pt x="284" y="3"/>
                    <a:pt x="280" y="0"/>
                    <a:pt x="276" y="0"/>
                  </a:cubicBezTo>
                  <a:lnTo>
                    <a:pt x="251" y="0"/>
                  </a:lnTo>
                  <a:close/>
                  <a:moveTo>
                    <a:pt x="251" y="8"/>
                  </a:moveTo>
                  <a:cubicBezTo>
                    <a:pt x="276" y="8"/>
                    <a:pt x="276" y="8"/>
                    <a:pt x="276" y="8"/>
                  </a:cubicBezTo>
                  <a:cubicBezTo>
                    <a:pt x="276" y="57"/>
                    <a:pt x="276" y="57"/>
                    <a:pt x="276" y="57"/>
                  </a:cubicBezTo>
                  <a:cubicBezTo>
                    <a:pt x="251" y="57"/>
                    <a:pt x="251" y="57"/>
                    <a:pt x="251" y="57"/>
                  </a:cubicBezTo>
                  <a:lnTo>
                    <a:pt x="251" y="8"/>
                  </a:lnTo>
                  <a:close/>
                  <a:moveTo>
                    <a:pt x="328" y="57"/>
                  </a:moveTo>
                  <a:cubicBezTo>
                    <a:pt x="328" y="0"/>
                    <a:pt x="328" y="0"/>
                    <a:pt x="328" y="0"/>
                  </a:cubicBezTo>
                  <a:cubicBezTo>
                    <a:pt x="307" y="0"/>
                    <a:pt x="307" y="0"/>
                    <a:pt x="307" y="0"/>
                  </a:cubicBezTo>
                  <a:cubicBezTo>
                    <a:pt x="305" y="0"/>
                    <a:pt x="303" y="0"/>
                    <a:pt x="303" y="4"/>
                  </a:cubicBezTo>
                  <a:cubicBezTo>
                    <a:pt x="303" y="7"/>
                    <a:pt x="305" y="8"/>
                    <a:pt x="307" y="8"/>
                  </a:cubicBezTo>
                  <a:cubicBezTo>
                    <a:pt x="320" y="8"/>
                    <a:pt x="320" y="8"/>
                    <a:pt x="320" y="8"/>
                  </a:cubicBezTo>
                  <a:cubicBezTo>
                    <a:pt x="320" y="57"/>
                    <a:pt x="320" y="57"/>
                    <a:pt x="320" y="57"/>
                  </a:cubicBezTo>
                  <a:cubicBezTo>
                    <a:pt x="307" y="57"/>
                    <a:pt x="307" y="57"/>
                    <a:pt x="307" y="57"/>
                  </a:cubicBezTo>
                  <a:cubicBezTo>
                    <a:pt x="305" y="57"/>
                    <a:pt x="303" y="58"/>
                    <a:pt x="303" y="60"/>
                  </a:cubicBezTo>
                  <a:cubicBezTo>
                    <a:pt x="303" y="64"/>
                    <a:pt x="305" y="64"/>
                    <a:pt x="307" y="64"/>
                  </a:cubicBezTo>
                  <a:cubicBezTo>
                    <a:pt x="340" y="64"/>
                    <a:pt x="340" y="64"/>
                    <a:pt x="340" y="64"/>
                  </a:cubicBezTo>
                  <a:cubicBezTo>
                    <a:pt x="343" y="64"/>
                    <a:pt x="344" y="64"/>
                    <a:pt x="344" y="60"/>
                  </a:cubicBezTo>
                  <a:cubicBezTo>
                    <a:pt x="344" y="39"/>
                    <a:pt x="344" y="39"/>
                    <a:pt x="344" y="39"/>
                  </a:cubicBezTo>
                  <a:cubicBezTo>
                    <a:pt x="344" y="37"/>
                    <a:pt x="344" y="35"/>
                    <a:pt x="340" y="35"/>
                  </a:cubicBezTo>
                  <a:cubicBezTo>
                    <a:pt x="337" y="35"/>
                    <a:pt x="337" y="37"/>
                    <a:pt x="337" y="39"/>
                  </a:cubicBezTo>
                  <a:cubicBezTo>
                    <a:pt x="337" y="57"/>
                    <a:pt x="337" y="57"/>
                    <a:pt x="337" y="57"/>
                  </a:cubicBezTo>
                  <a:lnTo>
                    <a:pt x="328" y="57"/>
                  </a:lnTo>
                  <a:close/>
                  <a:moveTo>
                    <a:pt x="389" y="57"/>
                  </a:moveTo>
                  <a:cubicBezTo>
                    <a:pt x="389" y="0"/>
                    <a:pt x="389" y="0"/>
                    <a:pt x="389" y="0"/>
                  </a:cubicBezTo>
                  <a:cubicBezTo>
                    <a:pt x="368" y="0"/>
                    <a:pt x="368" y="0"/>
                    <a:pt x="368" y="0"/>
                  </a:cubicBezTo>
                  <a:cubicBezTo>
                    <a:pt x="366" y="0"/>
                    <a:pt x="364" y="0"/>
                    <a:pt x="364" y="4"/>
                  </a:cubicBezTo>
                  <a:cubicBezTo>
                    <a:pt x="364" y="7"/>
                    <a:pt x="366" y="8"/>
                    <a:pt x="368" y="8"/>
                  </a:cubicBezTo>
                  <a:cubicBezTo>
                    <a:pt x="380" y="8"/>
                    <a:pt x="380" y="8"/>
                    <a:pt x="380" y="8"/>
                  </a:cubicBezTo>
                  <a:cubicBezTo>
                    <a:pt x="380" y="57"/>
                    <a:pt x="380" y="57"/>
                    <a:pt x="380" y="57"/>
                  </a:cubicBezTo>
                  <a:cubicBezTo>
                    <a:pt x="368" y="57"/>
                    <a:pt x="368" y="57"/>
                    <a:pt x="368" y="57"/>
                  </a:cubicBezTo>
                  <a:cubicBezTo>
                    <a:pt x="366" y="57"/>
                    <a:pt x="364" y="58"/>
                    <a:pt x="364" y="60"/>
                  </a:cubicBezTo>
                  <a:cubicBezTo>
                    <a:pt x="364" y="64"/>
                    <a:pt x="366" y="64"/>
                    <a:pt x="368" y="64"/>
                  </a:cubicBezTo>
                  <a:cubicBezTo>
                    <a:pt x="401" y="64"/>
                    <a:pt x="401" y="64"/>
                    <a:pt x="401" y="64"/>
                  </a:cubicBezTo>
                  <a:cubicBezTo>
                    <a:pt x="403" y="64"/>
                    <a:pt x="405" y="64"/>
                    <a:pt x="405" y="60"/>
                  </a:cubicBezTo>
                  <a:cubicBezTo>
                    <a:pt x="405" y="39"/>
                    <a:pt x="405" y="39"/>
                    <a:pt x="405" y="39"/>
                  </a:cubicBezTo>
                  <a:cubicBezTo>
                    <a:pt x="405" y="37"/>
                    <a:pt x="404" y="35"/>
                    <a:pt x="401" y="35"/>
                  </a:cubicBezTo>
                  <a:cubicBezTo>
                    <a:pt x="398" y="35"/>
                    <a:pt x="396" y="37"/>
                    <a:pt x="396" y="39"/>
                  </a:cubicBezTo>
                  <a:cubicBezTo>
                    <a:pt x="396" y="57"/>
                    <a:pt x="396" y="57"/>
                    <a:pt x="396" y="57"/>
                  </a:cubicBezTo>
                  <a:lnTo>
                    <a:pt x="389" y="57"/>
                  </a:lnTo>
                  <a:close/>
                  <a:moveTo>
                    <a:pt x="433" y="0"/>
                  </a:moveTo>
                  <a:cubicBezTo>
                    <a:pt x="428" y="0"/>
                    <a:pt x="424" y="3"/>
                    <a:pt x="424" y="8"/>
                  </a:cubicBezTo>
                  <a:cubicBezTo>
                    <a:pt x="424" y="57"/>
                    <a:pt x="424" y="57"/>
                    <a:pt x="424" y="57"/>
                  </a:cubicBezTo>
                  <a:cubicBezTo>
                    <a:pt x="424" y="61"/>
                    <a:pt x="428" y="64"/>
                    <a:pt x="433" y="64"/>
                  </a:cubicBezTo>
                  <a:cubicBezTo>
                    <a:pt x="457" y="64"/>
                    <a:pt x="457" y="64"/>
                    <a:pt x="457" y="64"/>
                  </a:cubicBezTo>
                  <a:cubicBezTo>
                    <a:pt x="462" y="64"/>
                    <a:pt x="466" y="61"/>
                    <a:pt x="466" y="57"/>
                  </a:cubicBezTo>
                  <a:cubicBezTo>
                    <a:pt x="466" y="8"/>
                    <a:pt x="466" y="8"/>
                    <a:pt x="466" y="8"/>
                  </a:cubicBezTo>
                  <a:cubicBezTo>
                    <a:pt x="466" y="3"/>
                    <a:pt x="462" y="0"/>
                    <a:pt x="457" y="0"/>
                  </a:cubicBezTo>
                  <a:lnTo>
                    <a:pt x="433" y="0"/>
                  </a:lnTo>
                  <a:close/>
                  <a:moveTo>
                    <a:pt x="433" y="8"/>
                  </a:moveTo>
                  <a:cubicBezTo>
                    <a:pt x="457" y="8"/>
                    <a:pt x="457" y="8"/>
                    <a:pt x="457" y="8"/>
                  </a:cubicBezTo>
                  <a:cubicBezTo>
                    <a:pt x="457" y="57"/>
                    <a:pt x="457" y="57"/>
                    <a:pt x="457" y="57"/>
                  </a:cubicBezTo>
                  <a:cubicBezTo>
                    <a:pt x="433" y="57"/>
                    <a:pt x="433" y="57"/>
                    <a:pt x="433" y="57"/>
                  </a:cubicBezTo>
                  <a:lnTo>
                    <a:pt x="433" y="8"/>
                  </a:lnTo>
                  <a:close/>
                  <a:moveTo>
                    <a:pt x="510" y="57"/>
                  </a:moveTo>
                  <a:cubicBezTo>
                    <a:pt x="510" y="0"/>
                    <a:pt x="510" y="0"/>
                    <a:pt x="510" y="0"/>
                  </a:cubicBezTo>
                  <a:cubicBezTo>
                    <a:pt x="489" y="0"/>
                    <a:pt x="489" y="0"/>
                    <a:pt x="489" y="0"/>
                  </a:cubicBezTo>
                  <a:cubicBezTo>
                    <a:pt x="487" y="0"/>
                    <a:pt x="485" y="0"/>
                    <a:pt x="485" y="4"/>
                  </a:cubicBezTo>
                  <a:cubicBezTo>
                    <a:pt x="485" y="7"/>
                    <a:pt x="487" y="8"/>
                    <a:pt x="489" y="8"/>
                  </a:cubicBezTo>
                  <a:cubicBezTo>
                    <a:pt x="502" y="8"/>
                    <a:pt x="502" y="8"/>
                    <a:pt x="502" y="8"/>
                  </a:cubicBezTo>
                  <a:cubicBezTo>
                    <a:pt x="502" y="57"/>
                    <a:pt x="502" y="57"/>
                    <a:pt x="502" y="57"/>
                  </a:cubicBezTo>
                  <a:cubicBezTo>
                    <a:pt x="489" y="57"/>
                    <a:pt x="489" y="57"/>
                    <a:pt x="489" y="57"/>
                  </a:cubicBezTo>
                  <a:cubicBezTo>
                    <a:pt x="487" y="57"/>
                    <a:pt x="485" y="58"/>
                    <a:pt x="485" y="60"/>
                  </a:cubicBezTo>
                  <a:cubicBezTo>
                    <a:pt x="485" y="64"/>
                    <a:pt x="487" y="64"/>
                    <a:pt x="489" y="64"/>
                  </a:cubicBezTo>
                  <a:cubicBezTo>
                    <a:pt x="522" y="64"/>
                    <a:pt x="522" y="64"/>
                    <a:pt x="522" y="64"/>
                  </a:cubicBezTo>
                  <a:cubicBezTo>
                    <a:pt x="524" y="64"/>
                    <a:pt x="527" y="64"/>
                    <a:pt x="527" y="60"/>
                  </a:cubicBezTo>
                  <a:cubicBezTo>
                    <a:pt x="527" y="39"/>
                    <a:pt x="527" y="39"/>
                    <a:pt x="527" y="39"/>
                  </a:cubicBezTo>
                  <a:cubicBezTo>
                    <a:pt x="527" y="37"/>
                    <a:pt x="525" y="35"/>
                    <a:pt x="522" y="35"/>
                  </a:cubicBezTo>
                  <a:cubicBezTo>
                    <a:pt x="519" y="35"/>
                    <a:pt x="518" y="37"/>
                    <a:pt x="518" y="39"/>
                  </a:cubicBezTo>
                  <a:cubicBezTo>
                    <a:pt x="518" y="57"/>
                    <a:pt x="518" y="57"/>
                    <a:pt x="518" y="57"/>
                  </a:cubicBezTo>
                  <a:lnTo>
                    <a:pt x="51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1" name="Freeform 78"/>
            <p:cNvSpPr>
              <a:spLocks noEditPoints="1"/>
            </p:cNvSpPr>
            <p:nvPr/>
          </p:nvSpPr>
          <p:spPr bwMode="gray">
            <a:xfrm>
              <a:off x="11009645" y="5228485"/>
              <a:ext cx="826485" cy="99610"/>
            </a:xfrm>
            <a:custGeom>
              <a:avLst/>
              <a:gdLst>
                <a:gd name="T0" fmla="*/ 4 w 527"/>
                <a:gd name="T1" fmla="*/ 0 h 65"/>
                <a:gd name="T2" fmla="*/ 17 w 527"/>
                <a:gd name="T3" fmla="*/ 8 h 65"/>
                <a:gd name="T4" fmla="*/ 0 w 527"/>
                <a:gd name="T5" fmla="*/ 61 h 65"/>
                <a:gd name="T6" fmla="*/ 41 w 527"/>
                <a:gd name="T7" fmla="*/ 61 h 65"/>
                <a:gd name="T8" fmla="*/ 34 w 527"/>
                <a:gd name="T9" fmla="*/ 40 h 65"/>
                <a:gd name="T10" fmla="*/ 86 w 527"/>
                <a:gd name="T11" fmla="*/ 57 h 65"/>
                <a:gd name="T12" fmla="*/ 60 w 527"/>
                <a:gd name="T13" fmla="*/ 4 h 65"/>
                <a:gd name="T14" fmla="*/ 77 w 527"/>
                <a:gd name="T15" fmla="*/ 57 h 65"/>
                <a:gd name="T16" fmla="*/ 65 w 527"/>
                <a:gd name="T17" fmla="*/ 65 h 65"/>
                <a:gd name="T18" fmla="*/ 102 w 527"/>
                <a:gd name="T19" fmla="*/ 40 h 65"/>
                <a:gd name="T20" fmla="*/ 93 w 527"/>
                <a:gd name="T21" fmla="*/ 57 h 65"/>
                <a:gd name="T22" fmla="*/ 146 w 527"/>
                <a:gd name="T23" fmla="*/ 0 h 65"/>
                <a:gd name="T24" fmla="*/ 126 w 527"/>
                <a:gd name="T25" fmla="*/ 8 h 65"/>
                <a:gd name="T26" fmla="*/ 126 w 527"/>
                <a:gd name="T27" fmla="*/ 57 h 65"/>
                <a:gd name="T28" fmla="*/ 159 w 527"/>
                <a:gd name="T29" fmla="*/ 65 h 65"/>
                <a:gd name="T30" fmla="*/ 159 w 527"/>
                <a:gd name="T31" fmla="*/ 36 h 65"/>
                <a:gd name="T32" fmla="*/ 146 w 527"/>
                <a:gd name="T33" fmla="*/ 57 h 65"/>
                <a:gd name="T34" fmla="*/ 182 w 527"/>
                <a:gd name="T35" fmla="*/ 57 h 65"/>
                <a:gd name="T36" fmla="*/ 224 w 527"/>
                <a:gd name="T37" fmla="*/ 57 h 65"/>
                <a:gd name="T38" fmla="*/ 191 w 527"/>
                <a:gd name="T39" fmla="*/ 0 h 65"/>
                <a:gd name="T40" fmla="*/ 215 w 527"/>
                <a:gd name="T41" fmla="*/ 57 h 65"/>
                <a:gd name="T42" fmla="*/ 267 w 527"/>
                <a:gd name="T43" fmla="*/ 57 h 65"/>
                <a:gd name="T44" fmla="*/ 243 w 527"/>
                <a:gd name="T45" fmla="*/ 4 h 65"/>
                <a:gd name="T46" fmla="*/ 259 w 527"/>
                <a:gd name="T47" fmla="*/ 57 h 65"/>
                <a:gd name="T48" fmla="*/ 246 w 527"/>
                <a:gd name="T49" fmla="*/ 65 h 65"/>
                <a:gd name="T50" fmla="*/ 284 w 527"/>
                <a:gd name="T51" fmla="*/ 40 h 65"/>
                <a:gd name="T52" fmla="*/ 276 w 527"/>
                <a:gd name="T53" fmla="*/ 57 h 65"/>
                <a:gd name="T54" fmla="*/ 303 w 527"/>
                <a:gd name="T55" fmla="*/ 8 h 65"/>
                <a:gd name="T56" fmla="*/ 337 w 527"/>
                <a:gd name="T57" fmla="*/ 65 h 65"/>
                <a:gd name="T58" fmla="*/ 337 w 527"/>
                <a:gd name="T59" fmla="*/ 0 h 65"/>
                <a:gd name="T60" fmla="*/ 337 w 527"/>
                <a:gd name="T61" fmla="*/ 8 h 65"/>
                <a:gd name="T62" fmla="*/ 311 w 527"/>
                <a:gd name="T63" fmla="*/ 8 h 65"/>
                <a:gd name="T64" fmla="*/ 364 w 527"/>
                <a:gd name="T65" fmla="*/ 57 h 65"/>
                <a:gd name="T66" fmla="*/ 405 w 527"/>
                <a:gd name="T67" fmla="*/ 57 h 65"/>
                <a:gd name="T68" fmla="*/ 372 w 527"/>
                <a:gd name="T69" fmla="*/ 0 h 65"/>
                <a:gd name="T70" fmla="*/ 396 w 527"/>
                <a:gd name="T71" fmla="*/ 57 h 65"/>
                <a:gd name="T72" fmla="*/ 449 w 527"/>
                <a:gd name="T73" fmla="*/ 57 h 65"/>
                <a:gd name="T74" fmla="*/ 424 w 527"/>
                <a:gd name="T75" fmla="*/ 4 h 65"/>
                <a:gd name="T76" fmla="*/ 441 w 527"/>
                <a:gd name="T77" fmla="*/ 57 h 65"/>
                <a:gd name="T78" fmla="*/ 429 w 527"/>
                <a:gd name="T79" fmla="*/ 65 h 65"/>
                <a:gd name="T80" fmla="*/ 466 w 527"/>
                <a:gd name="T81" fmla="*/ 40 h 65"/>
                <a:gd name="T82" fmla="*/ 457 w 527"/>
                <a:gd name="T83" fmla="*/ 57 h 65"/>
                <a:gd name="T84" fmla="*/ 485 w 527"/>
                <a:gd name="T85" fmla="*/ 8 h 65"/>
                <a:gd name="T86" fmla="*/ 518 w 527"/>
                <a:gd name="T87" fmla="*/ 65 h 65"/>
                <a:gd name="T88" fmla="*/ 518 w 527"/>
                <a:gd name="T89" fmla="*/ 0 h 65"/>
                <a:gd name="T90" fmla="*/ 518 w 527"/>
                <a:gd name="T91" fmla="*/ 8 h 65"/>
                <a:gd name="T92" fmla="*/ 494 w 527"/>
                <a:gd name="T93"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7" h="65">
                  <a:moveTo>
                    <a:pt x="25" y="57"/>
                  </a:moveTo>
                  <a:cubicBezTo>
                    <a:pt x="25" y="0"/>
                    <a:pt x="25" y="0"/>
                    <a:pt x="25" y="0"/>
                  </a:cubicBezTo>
                  <a:cubicBezTo>
                    <a:pt x="4" y="0"/>
                    <a:pt x="4" y="0"/>
                    <a:pt x="4" y="0"/>
                  </a:cubicBezTo>
                  <a:cubicBezTo>
                    <a:pt x="2" y="0"/>
                    <a:pt x="0" y="1"/>
                    <a:pt x="0" y="4"/>
                  </a:cubicBezTo>
                  <a:cubicBezTo>
                    <a:pt x="0" y="7"/>
                    <a:pt x="2" y="8"/>
                    <a:pt x="4" y="8"/>
                  </a:cubicBezTo>
                  <a:cubicBezTo>
                    <a:pt x="17" y="8"/>
                    <a:pt x="17" y="8"/>
                    <a:pt x="17" y="8"/>
                  </a:cubicBezTo>
                  <a:cubicBezTo>
                    <a:pt x="17" y="57"/>
                    <a:pt x="17" y="57"/>
                    <a:pt x="17" y="57"/>
                  </a:cubicBezTo>
                  <a:cubicBezTo>
                    <a:pt x="4" y="57"/>
                    <a:pt x="4" y="57"/>
                    <a:pt x="4" y="57"/>
                  </a:cubicBezTo>
                  <a:cubicBezTo>
                    <a:pt x="2" y="57"/>
                    <a:pt x="0" y="58"/>
                    <a:pt x="0" y="61"/>
                  </a:cubicBezTo>
                  <a:cubicBezTo>
                    <a:pt x="0" y="64"/>
                    <a:pt x="2" y="65"/>
                    <a:pt x="4" y="65"/>
                  </a:cubicBezTo>
                  <a:cubicBezTo>
                    <a:pt x="38" y="65"/>
                    <a:pt x="38" y="65"/>
                    <a:pt x="38" y="65"/>
                  </a:cubicBezTo>
                  <a:cubicBezTo>
                    <a:pt x="40" y="65"/>
                    <a:pt x="41" y="64"/>
                    <a:pt x="41" y="61"/>
                  </a:cubicBezTo>
                  <a:cubicBezTo>
                    <a:pt x="41" y="40"/>
                    <a:pt x="41" y="40"/>
                    <a:pt x="41" y="40"/>
                  </a:cubicBezTo>
                  <a:cubicBezTo>
                    <a:pt x="41" y="38"/>
                    <a:pt x="41" y="36"/>
                    <a:pt x="38" y="36"/>
                  </a:cubicBezTo>
                  <a:cubicBezTo>
                    <a:pt x="34" y="36"/>
                    <a:pt x="34" y="38"/>
                    <a:pt x="34" y="40"/>
                  </a:cubicBezTo>
                  <a:cubicBezTo>
                    <a:pt x="34" y="57"/>
                    <a:pt x="34" y="57"/>
                    <a:pt x="34" y="57"/>
                  </a:cubicBezTo>
                  <a:lnTo>
                    <a:pt x="25" y="57"/>
                  </a:lnTo>
                  <a:close/>
                  <a:moveTo>
                    <a:pt x="86" y="57"/>
                  </a:moveTo>
                  <a:cubicBezTo>
                    <a:pt x="86" y="0"/>
                    <a:pt x="86" y="0"/>
                    <a:pt x="86" y="0"/>
                  </a:cubicBezTo>
                  <a:cubicBezTo>
                    <a:pt x="65" y="0"/>
                    <a:pt x="65" y="0"/>
                    <a:pt x="65" y="0"/>
                  </a:cubicBezTo>
                  <a:cubicBezTo>
                    <a:pt x="63" y="0"/>
                    <a:pt x="60" y="1"/>
                    <a:pt x="60" y="4"/>
                  </a:cubicBezTo>
                  <a:cubicBezTo>
                    <a:pt x="60" y="7"/>
                    <a:pt x="63" y="8"/>
                    <a:pt x="65" y="8"/>
                  </a:cubicBezTo>
                  <a:cubicBezTo>
                    <a:pt x="77" y="8"/>
                    <a:pt x="77" y="8"/>
                    <a:pt x="77" y="8"/>
                  </a:cubicBezTo>
                  <a:cubicBezTo>
                    <a:pt x="77" y="57"/>
                    <a:pt x="77" y="57"/>
                    <a:pt x="77" y="57"/>
                  </a:cubicBezTo>
                  <a:cubicBezTo>
                    <a:pt x="65" y="57"/>
                    <a:pt x="65" y="57"/>
                    <a:pt x="65" y="57"/>
                  </a:cubicBezTo>
                  <a:cubicBezTo>
                    <a:pt x="63" y="57"/>
                    <a:pt x="60" y="58"/>
                    <a:pt x="60" y="61"/>
                  </a:cubicBezTo>
                  <a:cubicBezTo>
                    <a:pt x="60" y="64"/>
                    <a:pt x="63" y="65"/>
                    <a:pt x="65" y="65"/>
                  </a:cubicBezTo>
                  <a:cubicBezTo>
                    <a:pt x="98" y="65"/>
                    <a:pt x="98" y="65"/>
                    <a:pt x="98" y="65"/>
                  </a:cubicBezTo>
                  <a:cubicBezTo>
                    <a:pt x="100" y="65"/>
                    <a:pt x="102" y="64"/>
                    <a:pt x="102" y="61"/>
                  </a:cubicBezTo>
                  <a:cubicBezTo>
                    <a:pt x="102" y="40"/>
                    <a:pt x="102" y="40"/>
                    <a:pt x="102" y="40"/>
                  </a:cubicBezTo>
                  <a:cubicBezTo>
                    <a:pt x="102" y="38"/>
                    <a:pt x="101" y="36"/>
                    <a:pt x="98" y="36"/>
                  </a:cubicBezTo>
                  <a:cubicBezTo>
                    <a:pt x="95" y="36"/>
                    <a:pt x="93" y="38"/>
                    <a:pt x="93" y="40"/>
                  </a:cubicBezTo>
                  <a:cubicBezTo>
                    <a:pt x="93" y="57"/>
                    <a:pt x="93" y="57"/>
                    <a:pt x="93" y="57"/>
                  </a:cubicBezTo>
                  <a:lnTo>
                    <a:pt x="86" y="57"/>
                  </a:lnTo>
                  <a:close/>
                  <a:moveTo>
                    <a:pt x="146" y="57"/>
                  </a:moveTo>
                  <a:cubicBezTo>
                    <a:pt x="146" y="0"/>
                    <a:pt x="146" y="0"/>
                    <a:pt x="146" y="0"/>
                  </a:cubicBezTo>
                  <a:cubicBezTo>
                    <a:pt x="126" y="0"/>
                    <a:pt x="126" y="0"/>
                    <a:pt x="126" y="0"/>
                  </a:cubicBezTo>
                  <a:cubicBezTo>
                    <a:pt x="123" y="0"/>
                    <a:pt x="121" y="1"/>
                    <a:pt x="121" y="4"/>
                  </a:cubicBezTo>
                  <a:cubicBezTo>
                    <a:pt x="121" y="7"/>
                    <a:pt x="123" y="8"/>
                    <a:pt x="126" y="8"/>
                  </a:cubicBezTo>
                  <a:cubicBezTo>
                    <a:pt x="138" y="8"/>
                    <a:pt x="138" y="8"/>
                    <a:pt x="138" y="8"/>
                  </a:cubicBezTo>
                  <a:cubicBezTo>
                    <a:pt x="138" y="57"/>
                    <a:pt x="138" y="57"/>
                    <a:pt x="138" y="57"/>
                  </a:cubicBezTo>
                  <a:cubicBezTo>
                    <a:pt x="126" y="57"/>
                    <a:pt x="126" y="57"/>
                    <a:pt x="126" y="57"/>
                  </a:cubicBezTo>
                  <a:cubicBezTo>
                    <a:pt x="123" y="57"/>
                    <a:pt x="121" y="58"/>
                    <a:pt x="121" y="61"/>
                  </a:cubicBezTo>
                  <a:cubicBezTo>
                    <a:pt x="121" y="64"/>
                    <a:pt x="123" y="65"/>
                    <a:pt x="126" y="65"/>
                  </a:cubicBezTo>
                  <a:cubicBezTo>
                    <a:pt x="159" y="65"/>
                    <a:pt x="159" y="65"/>
                    <a:pt x="159" y="65"/>
                  </a:cubicBezTo>
                  <a:cubicBezTo>
                    <a:pt x="161" y="65"/>
                    <a:pt x="163" y="64"/>
                    <a:pt x="163" y="61"/>
                  </a:cubicBezTo>
                  <a:cubicBezTo>
                    <a:pt x="163" y="40"/>
                    <a:pt x="163" y="40"/>
                    <a:pt x="163" y="40"/>
                  </a:cubicBezTo>
                  <a:cubicBezTo>
                    <a:pt x="163" y="38"/>
                    <a:pt x="162" y="36"/>
                    <a:pt x="159" y="36"/>
                  </a:cubicBezTo>
                  <a:cubicBezTo>
                    <a:pt x="156" y="36"/>
                    <a:pt x="154" y="38"/>
                    <a:pt x="154" y="40"/>
                  </a:cubicBezTo>
                  <a:cubicBezTo>
                    <a:pt x="154" y="57"/>
                    <a:pt x="154" y="57"/>
                    <a:pt x="154" y="57"/>
                  </a:cubicBezTo>
                  <a:lnTo>
                    <a:pt x="146" y="57"/>
                  </a:lnTo>
                  <a:close/>
                  <a:moveTo>
                    <a:pt x="191" y="0"/>
                  </a:moveTo>
                  <a:cubicBezTo>
                    <a:pt x="185" y="0"/>
                    <a:pt x="182" y="4"/>
                    <a:pt x="182" y="8"/>
                  </a:cubicBezTo>
                  <a:cubicBezTo>
                    <a:pt x="182" y="57"/>
                    <a:pt x="182" y="57"/>
                    <a:pt x="182" y="57"/>
                  </a:cubicBezTo>
                  <a:cubicBezTo>
                    <a:pt x="182" y="62"/>
                    <a:pt x="185" y="65"/>
                    <a:pt x="191" y="65"/>
                  </a:cubicBezTo>
                  <a:cubicBezTo>
                    <a:pt x="215" y="65"/>
                    <a:pt x="215" y="65"/>
                    <a:pt x="215" y="65"/>
                  </a:cubicBezTo>
                  <a:cubicBezTo>
                    <a:pt x="220" y="65"/>
                    <a:pt x="224" y="62"/>
                    <a:pt x="224" y="57"/>
                  </a:cubicBezTo>
                  <a:cubicBezTo>
                    <a:pt x="224" y="8"/>
                    <a:pt x="224" y="8"/>
                    <a:pt x="224" y="8"/>
                  </a:cubicBezTo>
                  <a:cubicBezTo>
                    <a:pt x="224" y="4"/>
                    <a:pt x="219" y="0"/>
                    <a:pt x="215" y="0"/>
                  </a:cubicBezTo>
                  <a:lnTo>
                    <a:pt x="191" y="0"/>
                  </a:lnTo>
                  <a:close/>
                  <a:moveTo>
                    <a:pt x="191" y="8"/>
                  </a:moveTo>
                  <a:cubicBezTo>
                    <a:pt x="215" y="8"/>
                    <a:pt x="215" y="8"/>
                    <a:pt x="215" y="8"/>
                  </a:cubicBezTo>
                  <a:cubicBezTo>
                    <a:pt x="215" y="57"/>
                    <a:pt x="215" y="57"/>
                    <a:pt x="215" y="57"/>
                  </a:cubicBezTo>
                  <a:cubicBezTo>
                    <a:pt x="191" y="57"/>
                    <a:pt x="191" y="57"/>
                    <a:pt x="191" y="57"/>
                  </a:cubicBezTo>
                  <a:lnTo>
                    <a:pt x="191" y="8"/>
                  </a:lnTo>
                  <a:close/>
                  <a:moveTo>
                    <a:pt x="267" y="57"/>
                  </a:moveTo>
                  <a:cubicBezTo>
                    <a:pt x="267" y="0"/>
                    <a:pt x="267" y="0"/>
                    <a:pt x="267" y="0"/>
                  </a:cubicBezTo>
                  <a:cubicBezTo>
                    <a:pt x="246" y="0"/>
                    <a:pt x="246" y="0"/>
                    <a:pt x="246" y="0"/>
                  </a:cubicBezTo>
                  <a:cubicBezTo>
                    <a:pt x="245" y="0"/>
                    <a:pt x="243" y="1"/>
                    <a:pt x="243" y="4"/>
                  </a:cubicBezTo>
                  <a:cubicBezTo>
                    <a:pt x="243" y="7"/>
                    <a:pt x="245" y="8"/>
                    <a:pt x="246" y="8"/>
                  </a:cubicBezTo>
                  <a:cubicBezTo>
                    <a:pt x="259" y="8"/>
                    <a:pt x="259" y="8"/>
                    <a:pt x="259" y="8"/>
                  </a:cubicBezTo>
                  <a:cubicBezTo>
                    <a:pt x="259" y="57"/>
                    <a:pt x="259" y="57"/>
                    <a:pt x="259" y="57"/>
                  </a:cubicBezTo>
                  <a:cubicBezTo>
                    <a:pt x="246" y="57"/>
                    <a:pt x="246" y="57"/>
                    <a:pt x="246" y="57"/>
                  </a:cubicBezTo>
                  <a:cubicBezTo>
                    <a:pt x="245" y="57"/>
                    <a:pt x="243" y="58"/>
                    <a:pt x="243" y="61"/>
                  </a:cubicBezTo>
                  <a:cubicBezTo>
                    <a:pt x="243" y="64"/>
                    <a:pt x="245" y="65"/>
                    <a:pt x="246" y="65"/>
                  </a:cubicBezTo>
                  <a:cubicBezTo>
                    <a:pt x="280" y="65"/>
                    <a:pt x="280" y="65"/>
                    <a:pt x="280" y="65"/>
                  </a:cubicBezTo>
                  <a:cubicBezTo>
                    <a:pt x="282" y="65"/>
                    <a:pt x="284" y="64"/>
                    <a:pt x="284" y="61"/>
                  </a:cubicBezTo>
                  <a:cubicBezTo>
                    <a:pt x="284" y="40"/>
                    <a:pt x="284" y="40"/>
                    <a:pt x="284" y="40"/>
                  </a:cubicBezTo>
                  <a:cubicBezTo>
                    <a:pt x="284" y="38"/>
                    <a:pt x="283" y="36"/>
                    <a:pt x="280" y="36"/>
                  </a:cubicBezTo>
                  <a:cubicBezTo>
                    <a:pt x="277" y="36"/>
                    <a:pt x="276" y="38"/>
                    <a:pt x="276" y="40"/>
                  </a:cubicBezTo>
                  <a:cubicBezTo>
                    <a:pt x="276" y="57"/>
                    <a:pt x="276" y="57"/>
                    <a:pt x="276" y="57"/>
                  </a:cubicBezTo>
                  <a:lnTo>
                    <a:pt x="267" y="57"/>
                  </a:lnTo>
                  <a:close/>
                  <a:moveTo>
                    <a:pt x="311" y="0"/>
                  </a:moveTo>
                  <a:cubicBezTo>
                    <a:pt x="307" y="0"/>
                    <a:pt x="303" y="4"/>
                    <a:pt x="303" y="8"/>
                  </a:cubicBezTo>
                  <a:cubicBezTo>
                    <a:pt x="303" y="57"/>
                    <a:pt x="303" y="57"/>
                    <a:pt x="303" y="57"/>
                  </a:cubicBezTo>
                  <a:cubicBezTo>
                    <a:pt x="303" y="62"/>
                    <a:pt x="307" y="65"/>
                    <a:pt x="311" y="65"/>
                  </a:cubicBezTo>
                  <a:cubicBezTo>
                    <a:pt x="337" y="65"/>
                    <a:pt x="337" y="65"/>
                    <a:pt x="337" y="65"/>
                  </a:cubicBezTo>
                  <a:cubicBezTo>
                    <a:pt x="341" y="65"/>
                    <a:pt x="344" y="62"/>
                    <a:pt x="344" y="57"/>
                  </a:cubicBezTo>
                  <a:cubicBezTo>
                    <a:pt x="344" y="8"/>
                    <a:pt x="344" y="8"/>
                    <a:pt x="344" y="8"/>
                  </a:cubicBezTo>
                  <a:cubicBezTo>
                    <a:pt x="344" y="4"/>
                    <a:pt x="341" y="0"/>
                    <a:pt x="337" y="0"/>
                  </a:cubicBezTo>
                  <a:lnTo>
                    <a:pt x="311" y="0"/>
                  </a:lnTo>
                  <a:close/>
                  <a:moveTo>
                    <a:pt x="311" y="8"/>
                  </a:moveTo>
                  <a:cubicBezTo>
                    <a:pt x="337" y="8"/>
                    <a:pt x="337" y="8"/>
                    <a:pt x="337" y="8"/>
                  </a:cubicBezTo>
                  <a:cubicBezTo>
                    <a:pt x="337" y="57"/>
                    <a:pt x="337" y="57"/>
                    <a:pt x="337" y="57"/>
                  </a:cubicBezTo>
                  <a:cubicBezTo>
                    <a:pt x="311" y="57"/>
                    <a:pt x="311" y="57"/>
                    <a:pt x="311" y="57"/>
                  </a:cubicBezTo>
                  <a:lnTo>
                    <a:pt x="311" y="8"/>
                  </a:lnTo>
                  <a:close/>
                  <a:moveTo>
                    <a:pt x="372" y="0"/>
                  </a:moveTo>
                  <a:cubicBezTo>
                    <a:pt x="368" y="0"/>
                    <a:pt x="364" y="4"/>
                    <a:pt x="364" y="8"/>
                  </a:cubicBezTo>
                  <a:cubicBezTo>
                    <a:pt x="364" y="57"/>
                    <a:pt x="364" y="57"/>
                    <a:pt x="364" y="57"/>
                  </a:cubicBezTo>
                  <a:cubicBezTo>
                    <a:pt x="364" y="62"/>
                    <a:pt x="367" y="65"/>
                    <a:pt x="372" y="65"/>
                  </a:cubicBezTo>
                  <a:cubicBezTo>
                    <a:pt x="396" y="65"/>
                    <a:pt x="396" y="65"/>
                    <a:pt x="396" y="65"/>
                  </a:cubicBezTo>
                  <a:cubicBezTo>
                    <a:pt x="402" y="65"/>
                    <a:pt x="405" y="62"/>
                    <a:pt x="405" y="57"/>
                  </a:cubicBezTo>
                  <a:cubicBezTo>
                    <a:pt x="405" y="8"/>
                    <a:pt x="405" y="8"/>
                    <a:pt x="405" y="8"/>
                  </a:cubicBezTo>
                  <a:cubicBezTo>
                    <a:pt x="405" y="4"/>
                    <a:pt x="402" y="0"/>
                    <a:pt x="396" y="0"/>
                  </a:cubicBezTo>
                  <a:lnTo>
                    <a:pt x="372" y="0"/>
                  </a:lnTo>
                  <a:close/>
                  <a:moveTo>
                    <a:pt x="372" y="8"/>
                  </a:moveTo>
                  <a:cubicBezTo>
                    <a:pt x="396" y="8"/>
                    <a:pt x="396" y="8"/>
                    <a:pt x="396" y="8"/>
                  </a:cubicBezTo>
                  <a:cubicBezTo>
                    <a:pt x="396" y="57"/>
                    <a:pt x="396" y="57"/>
                    <a:pt x="396" y="57"/>
                  </a:cubicBezTo>
                  <a:cubicBezTo>
                    <a:pt x="372" y="57"/>
                    <a:pt x="372" y="57"/>
                    <a:pt x="372" y="57"/>
                  </a:cubicBezTo>
                  <a:lnTo>
                    <a:pt x="372" y="8"/>
                  </a:lnTo>
                  <a:close/>
                  <a:moveTo>
                    <a:pt x="449" y="57"/>
                  </a:moveTo>
                  <a:cubicBezTo>
                    <a:pt x="449" y="0"/>
                    <a:pt x="449" y="0"/>
                    <a:pt x="449" y="0"/>
                  </a:cubicBezTo>
                  <a:cubicBezTo>
                    <a:pt x="429" y="0"/>
                    <a:pt x="429" y="0"/>
                    <a:pt x="429" y="0"/>
                  </a:cubicBezTo>
                  <a:cubicBezTo>
                    <a:pt x="426" y="0"/>
                    <a:pt x="424" y="1"/>
                    <a:pt x="424" y="4"/>
                  </a:cubicBezTo>
                  <a:cubicBezTo>
                    <a:pt x="424" y="7"/>
                    <a:pt x="426" y="8"/>
                    <a:pt x="429" y="8"/>
                  </a:cubicBezTo>
                  <a:cubicBezTo>
                    <a:pt x="441" y="8"/>
                    <a:pt x="441" y="8"/>
                    <a:pt x="441" y="8"/>
                  </a:cubicBezTo>
                  <a:cubicBezTo>
                    <a:pt x="441" y="57"/>
                    <a:pt x="441" y="57"/>
                    <a:pt x="441" y="57"/>
                  </a:cubicBezTo>
                  <a:cubicBezTo>
                    <a:pt x="429" y="57"/>
                    <a:pt x="429" y="57"/>
                    <a:pt x="429" y="57"/>
                  </a:cubicBezTo>
                  <a:cubicBezTo>
                    <a:pt x="426" y="57"/>
                    <a:pt x="424" y="58"/>
                    <a:pt x="424" y="61"/>
                  </a:cubicBezTo>
                  <a:cubicBezTo>
                    <a:pt x="424" y="64"/>
                    <a:pt x="426" y="65"/>
                    <a:pt x="429" y="65"/>
                  </a:cubicBezTo>
                  <a:cubicBezTo>
                    <a:pt x="462" y="65"/>
                    <a:pt x="462" y="65"/>
                    <a:pt x="462" y="65"/>
                  </a:cubicBezTo>
                  <a:cubicBezTo>
                    <a:pt x="464" y="65"/>
                    <a:pt x="466" y="64"/>
                    <a:pt x="466" y="61"/>
                  </a:cubicBezTo>
                  <a:cubicBezTo>
                    <a:pt x="466" y="40"/>
                    <a:pt x="466" y="40"/>
                    <a:pt x="466" y="40"/>
                  </a:cubicBezTo>
                  <a:cubicBezTo>
                    <a:pt x="466" y="38"/>
                    <a:pt x="465" y="36"/>
                    <a:pt x="462" y="36"/>
                  </a:cubicBezTo>
                  <a:cubicBezTo>
                    <a:pt x="458" y="36"/>
                    <a:pt x="457" y="38"/>
                    <a:pt x="457" y="40"/>
                  </a:cubicBezTo>
                  <a:cubicBezTo>
                    <a:pt x="457" y="57"/>
                    <a:pt x="457" y="57"/>
                    <a:pt x="457" y="57"/>
                  </a:cubicBezTo>
                  <a:lnTo>
                    <a:pt x="449" y="57"/>
                  </a:lnTo>
                  <a:close/>
                  <a:moveTo>
                    <a:pt x="494" y="0"/>
                  </a:moveTo>
                  <a:cubicBezTo>
                    <a:pt x="488" y="0"/>
                    <a:pt x="485" y="4"/>
                    <a:pt x="485" y="8"/>
                  </a:cubicBezTo>
                  <a:cubicBezTo>
                    <a:pt x="485" y="57"/>
                    <a:pt x="485" y="57"/>
                    <a:pt x="485" y="57"/>
                  </a:cubicBezTo>
                  <a:cubicBezTo>
                    <a:pt x="485" y="62"/>
                    <a:pt x="488" y="65"/>
                    <a:pt x="494" y="65"/>
                  </a:cubicBezTo>
                  <a:cubicBezTo>
                    <a:pt x="518" y="65"/>
                    <a:pt x="518" y="65"/>
                    <a:pt x="518" y="65"/>
                  </a:cubicBezTo>
                  <a:cubicBezTo>
                    <a:pt x="523" y="65"/>
                    <a:pt x="527" y="62"/>
                    <a:pt x="527" y="57"/>
                  </a:cubicBezTo>
                  <a:cubicBezTo>
                    <a:pt x="527" y="8"/>
                    <a:pt x="527" y="8"/>
                    <a:pt x="527" y="8"/>
                  </a:cubicBezTo>
                  <a:cubicBezTo>
                    <a:pt x="527" y="4"/>
                    <a:pt x="522" y="0"/>
                    <a:pt x="518" y="0"/>
                  </a:cubicBezTo>
                  <a:lnTo>
                    <a:pt x="494" y="0"/>
                  </a:lnTo>
                  <a:close/>
                  <a:moveTo>
                    <a:pt x="494" y="8"/>
                  </a:moveTo>
                  <a:cubicBezTo>
                    <a:pt x="518" y="8"/>
                    <a:pt x="518" y="8"/>
                    <a:pt x="518" y="8"/>
                  </a:cubicBezTo>
                  <a:cubicBezTo>
                    <a:pt x="518" y="57"/>
                    <a:pt x="518" y="57"/>
                    <a:pt x="518" y="57"/>
                  </a:cubicBezTo>
                  <a:cubicBezTo>
                    <a:pt x="494" y="57"/>
                    <a:pt x="494" y="57"/>
                    <a:pt x="494" y="57"/>
                  </a:cubicBezTo>
                  <a:lnTo>
                    <a:pt x="49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2" name="Freeform 79"/>
            <p:cNvSpPr>
              <a:spLocks noEditPoints="1"/>
            </p:cNvSpPr>
            <p:nvPr/>
          </p:nvSpPr>
          <p:spPr bwMode="gray">
            <a:xfrm>
              <a:off x="11009645" y="5069650"/>
              <a:ext cx="826485" cy="102301"/>
            </a:xfrm>
            <a:custGeom>
              <a:avLst/>
              <a:gdLst>
                <a:gd name="T0" fmla="*/ 4 w 527"/>
                <a:gd name="T1" fmla="*/ 0 h 66"/>
                <a:gd name="T2" fmla="*/ 17 w 527"/>
                <a:gd name="T3" fmla="*/ 9 h 66"/>
                <a:gd name="T4" fmla="*/ 0 w 527"/>
                <a:gd name="T5" fmla="*/ 62 h 66"/>
                <a:gd name="T6" fmla="*/ 41 w 527"/>
                <a:gd name="T7" fmla="*/ 62 h 66"/>
                <a:gd name="T8" fmla="*/ 34 w 527"/>
                <a:gd name="T9" fmla="*/ 40 h 66"/>
                <a:gd name="T10" fmla="*/ 69 w 527"/>
                <a:gd name="T11" fmla="*/ 0 h 66"/>
                <a:gd name="T12" fmla="*/ 69 w 527"/>
                <a:gd name="T13" fmla="*/ 66 h 66"/>
                <a:gd name="T14" fmla="*/ 102 w 527"/>
                <a:gd name="T15" fmla="*/ 9 h 66"/>
                <a:gd name="T16" fmla="*/ 69 w 527"/>
                <a:gd name="T17" fmla="*/ 9 h 66"/>
                <a:gd name="T18" fmla="*/ 69 w 527"/>
                <a:gd name="T19" fmla="*/ 57 h 66"/>
                <a:gd name="T20" fmla="*/ 121 w 527"/>
                <a:gd name="T21" fmla="*/ 9 h 66"/>
                <a:gd name="T22" fmla="*/ 154 w 527"/>
                <a:gd name="T23" fmla="*/ 66 h 66"/>
                <a:gd name="T24" fmla="*/ 154 w 527"/>
                <a:gd name="T25" fmla="*/ 0 h 66"/>
                <a:gd name="T26" fmla="*/ 154 w 527"/>
                <a:gd name="T27" fmla="*/ 9 h 66"/>
                <a:gd name="T28" fmla="*/ 130 w 527"/>
                <a:gd name="T29" fmla="*/ 9 h 66"/>
                <a:gd name="T30" fmla="*/ 186 w 527"/>
                <a:gd name="T31" fmla="*/ 0 h 66"/>
                <a:gd name="T32" fmla="*/ 199 w 527"/>
                <a:gd name="T33" fmla="*/ 9 h 66"/>
                <a:gd name="T34" fmla="*/ 182 w 527"/>
                <a:gd name="T35" fmla="*/ 62 h 66"/>
                <a:gd name="T36" fmla="*/ 224 w 527"/>
                <a:gd name="T37" fmla="*/ 62 h 66"/>
                <a:gd name="T38" fmla="*/ 215 w 527"/>
                <a:gd name="T39" fmla="*/ 40 h 66"/>
                <a:gd name="T40" fmla="*/ 251 w 527"/>
                <a:gd name="T41" fmla="*/ 0 h 66"/>
                <a:gd name="T42" fmla="*/ 251 w 527"/>
                <a:gd name="T43" fmla="*/ 66 h 66"/>
                <a:gd name="T44" fmla="*/ 284 w 527"/>
                <a:gd name="T45" fmla="*/ 9 h 66"/>
                <a:gd name="T46" fmla="*/ 251 w 527"/>
                <a:gd name="T47" fmla="*/ 9 h 66"/>
                <a:gd name="T48" fmla="*/ 251 w 527"/>
                <a:gd name="T49" fmla="*/ 57 h 66"/>
                <a:gd name="T50" fmla="*/ 328 w 527"/>
                <a:gd name="T51" fmla="*/ 0 h 66"/>
                <a:gd name="T52" fmla="*/ 307 w 527"/>
                <a:gd name="T53" fmla="*/ 9 h 66"/>
                <a:gd name="T54" fmla="*/ 307 w 527"/>
                <a:gd name="T55" fmla="*/ 57 h 66"/>
                <a:gd name="T56" fmla="*/ 340 w 527"/>
                <a:gd name="T57" fmla="*/ 66 h 66"/>
                <a:gd name="T58" fmla="*/ 340 w 527"/>
                <a:gd name="T59" fmla="*/ 36 h 66"/>
                <a:gd name="T60" fmla="*/ 328 w 527"/>
                <a:gd name="T61" fmla="*/ 57 h 66"/>
                <a:gd name="T62" fmla="*/ 364 w 527"/>
                <a:gd name="T63" fmla="*/ 57 h 66"/>
                <a:gd name="T64" fmla="*/ 405 w 527"/>
                <a:gd name="T65" fmla="*/ 57 h 66"/>
                <a:gd name="T66" fmla="*/ 372 w 527"/>
                <a:gd name="T67" fmla="*/ 0 h 66"/>
                <a:gd name="T68" fmla="*/ 396 w 527"/>
                <a:gd name="T69" fmla="*/ 57 h 66"/>
                <a:gd name="T70" fmla="*/ 449 w 527"/>
                <a:gd name="T71" fmla="*/ 57 h 66"/>
                <a:gd name="T72" fmla="*/ 424 w 527"/>
                <a:gd name="T73" fmla="*/ 5 h 66"/>
                <a:gd name="T74" fmla="*/ 441 w 527"/>
                <a:gd name="T75" fmla="*/ 57 h 66"/>
                <a:gd name="T76" fmla="*/ 429 w 527"/>
                <a:gd name="T77" fmla="*/ 66 h 66"/>
                <a:gd name="T78" fmla="*/ 466 w 527"/>
                <a:gd name="T79" fmla="*/ 40 h 66"/>
                <a:gd name="T80" fmla="*/ 457 w 527"/>
                <a:gd name="T81" fmla="*/ 57 h 66"/>
                <a:gd name="T82" fmla="*/ 510 w 527"/>
                <a:gd name="T83" fmla="*/ 0 h 66"/>
                <a:gd name="T84" fmla="*/ 489 w 527"/>
                <a:gd name="T85" fmla="*/ 9 h 66"/>
                <a:gd name="T86" fmla="*/ 489 w 527"/>
                <a:gd name="T87" fmla="*/ 57 h 66"/>
                <a:gd name="T88" fmla="*/ 522 w 527"/>
                <a:gd name="T89" fmla="*/ 66 h 66"/>
                <a:gd name="T90" fmla="*/ 522 w 527"/>
                <a:gd name="T91" fmla="*/ 36 h 66"/>
                <a:gd name="T92" fmla="*/ 510 w 527"/>
                <a:gd name="T93"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7" h="66">
                  <a:moveTo>
                    <a:pt x="25" y="57"/>
                  </a:moveTo>
                  <a:cubicBezTo>
                    <a:pt x="25" y="0"/>
                    <a:pt x="25" y="0"/>
                    <a:pt x="25" y="0"/>
                  </a:cubicBezTo>
                  <a:cubicBezTo>
                    <a:pt x="4" y="0"/>
                    <a:pt x="4" y="0"/>
                    <a:pt x="4" y="0"/>
                  </a:cubicBezTo>
                  <a:cubicBezTo>
                    <a:pt x="2" y="0"/>
                    <a:pt x="0" y="2"/>
                    <a:pt x="0" y="5"/>
                  </a:cubicBezTo>
                  <a:cubicBezTo>
                    <a:pt x="0" y="8"/>
                    <a:pt x="2" y="9"/>
                    <a:pt x="4" y="9"/>
                  </a:cubicBezTo>
                  <a:cubicBezTo>
                    <a:pt x="17" y="9"/>
                    <a:pt x="17" y="9"/>
                    <a:pt x="17" y="9"/>
                  </a:cubicBezTo>
                  <a:cubicBezTo>
                    <a:pt x="17" y="57"/>
                    <a:pt x="17" y="57"/>
                    <a:pt x="17" y="57"/>
                  </a:cubicBezTo>
                  <a:cubicBezTo>
                    <a:pt x="4" y="57"/>
                    <a:pt x="4" y="57"/>
                    <a:pt x="4" y="57"/>
                  </a:cubicBezTo>
                  <a:cubicBezTo>
                    <a:pt x="2" y="57"/>
                    <a:pt x="0" y="58"/>
                    <a:pt x="0" y="62"/>
                  </a:cubicBezTo>
                  <a:cubicBezTo>
                    <a:pt x="0" y="64"/>
                    <a:pt x="2" y="66"/>
                    <a:pt x="4" y="66"/>
                  </a:cubicBezTo>
                  <a:cubicBezTo>
                    <a:pt x="38" y="66"/>
                    <a:pt x="38" y="66"/>
                    <a:pt x="38" y="66"/>
                  </a:cubicBezTo>
                  <a:cubicBezTo>
                    <a:pt x="40" y="66"/>
                    <a:pt x="41" y="64"/>
                    <a:pt x="41" y="62"/>
                  </a:cubicBezTo>
                  <a:cubicBezTo>
                    <a:pt x="41" y="40"/>
                    <a:pt x="41" y="40"/>
                    <a:pt x="41" y="40"/>
                  </a:cubicBezTo>
                  <a:cubicBezTo>
                    <a:pt x="41" y="38"/>
                    <a:pt x="41" y="36"/>
                    <a:pt x="38" y="36"/>
                  </a:cubicBezTo>
                  <a:cubicBezTo>
                    <a:pt x="34" y="36"/>
                    <a:pt x="34" y="38"/>
                    <a:pt x="34" y="40"/>
                  </a:cubicBezTo>
                  <a:cubicBezTo>
                    <a:pt x="34" y="57"/>
                    <a:pt x="34" y="57"/>
                    <a:pt x="34" y="57"/>
                  </a:cubicBezTo>
                  <a:lnTo>
                    <a:pt x="25" y="57"/>
                  </a:lnTo>
                  <a:close/>
                  <a:moveTo>
                    <a:pt x="69" y="0"/>
                  </a:moveTo>
                  <a:cubicBezTo>
                    <a:pt x="65" y="0"/>
                    <a:pt x="60" y="5"/>
                    <a:pt x="60" y="9"/>
                  </a:cubicBezTo>
                  <a:cubicBezTo>
                    <a:pt x="60" y="57"/>
                    <a:pt x="60" y="57"/>
                    <a:pt x="60" y="57"/>
                  </a:cubicBezTo>
                  <a:cubicBezTo>
                    <a:pt x="60" y="62"/>
                    <a:pt x="64" y="66"/>
                    <a:pt x="69" y="66"/>
                  </a:cubicBezTo>
                  <a:cubicBezTo>
                    <a:pt x="93" y="66"/>
                    <a:pt x="93" y="66"/>
                    <a:pt x="93" y="66"/>
                  </a:cubicBezTo>
                  <a:cubicBezTo>
                    <a:pt x="99" y="66"/>
                    <a:pt x="102" y="62"/>
                    <a:pt x="102" y="57"/>
                  </a:cubicBezTo>
                  <a:cubicBezTo>
                    <a:pt x="102" y="9"/>
                    <a:pt x="102" y="9"/>
                    <a:pt x="102" y="9"/>
                  </a:cubicBezTo>
                  <a:cubicBezTo>
                    <a:pt x="102" y="5"/>
                    <a:pt x="99" y="0"/>
                    <a:pt x="93" y="0"/>
                  </a:cubicBezTo>
                  <a:lnTo>
                    <a:pt x="69" y="0"/>
                  </a:lnTo>
                  <a:close/>
                  <a:moveTo>
                    <a:pt x="69" y="9"/>
                  </a:moveTo>
                  <a:cubicBezTo>
                    <a:pt x="93" y="9"/>
                    <a:pt x="93" y="9"/>
                    <a:pt x="93" y="9"/>
                  </a:cubicBezTo>
                  <a:cubicBezTo>
                    <a:pt x="93" y="57"/>
                    <a:pt x="93" y="57"/>
                    <a:pt x="93" y="57"/>
                  </a:cubicBezTo>
                  <a:cubicBezTo>
                    <a:pt x="69" y="57"/>
                    <a:pt x="69" y="57"/>
                    <a:pt x="69" y="57"/>
                  </a:cubicBezTo>
                  <a:lnTo>
                    <a:pt x="69" y="9"/>
                  </a:lnTo>
                  <a:close/>
                  <a:moveTo>
                    <a:pt x="130" y="0"/>
                  </a:moveTo>
                  <a:cubicBezTo>
                    <a:pt x="125" y="0"/>
                    <a:pt x="121" y="5"/>
                    <a:pt x="121" y="9"/>
                  </a:cubicBezTo>
                  <a:cubicBezTo>
                    <a:pt x="121" y="57"/>
                    <a:pt x="121" y="57"/>
                    <a:pt x="121" y="57"/>
                  </a:cubicBezTo>
                  <a:cubicBezTo>
                    <a:pt x="121" y="62"/>
                    <a:pt x="125" y="66"/>
                    <a:pt x="130" y="66"/>
                  </a:cubicBezTo>
                  <a:cubicBezTo>
                    <a:pt x="154" y="66"/>
                    <a:pt x="154" y="66"/>
                    <a:pt x="154" y="66"/>
                  </a:cubicBezTo>
                  <a:cubicBezTo>
                    <a:pt x="159" y="66"/>
                    <a:pt x="163" y="62"/>
                    <a:pt x="163" y="57"/>
                  </a:cubicBezTo>
                  <a:cubicBezTo>
                    <a:pt x="163" y="9"/>
                    <a:pt x="163" y="9"/>
                    <a:pt x="163" y="9"/>
                  </a:cubicBezTo>
                  <a:cubicBezTo>
                    <a:pt x="163" y="5"/>
                    <a:pt x="159" y="0"/>
                    <a:pt x="154" y="0"/>
                  </a:cubicBezTo>
                  <a:lnTo>
                    <a:pt x="130" y="0"/>
                  </a:lnTo>
                  <a:close/>
                  <a:moveTo>
                    <a:pt x="130" y="9"/>
                  </a:moveTo>
                  <a:cubicBezTo>
                    <a:pt x="154" y="9"/>
                    <a:pt x="154" y="9"/>
                    <a:pt x="154" y="9"/>
                  </a:cubicBezTo>
                  <a:cubicBezTo>
                    <a:pt x="154" y="57"/>
                    <a:pt x="154" y="57"/>
                    <a:pt x="154" y="57"/>
                  </a:cubicBezTo>
                  <a:cubicBezTo>
                    <a:pt x="130" y="57"/>
                    <a:pt x="130" y="57"/>
                    <a:pt x="130" y="57"/>
                  </a:cubicBezTo>
                  <a:lnTo>
                    <a:pt x="130" y="9"/>
                  </a:lnTo>
                  <a:close/>
                  <a:moveTo>
                    <a:pt x="207" y="57"/>
                  </a:moveTo>
                  <a:cubicBezTo>
                    <a:pt x="207" y="0"/>
                    <a:pt x="207" y="0"/>
                    <a:pt x="207" y="0"/>
                  </a:cubicBezTo>
                  <a:cubicBezTo>
                    <a:pt x="186" y="0"/>
                    <a:pt x="186" y="0"/>
                    <a:pt x="186" y="0"/>
                  </a:cubicBezTo>
                  <a:cubicBezTo>
                    <a:pt x="184" y="0"/>
                    <a:pt x="182" y="2"/>
                    <a:pt x="182" y="5"/>
                  </a:cubicBezTo>
                  <a:cubicBezTo>
                    <a:pt x="182" y="8"/>
                    <a:pt x="184" y="9"/>
                    <a:pt x="186" y="9"/>
                  </a:cubicBezTo>
                  <a:cubicBezTo>
                    <a:pt x="199" y="9"/>
                    <a:pt x="199" y="9"/>
                    <a:pt x="199" y="9"/>
                  </a:cubicBezTo>
                  <a:cubicBezTo>
                    <a:pt x="199" y="57"/>
                    <a:pt x="199" y="57"/>
                    <a:pt x="199" y="57"/>
                  </a:cubicBezTo>
                  <a:cubicBezTo>
                    <a:pt x="186" y="57"/>
                    <a:pt x="186" y="57"/>
                    <a:pt x="186" y="57"/>
                  </a:cubicBezTo>
                  <a:cubicBezTo>
                    <a:pt x="184" y="57"/>
                    <a:pt x="182" y="58"/>
                    <a:pt x="182" y="62"/>
                  </a:cubicBezTo>
                  <a:cubicBezTo>
                    <a:pt x="182" y="64"/>
                    <a:pt x="184" y="66"/>
                    <a:pt x="186" y="66"/>
                  </a:cubicBezTo>
                  <a:cubicBezTo>
                    <a:pt x="219" y="66"/>
                    <a:pt x="219" y="66"/>
                    <a:pt x="219" y="66"/>
                  </a:cubicBezTo>
                  <a:cubicBezTo>
                    <a:pt x="221" y="66"/>
                    <a:pt x="224" y="64"/>
                    <a:pt x="224" y="62"/>
                  </a:cubicBezTo>
                  <a:cubicBezTo>
                    <a:pt x="224" y="40"/>
                    <a:pt x="224" y="40"/>
                    <a:pt x="224" y="40"/>
                  </a:cubicBezTo>
                  <a:cubicBezTo>
                    <a:pt x="224" y="38"/>
                    <a:pt x="222" y="36"/>
                    <a:pt x="219" y="36"/>
                  </a:cubicBezTo>
                  <a:cubicBezTo>
                    <a:pt x="216" y="36"/>
                    <a:pt x="215" y="38"/>
                    <a:pt x="215" y="40"/>
                  </a:cubicBezTo>
                  <a:cubicBezTo>
                    <a:pt x="215" y="57"/>
                    <a:pt x="215" y="57"/>
                    <a:pt x="215" y="57"/>
                  </a:cubicBezTo>
                  <a:lnTo>
                    <a:pt x="207" y="57"/>
                  </a:lnTo>
                  <a:close/>
                  <a:moveTo>
                    <a:pt x="251" y="0"/>
                  </a:moveTo>
                  <a:cubicBezTo>
                    <a:pt x="246" y="0"/>
                    <a:pt x="243" y="5"/>
                    <a:pt x="243" y="9"/>
                  </a:cubicBezTo>
                  <a:cubicBezTo>
                    <a:pt x="243" y="57"/>
                    <a:pt x="243" y="57"/>
                    <a:pt x="243" y="57"/>
                  </a:cubicBezTo>
                  <a:cubicBezTo>
                    <a:pt x="243" y="62"/>
                    <a:pt x="246" y="66"/>
                    <a:pt x="251" y="66"/>
                  </a:cubicBezTo>
                  <a:cubicBezTo>
                    <a:pt x="276" y="66"/>
                    <a:pt x="276" y="66"/>
                    <a:pt x="276" y="66"/>
                  </a:cubicBezTo>
                  <a:cubicBezTo>
                    <a:pt x="280" y="66"/>
                    <a:pt x="284" y="62"/>
                    <a:pt x="284" y="57"/>
                  </a:cubicBezTo>
                  <a:cubicBezTo>
                    <a:pt x="284" y="9"/>
                    <a:pt x="284" y="9"/>
                    <a:pt x="284" y="9"/>
                  </a:cubicBezTo>
                  <a:cubicBezTo>
                    <a:pt x="284" y="5"/>
                    <a:pt x="280" y="0"/>
                    <a:pt x="276" y="0"/>
                  </a:cubicBezTo>
                  <a:lnTo>
                    <a:pt x="251" y="0"/>
                  </a:lnTo>
                  <a:close/>
                  <a:moveTo>
                    <a:pt x="251" y="9"/>
                  </a:moveTo>
                  <a:cubicBezTo>
                    <a:pt x="276" y="9"/>
                    <a:pt x="276" y="9"/>
                    <a:pt x="276" y="9"/>
                  </a:cubicBezTo>
                  <a:cubicBezTo>
                    <a:pt x="276" y="57"/>
                    <a:pt x="276" y="57"/>
                    <a:pt x="276" y="57"/>
                  </a:cubicBezTo>
                  <a:cubicBezTo>
                    <a:pt x="251" y="57"/>
                    <a:pt x="251" y="57"/>
                    <a:pt x="251" y="57"/>
                  </a:cubicBezTo>
                  <a:lnTo>
                    <a:pt x="251" y="9"/>
                  </a:lnTo>
                  <a:close/>
                  <a:moveTo>
                    <a:pt x="328" y="57"/>
                  </a:moveTo>
                  <a:cubicBezTo>
                    <a:pt x="328" y="0"/>
                    <a:pt x="328" y="0"/>
                    <a:pt x="328" y="0"/>
                  </a:cubicBezTo>
                  <a:cubicBezTo>
                    <a:pt x="307" y="0"/>
                    <a:pt x="307" y="0"/>
                    <a:pt x="307" y="0"/>
                  </a:cubicBezTo>
                  <a:cubicBezTo>
                    <a:pt x="305" y="0"/>
                    <a:pt x="303" y="2"/>
                    <a:pt x="303" y="5"/>
                  </a:cubicBezTo>
                  <a:cubicBezTo>
                    <a:pt x="303" y="8"/>
                    <a:pt x="305" y="9"/>
                    <a:pt x="307" y="9"/>
                  </a:cubicBezTo>
                  <a:cubicBezTo>
                    <a:pt x="320" y="9"/>
                    <a:pt x="320" y="9"/>
                    <a:pt x="320" y="9"/>
                  </a:cubicBezTo>
                  <a:cubicBezTo>
                    <a:pt x="320" y="57"/>
                    <a:pt x="320" y="57"/>
                    <a:pt x="320" y="57"/>
                  </a:cubicBezTo>
                  <a:cubicBezTo>
                    <a:pt x="307" y="57"/>
                    <a:pt x="307" y="57"/>
                    <a:pt x="307" y="57"/>
                  </a:cubicBezTo>
                  <a:cubicBezTo>
                    <a:pt x="305" y="57"/>
                    <a:pt x="303" y="58"/>
                    <a:pt x="303" y="62"/>
                  </a:cubicBezTo>
                  <a:cubicBezTo>
                    <a:pt x="303" y="64"/>
                    <a:pt x="305" y="66"/>
                    <a:pt x="307" y="66"/>
                  </a:cubicBezTo>
                  <a:cubicBezTo>
                    <a:pt x="340" y="66"/>
                    <a:pt x="340" y="66"/>
                    <a:pt x="340" y="66"/>
                  </a:cubicBezTo>
                  <a:cubicBezTo>
                    <a:pt x="343" y="66"/>
                    <a:pt x="344" y="64"/>
                    <a:pt x="344" y="62"/>
                  </a:cubicBezTo>
                  <a:cubicBezTo>
                    <a:pt x="344" y="40"/>
                    <a:pt x="344" y="40"/>
                    <a:pt x="344" y="40"/>
                  </a:cubicBezTo>
                  <a:cubicBezTo>
                    <a:pt x="344" y="38"/>
                    <a:pt x="344" y="36"/>
                    <a:pt x="340" y="36"/>
                  </a:cubicBezTo>
                  <a:cubicBezTo>
                    <a:pt x="337" y="36"/>
                    <a:pt x="337" y="38"/>
                    <a:pt x="337" y="40"/>
                  </a:cubicBezTo>
                  <a:cubicBezTo>
                    <a:pt x="337" y="57"/>
                    <a:pt x="337" y="57"/>
                    <a:pt x="337" y="57"/>
                  </a:cubicBezTo>
                  <a:lnTo>
                    <a:pt x="328" y="57"/>
                  </a:lnTo>
                  <a:close/>
                  <a:moveTo>
                    <a:pt x="372" y="0"/>
                  </a:moveTo>
                  <a:cubicBezTo>
                    <a:pt x="368" y="0"/>
                    <a:pt x="364" y="5"/>
                    <a:pt x="364" y="9"/>
                  </a:cubicBezTo>
                  <a:cubicBezTo>
                    <a:pt x="364" y="57"/>
                    <a:pt x="364" y="57"/>
                    <a:pt x="364" y="57"/>
                  </a:cubicBezTo>
                  <a:cubicBezTo>
                    <a:pt x="364" y="62"/>
                    <a:pt x="367" y="66"/>
                    <a:pt x="372" y="66"/>
                  </a:cubicBezTo>
                  <a:cubicBezTo>
                    <a:pt x="396" y="66"/>
                    <a:pt x="396" y="66"/>
                    <a:pt x="396" y="66"/>
                  </a:cubicBezTo>
                  <a:cubicBezTo>
                    <a:pt x="402" y="66"/>
                    <a:pt x="405" y="62"/>
                    <a:pt x="405" y="57"/>
                  </a:cubicBezTo>
                  <a:cubicBezTo>
                    <a:pt x="405" y="9"/>
                    <a:pt x="405" y="9"/>
                    <a:pt x="405" y="9"/>
                  </a:cubicBezTo>
                  <a:cubicBezTo>
                    <a:pt x="405" y="5"/>
                    <a:pt x="402" y="0"/>
                    <a:pt x="396" y="0"/>
                  </a:cubicBezTo>
                  <a:lnTo>
                    <a:pt x="372" y="0"/>
                  </a:lnTo>
                  <a:close/>
                  <a:moveTo>
                    <a:pt x="372" y="9"/>
                  </a:moveTo>
                  <a:cubicBezTo>
                    <a:pt x="396" y="9"/>
                    <a:pt x="396" y="9"/>
                    <a:pt x="396" y="9"/>
                  </a:cubicBezTo>
                  <a:cubicBezTo>
                    <a:pt x="396" y="57"/>
                    <a:pt x="396" y="57"/>
                    <a:pt x="396" y="57"/>
                  </a:cubicBezTo>
                  <a:cubicBezTo>
                    <a:pt x="372" y="57"/>
                    <a:pt x="372" y="57"/>
                    <a:pt x="372" y="57"/>
                  </a:cubicBezTo>
                  <a:lnTo>
                    <a:pt x="372" y="9"/>
                  </a:lnTo>
                  <a:close/>
                  <a:moveTo>
                    <a:pt x="449" y="57"/>
                  </a:moveTo>
                  <a:cubicBezTo>
                    <a:pt x="449" y="0"/>
                    <a:pt x="449" y="0"/>
                    <a:pt x="449" y="0"/>
                  </a:cubicBezTo>
                  <a:cubicBezTo>
                    <a:pt x="429" y="0"/>
                    <a:pt x="429" y="0"/>
                    <a:pt x="429" y="0"/>
                  </a:cubicBezTo>
                  <a:cubicBezTo>
                    <a:pt x="426" y="0"/>
                    <a:pt x="424" y="2"/>
                    <a:pt x="424" y="5"/>
                  </a:cubicBezTo>
                  <a:cubicBezTo>
                    <a:pt x="424" y="8"/>
                    <a:pt x="426" y="9"/>
                    <a:pt x="429" y="9"/>
                  </a:cubicBezTo>
                  <a:cubicBezTo>
                    <a:pt x="441" y="9"/>
                    <a:pt x="441" y="9"/>
                    <a:pt x="441" y="9"/>
                  </a:cubicBezTo>
                  <a:cubicBezTo>
                    <a:pt x="441" y="57"/>
                    <a:pt x="441" y="57"/>
                    <a:pt x="441" y="57"/>
                  </a:cubicBezTo>
                  <a:cubicBezTo>
                    <a:pt x="429" y="57"/>
                    <a:pt x="429" y="57"/>
                    <a:pt x="429" y="57"/>
                  </a:cubicBezTo>
                  <a:cubicBezTo>
                    <a:pt x="426" y="57"/>
                    <a:pt x="424" y="58"/>
                    <a:pt x="424" y="62"/>
                  </a:cubicBezTo>
                  <a:cubicBezTo>
                    <a:pt x="424" y="64"/>
                    <a:pt x="426" y="66"/>
                    <a:pt x="429" y="66"/>
                  </a:cubicBezTo>
                  <a:cubicBezTo>
                    <a:pt x="462" y="66"/>
                    <a:pt x="462" y="66"/>
                    <a:pt x="462" y="66"/>
                  </a:cubicBezTo>
                  <a:cubicBezTo>
                    <a:pt x="464" y="66"/>
                    <a:pt x="466" y="64"/>
                    <a:pt x="466" y="62"/>
                  </a:cubicBezTo>
                  <a:cubicBezTo>
                    <a:pt x="466" y="40"/>
                    <a:pt x="466" y="40"/>
                    <a:pt x="466" y="40"/>
                  </a:cubicBezTo>
                  <a:cubicBezTo>
                    <a:pt x="466" y="38"/>
                    <a:pt x="465" y="36"/>
                    <a:pt x="462" y="36"/>
                  </a:cubicBezTo>
                  <a:cubicBezTo>
                    <a:pt x="458" y="36"/>
                    <a:pt x="457" y="38"/>
                    <a:pt x="457" y="40"/>
                  </a:cubicBezTo>
                  <a:cubicBezTo>
                    <a:pt x="457" y="57"/>
                    <a:pt x="457" y="57"/>
                    <a:pt x="457" y="57"/>
                  </a:cubicBezTo>
                  <a:lnTo>
                    <a:pt x="449" y="57"/>
                  </a:lnTo>
                  <a:close/>
                  <a:moveTo>
                    <a:pt x="510" y="57"/>
                  </a:moveTo>
                  <a:cubicBezTo>
                    <a:pt x="510" y="0"/>
                    <a:pt x="510" y="0"/>
                    <a:pt x="510" y="0"/>
                  </a:cubicBezTo>
                  <a:cubicBezTo>
                    <a:pt x="489" y="0"/>
                    <a:pt x="489" y="0"/>
                    <a:pt x="489" y="0"/>
                  </a:cubicBezTo>
                  <a:cubicBezTo>
                    <a:pt x="487" y="0"/>
                    <a:pt x="485" y="2"/>
                    <a:pt x="485" y="5"/>
                  </a:cubicBezTo>
                  <a:cubicBezTo>
                    <a:pt x="485" y="8"/>
                    <a:pt x="487" y="9"/>
                    <a:pt x="489" y="9"/>
                  </a:cubicBezTo>
                  <a:cubicBezTo>
                    <a:pt x="502" y="9"/>
                    <a:pt x="502" y="9"/>
                    <a:pt x="502" y="9"/>
                  </a:cubicBezTo>
                  <a:cubicBezTo>
                    <a:pt x="502" y="57"/>
                    <a:pt x="502" y="57"/>
                    <a:pt x="502" y="57"/>
                  </a:cubicBezTo>
                  <a:cubicBezTo>
                    <a:pt x="489" y="57"/>
                    <a:pt x="489" y="57"/>
                    <a:pt x="489" y="57"/>
                  </a:cubicBezTo>
                  <a:cubicBezTo>
                    <a:pt x="487" y="57"/>
                    <a:pt x="485" y="58"/>
                    <a:pt x="485" y="62"/>
                  </a:cubicBezTo>
                  <a:cubicBezTo>
                    <a:pt x="485" y="64"/>
                    <a:pt x="487" y="66"/>
                    <a:pt x="489" y="66"/>
                  </a:cubicBezTo>
                  <a:cubicBezTo>
                    <a:pt x="522" y="66"/>
                    <a:pt x="522" y="66"/>
                    <a:pt x="522" y="66"/>
                  </a:cubicBezTo>
                  <a:cubicBezTo>
                    <a:pt x="524" y="66"/>
                    <a:pt x="527" y="64"/>
                    <a:pt x="527" y="62"/>
                  </a:cubicBezTo>
                  <a:cubicBezTo>
                    <a:pt x="527" y="40"/>
                    <a:pt x="527" y="40"/>
                    <a:pt x="527" y="40"/>
                  </a:cubicBezTo>
                  <a:cubicBezTo>
                    <a:pt x="527" y="38"/>
                    <a:pt x="525" y="36"/>
                    <a:pt x="522" y="36"/>
                  </a:cubicBezTo>
                  <a:cubicBezTo>
                    <a:pt x="519" y="36"/>
                    <a:pt x="518" y="38"/>
                    <a:pt x="518" y="40"/>
                  </a:cubicBezTo>
                  <a:cubicBezTo>
                    <a:pt x="518" y="57"/>
                    <a:pt x="518" y="57"/>
                    <a:pt x="518" y="57"/>
                  </a:cubicBezTo>
                  <a:lnTo>
                    <a:pt x="51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3" name="Freeform 80"/>
            <p:cNvSpPr>
              <a:spLocks/>
            </p:cNvSpPr>
            <p:nvPr/>
          </p:nvSpPr>
          <p:spPr bwMode="gray">
            <a:xfrm>
              <a:off x="9873565" y="6065739"/>
              <a:ext cx="463047" cy="314980"/>
            </a:xfrm>
            <a:custGeom>
              <a:avLst/>
              <a:gdLst>
                <a:gd name="T0" fmla="*/ 172 w 172"/>
                <a:gd name="T1" fmla="*/ 117 h 117"/>
                <a:gd name="T2" fmla="*/ 172 w 172"/>
                <a:gd name="T3" fmla="*/ 0 h 117"/>
                <a:gd name="T4" fmla="*/ 86 w 172"/>
                <a:gd name="T5" fmla="*/ 0 h 117"/>
                <a:gd name="T6" fmla="*/ 0 w 172"/>
                <a:gd name="T7" fmla="*/ 0 h 117"/>
                <a:gd name="T8" fmla="*/ 0 w 172"/>
                <a:gd name="T9" fmla="*/ 117 h 117"/>
                <a:gd name="T10" fmla="*/ 86 w 172"/>
                <a:gd name="T11" fmla="*/ 117 h 117"/>
                <a:gd name="T12" fmla="*/ 172 w 172"/>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172" h="117">
                  <a:moveTo>
                    <a:pt x="172" y="117"/>
                  </a:moveTo>
                  <a:lnTo>
                    <a:pt x="172" y="0"/>
                  </a:lnTo>
                  <a:lnTo>
                    <a:pt x="86" y="0"/>
                  </a:lnTo>
                  <a:lnTo>
                    <a:pt x="0" y="0"/>
                  </a:lnTo>
                  <a:lnTo>
                    <a:pt x="0" y="117"/>
                  </a:lnTo>
                  <a:lnTo>
                    <a:pt x="86" y="117"/>
                  </a:lnTo>
                  <a:lnTo>
                    <a:pt x="172" y="117"/>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4" name="Rectangle 81"/>
            <p:cNvSpPr>
              <a:spLocks noChangeArrowheads="1"/>
            </p:cNvSpPr>
            <p:nvPr/>
          </p:nvSpPr>
          <p:spPr bwMode="gray">
            <a:xfrm>
              <a:off x="9897795" y="6079198"/>
              <a:ext cx="414588" cy="250369"/>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65" name="Freeform 82"/>
            <p:cNvSpPr>
              <a:spLocks noEditPoints="1"/>
            </p:cNvSpPr>
            <p:nvPr/>
          </p:nvSpPr>
          <p:spPr bwMode="gray">
            <a:xfrm>
              <a:off x="9970482" y="6165347"/>
              <a:ext cx="271906" cy="78073"/>
            </a:xfrm>
            <a:custGeom>
              <a:avLst/>
              <a:gdLst>
                <a:gd name="T0" fmla="*/ 19 w 174"/>
                <a:gd name="T1" fmla="*/ 44 h 50"/>
                <a:gd name="T2" fmla="*/ 19 w 174"/>
                <a:gd name="T3" fmla="*/ 0 h 50"/>
                <a:gd name="T4" fmla="*/ 3 w 174"/>
                <a:gd name="T5" fmla="*/ 0 h 50"/>
                <a:gd name="T6" fmla="*/ 0 w 174"/>
                <a:gd name="T7" fmla="*/ 2 h 50"/>
                <a:gd name="T8" fmla="*/ 3 w 174"/>
                <a:gd name="T9" fmla="*/ 6 h 50"/>
                <a:gd name="T10" fmla="*/ 13 w 174"/>
                <a:gd name="T11" fmla="*/ 6 h 50"/>
                <a:gd name="T12" fmla="*/ 13 w 174"/>
                <a:gd name="T13" fmla="*/ 44 h 50"/>
                <a:gd name="T14" fmla="*/ 3 w 174"/>
                <a:gd name="T15" fmla="*/ 44 h 50"/>
                <a:gd name="T16" fmla="*/ 0 w 174"/>
                <a:gd name="T17" fmla="*/ 47 h 50"/>
                <a:gd name="T18" fmla="*/ 3 w 174"/>
                <a:gd name="T19" fmla="*/ 50 h 50"/>
                <a:gd name="T20" fmla="*/ 29 w 174"/>
                <a:gd name="T21" fmla="*/ 50 h 50"/>
                <a:gd name="T22" fmla="*/ 32 w 174"/>
                <a:gd name="T23" fmla="*/ 47 h 50"/>
                <a:gd name="T24" fmla="*/ 32 w 174"/>
                <a:gd name="T25" fmla="*/ 31 h 50"/>
                <a:gd name="T26" fmla="*/ 29 w 174"/>
                <a:gd name="T27" fmla="*/ 28 h 50"/>
                <a:gd name="T28" fmla="*/ 26 w 174"/>
                <a:gd name="T29" fmla="*/ 31 h 50"/>
                <a:gd name="T30" fmla="*/ 26 w 174"/>
                <a:gd name="T31" fmla="*/ 44 h 50"/>
                <a:gd name="T32" fmla="*/ 19 w 174"/>
                <a:gd name="T33" fmla="*/ 44 h 50"/>
                <a:gd name="T34" fmla="*/ 53 w 174"/>
                <a:gd name="T35" fmla="*/ 0 h 50"/>
                <a:gd name="T36" fmla="*/ 47 w 174"/>
                <a:gd name="T37" fmla="*/ 6 h 50"/>
                <a:gd name="T38" fmla="*/ 47 w 174"/>
                <a:gd name="T39" fmla="*/ 44 h 50"/>
                <a:gd name="T40" fmla="*/ 53 w 174"/>
                <a:gd name="T41" fmla="*/ 50 h 50"/>
                <a:gd name="T42" fmla="*/ 72 w 174"/>
                <a:gd name="T43" fmla="*/ 50 h 50"/>
                <a:gd name="T44" fmla="*/ 79 w 174"/>
                <a:gd name="T45" fmla="*/ 44 h 50"/>
                <a:gd name="T46" fmla="*/ 79 w 174"/>
                <a:gd name="T47" fmla="*/ 6 h 50"/>
                <a:gd name="T48" fmla="*/ 72 w 174"/>
                <a:gd name="T49" fmla="*/ 0 h 50"/>
                <a:gd name="T50" fmla="*/ 53 w 174"/>
                <a:gd name="T51" fmla="*/ 0 h 50"/>
                <a:gd name="T52" fmla="*/ 53 w 174"/>
                <a:gd name="T53" fmla="*/ 6 h 50"/>
                <a:gd name="T54" fmla="*/ 72 w 174"/>
                <a:gd name="T55" fmla="*/ 6 h 50"/>
                <a:gd name="T56" fmla="*/ 72 w 174"/>
                <a:gd name="T57" fmla="*/ 44 h 50"/>
                <a:gd name="T58" fmla="*/ 53 w 174"/>
                <a:gd name="T59" fmla="*/ 44 h 50"/>
                <a:gd name="T60" fmla="*/ 53 w 174"/>
                <a:gd name="T61" fmla="*/ 6 h 50"/>
                <a:gd name="T62" fmla="*/ 113 w 174"/>
                <a:gd name="T63" fmla="*/ 44 h 50"/>
                <a:gd name="T64" fmla="*/ 113 w 174"/>
                <a:gd name="T65" fmla="*/ 0 h 50"/>
                <a:gd name="T66" fmla="*/ 98 w 174"/>
                <a:gd name="T67" fmla="*/ 0 h 50"/>
                <a:gd name="T68" fmla="*/ 94 w 174"/>
                <a:gd name="T69" fmla="*/ 2 h 50"/>
                <a:gd name="T70" fmla="*/ 98 w 174"/>
                <a:gd name="T71" fmla="*/ 6 h 50"/>
                <a:gd name="T72" fmla="*/ 107 w 174"/>
                <a:gd name="T73" fmla="*/ 6 h 50"/>
                <a:gd name="T74" fmla="*/ 107 w 174"/>
                <a:gd name="T75" fmla="*/ 44 h 50"/>
                <a:gd name="T76" fmla="*/ 98 w 174"/>
                <a:gd name="T77" fmla="*/ 44 h 50"/>
                <a:gd name="T78" fmla="*/ 94 w 174"/>
                <a:gd name="T79" fmla="*/ 47 h 50"/>
                <a:gd name="T80" fmla="*/ 98 w 174"/>
                <a:gd name="T81" fmla="*/ 50 h 50"/>
                <a:gd name="T82" fmla="*/ 123 w 174"/>
                <a:gd name="T83" fmla="*/ 50 h 50"/>
                <a:gd name="T84" fmla="*/ 126 w 174"/>
                <a:gd name="T85" fmla="*/ 47 h 50"/>
                <a:gd name="T86" fmla="*/ 126 w 174"/>
                <a:gd name="T87" fmla="*/ 31 h 50"/>
                <a:gd name="T88" fmla="*/ 123 w 174"/>
                <a:gd name="T89" fmla="*/ 28 h 50"/>
                <a:gd name="T90" fmla="*/ 120 w 174"/>
                <a:gd name="T91" fmla="*/ 31 h 50"/>
                <a:gd name="T92" fmla="*/ 120 w 174"/>
                <a:gd name="T93" fmla="*/ 44 h 50"/>
                <a:gd name="T94" fmla="*/ 113 w 174"/>
                <a:gd name="T95" fmla="*/ 44 h 50"/>
                <a:gd name="T96" fmla="*/ 148 w 174"/>
                <a:gd name="T97" fmla="*/ 0 h 50"/>
                <a:gd name="T98" fmla="*/ 141 w 174"/>
                <a:gd name="T99" fmla="*/ 6 h 50"/>
                <a:gd name="T100" fmla="*/ 141 w 174"/>
                <a:gd name="T101" fmla="*/ 44 h 50"/>
                <a:gd name="T102" fmla="*/ 148 w 174"/>
                <a:gd name="T103" fmla="*/ 50 h 50"/>
                <a:gd name="T104" fmla="*/ 167 w 174"/>
                <a:gd name="T105" fmla="*/ 50 h 50"/>
                <a:gd name="T106" fmla="*/ 174 w 174"/>
                <a:gd name="T107" fmla="*/ 44 h 50"/>
                <a:gd name="T108" fmla="*/ 174 w 174"/>
                <a:gd name="T109" fmla="*/ 6 h 50"/>
                <a:gd name="T110" fmla="*/ 167 w 174"/>
                <a:gd name="T111" fmla="*/ 0 h 50"/>
                <a:gd name="T112" fmla="*/ 148 w 174"/>
                <a:gd name="T113" fmla="*/ 0 h 50"/>
                <a:gd name="T114" fmla="*/ 148 w 174"/>
                <a:gd name="T115" fmla="*/ 6 h 50"/>
                <a:gd name="T116" fmla="*/ 167 w 174"/>
                <a:gd name="T117" fmla="*/ 6 h 50"/>
                <a:gd name="T118" fmla="*/ 167 w 174"/>
                <a:gd name="T119" fmla="*/ 44 h 50"/>
                <a:gd name="T120" fmla="*/ 148 w 174"/>
                <a:gd name="T121" fmla="*/ 44 h 50"/>
                <a:gd name="T122" fmla="*/ 148 w 174"/>
                <a:gd name="T123"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 h="50">
                  <a:moveTo>
                    <a:pt x="19" y="44"/>
                  </a:moveTo>
                  <a:cubicBezTo>
                    <a:pt x="19" y="0"/>
                    <a:pt x="19" y="0"/>
                    <a:pt x="19" y="0"/>
                  </a:cubicBezTo>
                  <a:cubicBezTo>
                    <a:pt x="3" y="0"/>
                    <a:pt x="3" y="0"/>
                    <a:pt x="3" y="0"/>
                  </a:cubicBezTo>
                  <a:cubicBezTo>
                    <a:pt x="1" y="0"/>
                    <a:pt x="0" y="1"/>
                    <a:pt x="0" y="2"/>
                  </a:cubicBezTo>
                  <a:cubicBezTo>
                    <a:pt x="0" y="5"/>
                    <a:pt x="1" y="6"/>
                    <a:pt x="3" y="6"/>
                  </a:cubicBezTo>
                  <a:cubicBezTo>
                    <a:pt x="13" y="6"/>
                    <a:pt x="13" y="6"/>
                    <a:pt x="13" y="6"/>
                  </a:cubicBezTo>
                  <a:cubicBezTo>
                    <a:pt x="13" y="44"/>
                    <a:pt x="13" y="44"/>
                    <a:pt x="13" y="44"/>
                  </a:cubicBezTo>
                  <a:cubicBezTo>
                    <a:pt x="3" y="44"/>
                    <a:pt x="3" y="44"/>
                    <a:pt x="3" y="44"/>
                  </a:cubicBezTo>
                  <a:cubicBezTo>
                    <a:pt x="1" y="44"/>
                    <a:pt x="0" y="45"/>
                    <a:pt x="0" y="47"/>
                  </a:cubicBezTo>
                  <a:cubicBezTo>
                    <a:pt x="0" y="49"/>
                    <a:pt x="1" y="50"/>
                    <a:pt x="3" y="50"/>
                  </a:cubicBezTo>
                  <a:cubicBezTo>
                    <a:pt x="29" y="50"/>
                    <a:pt x="29" y="50"/>
                    <a:pt x="29" y="50"/>
                  </a:cubicBezTo>
                  <a:cubicBezTo>
                    <a:pt x="31" y="50"/>
                    <a:pt x="32" y="49"/>
                    <a:pt x="32" y="47"/>
                  </a:cubicBezTo>
                  <a:cubicBezTo>
                    <a:pt x="32" y="31"/>
                    <a:pt x="32" y="31"/>
                    <a:pt x="32" y="31"/>
                  </a:cubicBezTo>
                  <a:cubicBezTo>
                    <a:pt x="32" y="28"/>
                    <a:pt x="31" y="28"/>
                    <a:pt x="29" y="28"/>
                  </a:cubicBezTo>
                  <a:cubicBezTo>
                    <a:pt x="26" y="28"/>
                    <a:pt x="26" y="28"/>
                    <a:pt x="26" y="31"/>
                  </a:cubicBezTo>
                  <a:cubicBezTo>
                    <a:pt x="26" y="44"/>
                    <a:pt x="26" y="44"/>
                    <a:pt x="26" y="44"/>
                  </a:cubicBezTo>
                  <a:lnTo>
                    <a:pt x="19" y="44"/>
                  </a:lnTo>
                  <a:close/>
                  <a:moveTo>
                    <a:pt x="53" y="0"/>
                  </a:moveTo>
                  <a:cubicBezTo>
                    <a:pt x="50" y="0"/>
                    <a:pt x="47" y="2"/>
                    <a:pt x="47" y="6"/>
                  </a:cubicBezTo>
                  <a:cubicBezTo>
                    <a:pt x="47" y="44"/>
                    <a:pt x="47" y="44"/>
                    <a:pt x="47" y="44"/>
                  </a:cubicBezTo>
                  <a:cubicBezTo>
                    <a:pt x="47" y="47"/>
                    <a:pt x="50" y="50"/>
                    <a:pt x="53" y="50"/>
                  </a:cubicBezTo>
                  <a:cubicBezTo>
                    <a:pt x="72" y="50"/>
                    <a:pt x="72" y="50"/>
                    <a:pt x="72" y="50"/>
                  </a:cubicBezTo>
                  <a:cubicBezTo>
                    <a:pt x="77" y="50"/>
                    <a:pt x="79" y="47"/>
                    <a:pt x="79" y="44"/>
                  </a:cubicBezTo>
                  <a:cubicBezTo>
                    <a:pt x="79" y="6"/>
                    <a:pt x="79" y="6"/>
                    <a:pt x="79" y="6"/>
                  </a:cubicBezTo>
                  <a:cubicBezTo>
                    <a:pt x="79" y="2"/>
                    <a:pt x="76" y="0"/>
                    <a:pt x="72" y="0"/>
                  </a:cubicBezTo>
                  <a:lnTo>
                    <a:pt x="53" y="0"/>
                  </a:lnTo>
                  <a:close/>
                  <a:moveTo>
                    <a:pt x="53" y="6"/>
                  </a:moveTo>
                  <a:cubicBezTo>
                    <a:pt x="72" y="6"/>
                    <a:pt x="72" y="6"/>
                    <a:pt x="72" y="6"/>
                  </a:cubicBezTo>
                  <a:cubicBezTo>
                    <a:pt x="72" y="44"/>
                    <a:pt x="72" y="44"/>
                    <a:pt x="72" y="44"/>
                  </a:cubicBezTo>
                  <a:cubicBezTo>
                    <a:pt x="53" y="44"/>
                    <a:pt x="53" y="44"/>
                    <a:pt x="53" y="44"/>
                  </a:cubicBezTo>
                  <a:lnTo>
                    <a:pt x="53" y="6"/>
                  </a:lnTo>
                  <a:close/>
                  <a:moveTo>
                    <a:pt x="113" y="44"/>
                  </a:moveTo>
                  <a:cubicBezTo>
                    <a:pt x="113" y="0"/>
                    <a:pt x="113" y="0"/>
                    <a:pt x="113" y="0"/>
                  </a:cubicBezTo>
                  <a:cubicBezTo>
                    <a:pt x="98" y="0"/>
                    <a:pt x="98" y="0"/>
                    <a:pt x="98" y="0"/>
                  </a:cubicBezTo>
                  <a:cubicBezTo>
                    <a:pt x="96" y="0"/>
                    <a:pt x="94" y="1"/>
                    <a:pt x="94" y="2"/>
                  </a:cubicBezTo>
                  <a:cubicBezTo>
                    <a:pt x="94" y="5"/>
                    <a:pt x="96" y="6"/>
                    <a:pt x="98" y="6"/>
                  </a:cubicBezTo>
                  <a:cubicBezTo>
                    <a:pt x="107" y="6"/>
                    <a:pt x="107" y="6"/>
                    <a:pt x="107" y="6"/>
                  </a:cubicBezTo>
                  <a:cubicBezTo>
                    <a:pt x="107" y="44"/>
                    <a:pt x="107" y="44"/>
                    <a:pt x="107" y="44"/>
                  </a:cubicBezTo>
                  <a:cubicBezTo>
                    <a:pt x="98" y="44"/>
                    <a:pt x="98" y="44"/>
                    <a:pt x="98" y="44"/>
                  </a:cubicBezTo>
                  <a:cubicBezTo>
                    <a:pt x="96" y="44"/>
                    <a:pt x="94" y="45"/>
                    <a:pt x="94" y="47"/>
                  </a:cubicBezTo>
                  <a:cubicBezTo>
                    <a:pt x="94" y="49"/>
                    <a:pt x="96" y="50"/>
                    <a:pt x="98" y="50"/>
                  </a:cubicBezTo>
                  <a:cubicBezTo>
                    <a:pt x="123" y="50"/>
                    <a:pt x="123" y="50"/>
                    <a:pt x="123" y="50"/>
                  </a:cubicBezTo>
                  <a:cubicBezTo>
                    <a:pt x="125" y="50"/>
                    <a:pt x="126" y="49"/>
                    <a:pt x="126" y="47"/>
                  </a:cubicBezTo>
                  <a:cubicBezTo>
                    <a:pt x="126" y="31"/>
                    <a:pt x="126" y="31"/>
                    <a:pt x="126" y="31"/>
                  </a:cubicBezTo>
                  <a:cubicBezTo>
                    <a:pt x="126" y="28"/>
                    <a:pt x="125" y="28"/>
                    <a:pt x="123" y="28"/>
                  </a:cubicBezTo>
                  <a:cubicBezTo>
                    <a:pt x="121" y="28"/>
                    <a:pt x="120" y="28"/>
                    <a:pt x="120" y="31"/>
                  </a:cubicBezTo>
                  <a:cubicBezTo>
                    <a:pt x="120" y="44"/>
                    <a:pt x="120" y="44"/>
                    <a:pt x="120" y="44"/>
                  </a:cubicBezTo>
                  <a:lnTo>
                    <a:pt x="113" y="44"/>
                  </a:lnTo>
                  <a:close/>
                  <a:moveTo>
                    <a:pt x="148" y="0"/>
                  </a:moveTo>
                  <a:cubicBezTo>
                    <a:pt x="144" y="0"/>
                    <a:pt x="141" y="2"/>
                    <a:pt x="141" y="6"/>
                  </a:cubicBezTo>
                  <a:cubicBezTo>
                    <a:pt x="141" y="44"/>
                    <a:pt x="141" y="44"/>
                    <a:pt x="141" y="44"/>
                  </a:cubicBezTo>
                  <a:cubicBezTo>
                    <a:pt x="141" y="47"/>
                    <a:pt x="144" y="50"/>
                    <a:pt x="148" y="50"/>
                  </a:cubicBezTo>
                  <a:cubicBezTo>
                    <a:pt x="167" y="50"/>
                    <a:pt x="167" y="50"/>
                    <a:pt x="167" y="50"/>
                  </a:cubicBezTo>
                  <a:cubicBezTo>
                    <a:pt x="171" y="50"/>
                    <a:pt x="174" y="47"/>
                    <a:pt x="174" y="44"/>
                  </a:cubicBezTo>
                  <a:cubicBezTo>
                    <a:pt x="174" y="6"/>
                    <a:pt x="174" y="6"/>
                    <a:pt x="174" y="6"/>
                  </a:cubicBezTo>
                  <a:cubicBezTo>
                    <a:pt x="174" y="2"/>
                    <a:pt x="171" y="0"/>
                    <a:pt x="167" y="0"/>
                  </a:cubicBezTo>
                  <a:lnTo>
                    <a:pt x="148" y="0"/>
                  </a:lnTo>
                  <a:close/>
                  <a:moveTo>
                    <a:pt x="148" y="6"/>
                  </a:moveTo>
                  <a:cubicBezTo>
                    <a:pt x="167" y="6"/>
                    <a:pt x="167" y="6"/>
                    <a:pt x="167" y="6"/>
                  </a:cubicBezTo>
                  <a:cubicBezTo>
                    <a:pt x="167" y="44"/>
                    <a:pt x="167" y="44"/>
                    <a:pt x="167" y="44"/>
                  </a:cubicBezTo>
                  <a:cubicBezTo>
                    <a:pt x="148" y="44"/>
                    <a:pt x="148" y="44"/>
                    <a:pt x="148" y="44"/>
                  </a:cubicBezTo>
                  <a:lnTo>
                    <a:pt x="14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6" name="Freeform 83"/>
            <p:cNvSpPr>
              <a:spLocks/>
            </p:cNvSpPr>
            <p:nvPr/>
          </p:nvSpPr>
          <p:spPr bwMode="gray">
            <a:xfrm>
              <a:off x="6624162" y="5271559"/>
              <a:ext cx="1523747" cy="56536"/>
            </a:xfrm>
            <a:custGeom>
              <a:avLst/>
              <a:gdLst>
                <a:gd name="T0" fmla="*/ 0 w 973"/>
                <a:gd name="T1" fmla="*/ 0 h 35"/>
                <a:gd name="T2" fmla="*/ 75 w 973"/>
                <a:gd name="T3" fmla="*/ 35 h 35"/>
                <a:gd name="T4" fmla="*/ 897 w 973"/>
                <a:gd name="T5" fmla="*/ 35 h 35"/>
                <a:gd name="T6" fmla="*/ 973 w 973"/>
                <a:gd name="T7" fmla="*/ 0 h 35"/>
                <a:gd name="T8" fmla="*/ 0 w 973"/>
                <a:gd name="T9" fmla="*/ 0 h 35"/>
              </a:gdLst>
              <a:ahLst/>
              <a:cxnLst>
                <a:cxn ang="0">
                  <a:pos x="T0" y="T1"/>
                </a:cxn>
                <a:cxn ang="0">
                  <a:pos x="T2" y="T3"/>
                </a:cxn>
                <a:cxn ang="0">
                  <a:pos x="T4" y="T5"/>
                </a:cxn>
                <a:cxn ang="0">
                  <a:pos x="T6" y="T7"/>
                </a:cxn>
                <a:cxn ang="0">
                  <a:pos x="T8" y="T9"/>
                </a:cxn>
              </a:cxnLst>
              <a:rect l="0" t="0" r="r" b="b"/>
              <a:pathLst>
                <a:path w="973" h="35">
                  <a:moveTo>
                    <a:pt x="0" y="0"/>
                  </a:moveTo>
                  <a:cubicBezTo>
                    <a:pt x="0" y="3"/>
                    <a:pt x="2" y="35"/>
                    <a:pt x="75" y="35"/>
                  </a:cubicBezTo>
                  <a:cubicBezTo>
                    <a:pt x="897" y="35"/>
                    <a:pt x="897" y="35"/>
                    <a:pt x="897" y="35"/>
                  </a:cubicBezTo>
                  <a:cubicBezTo>
                    <a:pt x="897" y="35"/>
                    <a:pt x="973" y="35"/>
                    <a:pt x="973" y="0"/>
                  </a:cubicBezTo>
                  <a:lnTo>
                    <a:pt x="0"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7" name="Freeform 84"/>
            <p:cNvSpPr>
              <a:spLocks/>
            </p:cNvSpPr>
            <p:nvPr/>
          </p:nvSpPr>
          <p:spPr bwMode="gray">
            <a:xfrm>
              <a:off x="6831455" y="4434306"/>
              <a:ext cx="1111852" cy="802255"/>
            </a:xfrm>
            <a:custGeom>
              <a:avLst/>
              <a:gdLst>
                <a:gd name="T0" fmla="*/ 60 w 710"/>
                <a:gd name="T1" fmla="*/ 0 h 515"/>
                <a:gd name="T2" fmla="*/ 0 w 710"/>
                <a:gd name="T3" fmla="*/ 60 h 515"/>
                <a:gd name="T4" fmla="*/ 0 w 710"/>
                <a:gd name="T5" fmla="*/ 515 h 515"/>
                <a:gd name="T6" fmla="*/ 60 w 710"/>
                <a:gd name="T7" fmla="*/ 513 h 515"/>
                <a:gd name="T8" fmla="*/ 648 w 710"/>
                <a:gd name="T9" fmla="*/ 513 h 515"/>
                <a:gd name="T10" fmla="*/ 710 w 710"/>
                <a:gd name="T11" fmla="*/ 515 h 515"/>
                <a:gd name="T12" fmla="*/ 710 w 710"/>
                <a:gd name="T13" fmla="*/ 60 h 515"/>
                <a:gd name="T14" fmla="*/ 648 w 710"/>
                <a:gd name="T15" fmla="*/ 0 h 515"/>
                <a:gd name="T16" fmla="*/ 92 w 710"/>
                <a:gd name="T17" fmla="*/ 0 h 515"/>
                <a:gd name="T18" fmla="*/ 60 w 710"/>
                <a:gd name="T19"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515">
                  <a:moveTo>
                    <a:pt x="60" y="0"/>
                  </a:moveTo>
                  <a:cubicBezTo>
                    <a:pt x="60" y="0"/>
                    <a:pt x="0" y="0"/>
                    <a:pt x="0" y="60"/>
                  </a:cubicBezTo>
                  <a:cubicBezTo>
                    <a:pt x="0" y="515"/>
                    <a:pt x="0" y="515"/>
                    <a:pt x="0" y="515"/>
                  </a:cubicBezTo>
                  <a:cubicBezTo>
                    <a:pt x="60" y="513"/>
                    <a:pt x="60" y="513"/>
                    <a:pt x="60" y="513"/>
                  </a:cubicBezTo>
                  <a:cubicBezTo>
                    <a:pt x="648" y="513"/>
                    <a:pt x="648" y="513"/>
                    <a:pt x="648" y="513"/>
                  </a:cubicBezTo>
                  <a:cubicBezTo>
                    <a:pt x="710" y="515"/>
                    <a:pt x="710" y="515"/>
                    <a:pt x="710" y="515"/>
                  </a:cubicBezTo>
                  <a:cubicBezTo>
                    <a:pt x="710" y="60"/>
                    <a:pt x="710" y="60"/>
                    <a:pt x="710" y="60"/>
                  </a:cubicBezTo>
                  <a:cubicBezTo>
                    <a:pt x="710" y="60"/>
                    <a:pt x="710" y="0"/>
                    <a:pt x="648" y="0"/>
                  </a:cubicBezTo>
                  <a:cubicBezTo>
                    <a:pt x="92" y="0"/>
                    <a:pt x="92" y="0"/>
                    <a:pt x="92" y="0"/>
                  </a:cubicBezTo>
                  <a:lnTo>
                    <a:pt x="60" y="0"/>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8" name="Freeform 85"/>
            <p:cNvSpPr>
              <a:spLocks/>
            </p:cNvSpPr>
            <p:nvPr/>
          </p:nvSpPr>
          <p:spPr bwMode="gray">
            <a:xfrm>
              <a:off x="6879914" y="4469303"/>
              <a:ext cx="1012242" cy="726876"/>
            </a:xfrm>
            <a:custGeom>
              <a:avLst/>
              <a:gdLst>
                <a:gd name="T0" fmla="*/ 55 w 646"/>
                <a:gd name="T1" fmla="*/ 0 h 466"/>
                <a:gd name="T2" fmla="*/ 0 w 646"/>
                <a:gd name="T3" fmla="*/ 55 h 466"/>
                <a:gd name="T4" fmla="*/ 0 w 646"/>
                <a:gd name="T5" fmla="*/ 411 h 466"/>
                <a:gd name="T6" fmla="*/ 55 w 646"/>
                <a:gd name="T7" fmla="*/ 466 h 466"/>
                <a:gd name="T8" fmla="*/ 590 w 646"/>
                <a:gd name="T9" fmla="*/ 466 h 466"/>
                <a:gd name="T10" fmla="*/ 646 w 646"/>
                <a:gd name="T11" fmla="*/ 411 h 466"/>
                <a:gd name="T12" fmla="*/ 646 w 646"/>
                <a:gd name="T13" fmla="*/ 55 h 466"/>
                <a:gd name="T14" fmla="*/ 590 w 646"/>
                <a:gd name="T15" fmla="*/ 0 h 466"/>
                <a:gd name="T16" fmla="*/ 220 w 646"/>
                <a:gd name="T17" fmla="*/ 0 h 466"/>
                <a:gd name="T18" fmla="*/ 55 w 646"/>
                <a:gd name="T19"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6" h="466">
                  <a:moveTo>
                    <a:pt x="55" y="0"/>
                  </a:moveTo>
                  <a:cubicBezTo>
                    <a:pt x="55" y="0"/>
                    <a:pt x="0" y="0"/>
                    <a:pt x="0" y="55"/>
                  </a:cubicBezTo>
                  <a:cubicBezTo>
                    <a:pt x="0" y="411"/>
                    <a:pt x="0" y="411"/>
                    <a:pt x="0" y="411"/>
                  </a:cubicBezTo>
                  <a:cubicBezTo>
                    <a:pt x="0" y="411"/>
                    <a:pt x="0" y="466"/>
                    <a:pt x="55" y="466"/>
                  </a:cubicBezTo>
                  <a:cubicBezTo>
                    <a:pt x="590" y="466"/>
                    <a:pt x="590" y="466"/>
                    <a:pt x="590" y="466"/>
                  </a:cubicBezTo>
                  <a:cubicBezTo>
                    <a:pt x="590" y="466"/>
                    <a:pt x="646" y="466"/>
                    <a:pt x="646" y="411"/>
                  </a:cubicBezTo>
                  <a:cubicBezTo>
                    <a:pt x="646" y="55"/>
                    <a:pt x="646" y="55"/>
                    <a:pt x="646" y="55"/>
                  </a:cubicBezTo>
                  <a:cubicBezTo>
                    <a:pt x="646" y="55"/>
                    <a:pt x="646" y="0"/>
                    <a:pt x="590" y="0"/>
                  </a:cubicBezTo>
                  <a:cubicBezTo>
                    <a:pt x="220" y="0"/>
                    <a:pt x="220" y="0"/>
                    <a:pt x="220" y="0"/>
                  </a:cubicBezTo>
                  <a:lnTo>
                    <a:pt x="55"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9" name="Freeform 86"/>
            <p:cNvSpPr>
              <a:spLocks/>
            </p:cNvSpPr>
            <p:nvPr/>
          </p:nvSpPr>
          <p:spPr bwMode="gray">
            <a:xfrm>
              <a:off x="6624162" y="5233869"/>
              <a:ext cx="1523747" cy="37690"/>
            </a:xfrm>
            <a:custGeom>
              <a:avLst/>
              <a:gdLst>
                <a:gd name="T0" fmla="*/ 76 w 566"/>
                <a:gd name="T1" fmla="*/ 0 h 14"/>
                <a:gd name="T2" fmla="*/ 0 w 566"/>
                <a:gd name="T3" fmla="*/ 14 h 14"/>
                <a:gd name="T4" fmla="*/ 566 w 566"/>
                <a:gd name="T5" fmla="*/ 14 h 14"/>
                <a:gd name="T6" fmla="*/ 490 w 566"/>
                <a:gd name="T7" fmla="*/ 0 h 14"/>
                <a:gd name="T8" fmla="*/ 76 w 566"/>
                <a:gd name="T9" fmla="*/ 0 h 14"/>
              </a:gdLst>
              <a:ahLst/>
              <a:cxnLst>
                <a:cxn ang="0">
                  <a:pos x="T0" y="T1"/>
                </a:cxn>
                <a:cxn ang="0">
                  <a:pos x="T2" y="T3"/>
                </a:cxn>
                <a:cxn ang="0">
                  <a:pos x="T4" y="T5"/>
                </a:cxn>
                <a:cxn ang="0">
                  <a:pos x="T6" y="T7"/>
                </a:cxn>
                <a:cxn ang="0">
                  <a:pos x="T8" y="T9"/>
                </a:cxn>
              </a:cxnLst>
              <a:rect l="0" t="0" r="r" b="b"/>
              <a:pathLst>
                <a:path w="566" h="14">
                  <a:moveTo>
                    <a:pt x="76" y="0"/>
                  </a:moveTo>
                  <a:lnTo>
                    <a:pt x="0" y="14"/>
                  </a:lnTo>
                  <a:lnTo>
                    <a:pt x="566" y="14"/>
                  </a:lnTo>
                  <a:lnTo>
                    <a:pt x="490" y="0"/>
                  </a:lnTo>
                  <a:lnTo>
                    <a:pt x="76" y="0"/>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0" name="Freeform 87"/>
            <p:cNvSpPr>
              <a:spLocks noEditPoints="1"/>
            </p:cNvSpPr>
            <p:nvPr/>
          </p:nvSpPr>
          <p:spPr bwMode="gray">
            <a:xfrm>
              <a:off x="6974139" y="4940427"/>
              <a:ext cx="823793" cy="99610"/>
            </a:xfrm>
            <a:custGeom>
              <a:avLst/>
              <a:gdLst>
                <a:gd name="T0" fmla="*/ 4 w 526"/>
                <a:gd name="T1" fmla="*/ 0 h 65"/>
                <a:gd name="T2" fmla="*/ 16 w 526"/>
                <a:gd name="T3" fmla="*/ 8 h 65"/>
                <a:gd name="T4" fmla="*/ 0 w 526"/>
                <a:gd name="T5" fmla="*/ 61 h 65"/>
                <a:gd name="T6" fmla="*/ 41 w 526"/>
                <a:gd name="T7" fmla="*/ 61 h 65"/>
                <a:gd name="T8" fmla="*/ 33 w 526"/>
                <a:gd name="T9" fmla="*/ 39 h 65"/>
                <a:gd name="T10" fmla="*/ 68 w 526"/>
                <a:gd name="T11" fmla="*/ 0 h 65"/>
                <a:gd name="T12" fmla="*/ 68 w 526"/>
                <a:gd name="T13" fmla="*/ 65 h 65"/>
                <a:gd name="T14" fmla="*/ 101 w 526"/>
                <a:gd name="T15" fmla="*/ 8 h 65"/>
                <a:gd name="T16" fmla="*/ 68 w 526"/>
                <a:gd name="T17" fmla="*/ 8 h 65"/>
                <a:gd name="T18" fmla="*/ 68 w 526"/>
                <a:gd name="T19" fmla="*/ 57 h 65"/>
                <a:gd name="T20" fmla="*/ 145 w 526"/>
                <a:gd name="T21" fmla="*/ 0 h 65"/>
                <a:gd name="T22" fmla="*/ 125 w 526"/>
                <a:gd name="T23" fmla="*/ 8 h 65"/>
                <a:gd name="T24" fmla="*/ 125 w 526"/>
                <a:gd name="T25" fmla="*/ 57 h 65"/>
                <a:gd name="T26" fmla="*/ 158 w 526"/>
                <a:gd name="T27" fmla="*/ 65 h 65"/>
                <a:gd name="T28" fmla="*/ 158 w 526"/>
                <a:gd name="T29" fmla="*/ 36 h 65"/>
                <a:gd name="T30" fmla="*/ 145 w 526"/>
                <a:gd name="T31" fmla="*/ 57 h 65"/>
                <a:gd name="T32" fmla="*/ 181 w 526"/>
                <a:gd name="T33" fmla="*/ 57 h 65"/>
                <a:gd name="T34" fmla="*/ 223 w 526"/>
                <a:gd name="T35" fmla="*/ 57 h 65"/>
                <a:gd name="T36" fmla="*/ 190 w 526"/>
                <a:gd name="T37" fmla="*/ 0 h 65"/>
                <a:gd name="T38" fmla="*/ 214 w 526"/>
                <a:gd name="T39" fmla="*/ 57 h 65"/>
                <a:gd name="T40" fmla="*/ 267 w 526"/>
                <a:gd name="T41" fmla="*/ 57 h 65"/>
                <a:gd name="T42" fmla="*/ 242 w 526"/>
                <a:gd name="T43" fmla="*/ 4 h 65"/>
                <a:gd name="T44" fmla="*/ 258 w 526"/>
                <a:gd name="T45" fmla="*/ 57 h 65"/>
                <a:gd name="T46" fmla="*/ 246 w 526"/>
                <a:gd name="T47" fmla="*/ 65 h 65"/>
                <a:gd name="T48" fmla="*/ 283 w 526"/>
                <a:gd name="T49" fmla="*/ 39 h 65"/>
                <a:gd name="T50" fmla="*/ 275 w 526"/>
                <a:gd name="T51" fmla="*/ 57 h 65"/>
                <a:gd name="T52" fmla="*/ 303 w 526"/>
                <a:gd name="T53" fmla="*/ 8 h 65"/>
                <a:gd name="T54" fmla="*/ 336 w 526"/>
                <a:gd name="T55" fmla="*/ 65 h 65"/>
                <a:gd name="T56" fmla="*/ 336 w 526"/>
                <a:gd name="T57" fmla="*/ 0 h 65"/>
                <a:gd name="T58" fmla="*/ 336 w 526"/>
                <a:gd name="T59" fmla="*/ 8 h 65"/>
                <a:gd name="T60" fmla="*/ 310 w 526"/>
                <a:gd name="T61" fmla="*/ 8 h 65"/>
                <a:gd name="T62" fmla="*/ 367 w 526"/>
                <a:gd name="T63" fmla="*/ 0 h 65"/>
                <a:gd name="T64" fmla="*/ 380 w 526"/>
                <a:gd name="T65" fmla="*/ 8 h 65"/>
                <a:gd name="T66" fmla="*/ 363 w 526"/>
                <a:gd name="T67" fmla="*/ 61 h 65"/>
                <a:gd name="T68" fmla="*/ 404 w 526"/>
                <a:gd name="T69" fmla="*/ 61 h 65"/>
                <a:gd name="T70" fmla="*/ 396 w 526"/>
                <a:gd name="T71" fmla="*/ 39 h 65"/>
                <a:gd name="T72" fmla="*/ 432 w 526"/>
                <a:gd name="T73" fmla="*/ 0 h 65"/>
                <a:gd name="T74" fmla="*/ 432 w 526"/>
                <a:gd name="T75" fmla="*/ 65 h 65"/>
                <a:gd name="T76" fmla="*/ 465 w 526"/>
                <a:gd name="T77" fmla="*/ 8 h 65"/>
                <a:gd name="T78" fmla="*/ 432 w 526"/>
                <a:gd name="T79" fmla="*/ 8 h 65"/>
                <a:gd name="T80" fmla="*/ 432 w 526"/>
                <a:gd name="T81" fmla="*/ 57 h 65"/>
                <a:gd name="T82" fmla="*/ 484 w 526"/>
                <a:gd name="T83" fmla="*/ 8 h 65"/>
                <a:gd name="T84" fmla="*/ 517 w 526"/>
                <a:gd name="T85" fmla="*/ 65 h 65"/>
                <a:gd name="T86" fmla="*/ 517 w 526"/>
                <a:gd name="T87" fmla="*/ 0 h 65"/>
                <a:gd name="T88" fmla="*/ 517 w 526"/>
                <a:gd name="T89" fmla="*/ 8 h 65"/>
                <a:gd name="T90" fmla="*/ 493 w 526"/>
                <a:gd name="T91"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6" h="65">
                  <a:moveTo>
                    <a:pt x="25" y="57"/>
                  </a:moveTo>
                  <a:cubicBezTo>
                    <a:pt x="25" y="0"/>
                    <a:pt x="25" y="0"/>
                    <a:pt x="25" y="0"/>
                  </a:cubicBezTo>
                  <a:cubicBezTo>
                    <a:pt x="4" y="0"/>
                    <a:pt x="4" y="0"/>
                    <a:pt x="4" y="0"/>
                  </a:cubicBezTo>
                  <a:cubicBezTo>
                    <a:pt x="1" y="0"/>
                    <a:pt x="0" y="1"/>
                    <a:pt x="0" y="4"/>
                  </a:cubicBezTo>
                  <a:cubicBezTo>
                    <a:pt x="0" y="7"/>
                    <a:pt x="1" y="8"/>
                    <a:pt x="4" y="8"/>
                  </a:cubicBezTo>
                  <a:cubicBezTo>
                    <a:pt x="16" y="8"/>
                    <a:pt x="16" y="8"/>
                    <a:pt x="16" y="8"/>
                  </a:cubicBezTo>
                  <a:cubicBezTo>
                    <a:pt x="16" y="57"/>
                    <a:pt x="16" y="57"/>
                    <a:pt x="16" y="57"/>
                  </a:cubicBezTo>
                  <a:cubicBezTo>
                    <a:pt x="4" y="57"/>
                    <a:pt x="4" y="57"/>
                    <a:pt x="4" y="57"/>
                  </a:cubicBezTo>
                  <a:cubicBezTo>
                    <a:pt x="1" y="57"/>
                    <a:pt x="0" y="58"/>
                    <a:pt x="0" y="61"/>
                  </a:cubicBezTo>
                  <a:cubicBezTo>
                    <a:pt x="0" y="64"/>
                    <a:pt x="1" y="65"/>
                    <a:pt x="4" y="65"/>
                  </a:cubicBezTo>
                  <a:cubicBezTo>
                    <a:pt x="37" y="65"/>
                    <a:pt x="37" y="65"/>
                    <a:pt x="37" y="65"/>
                  </a:cubicBezTo>
                  <a:cubicBezTo>
                    <a:pt x="39" y="65"/>
                    <a:pt x="41" y="64"/>
                    <a:pt x="41" y="61"/>
                  </a:cubicBezTo>
                  <a:cubicBezTo>
                    <a:pt x="41" y="39"/>
                    <a:pt x="41" y="39"/>
                    <a:pt x="41" y="39"/>
                  </a:cubicBezTo>
                  <a:cubicBezTo>
                    <a:pt x="41" y="38"/>
                    <a:pt x="40" y="36"/>
                    <a:pt x="37" y="36"/>
                  </a:cubicBezTo>
                  <a:cubicBezTo>
                    <a:pt x="33" y="36"/>
                    <a:pt x="33" y="38"/>
                    <a:pt x="33" y="39"/>
                  </a:cubicBezTo>
                  <a:cubicBezTo>
                    <a:pt x="33" y="57"/>
                    <a:pt x="33" y="57"/>
                    <a:pt x="33" y="57"/>
                  </a:cubicBezTo>
                  <a:lnTo>
                    <a:pt x="25" y="57"/>
                  </a:lnTo>
                  <a:close/>
                  <a:moveTo>
                    <a:pt x="68" y="0"/>
                  </a:moveTo>
                  <a:cubicBezTo>
                    <a:pt x="64" y="0"/>
                    <a:pt x="60" y="4"/>
                    <a:pt x="60" y="8"/>
                  </a:cubicBezTo>
                  <a:cubicBezTo>
                    <a:pt x="60" y="57"/>
                    <a:pt x="60" y="57"/>
                    <a:pt x="60" y="57"/>
                  </a:cubicBezTo>
                  <a:cubicBezTo>
                    <a:pt x="60" y="61"/>
                    <a:pt x="64" y="65"/>
                    <a:pt x="68" y="65"/>
                  </a:cubicBezTo>
                  <a:cubicBezTo>
                    <a:pt x="93" y="65"/>
                    <a:pt x="93" y="65"/>
                    <a:pt x="93" y="65"/>
                  </a:cubicBezTo>
                  <a:cubicBezTo>
                    <a:pt x="98" y="65"/>
                    <a:pt x="101" y="61"/>
                    <a:pt x="101" y="57"/>
                  </a:cubicBezTo>
                  <a:cubicBezTo>
                    <a:pt x="101" y="8"/>
                    <a:pt x="101" y="8"/>
                    <a:pt x="101" y="8"/>
                  </a:cubicBezTo>
                  <a:cubicBezTo>
                    <a:pt x="101" y="4"/>
                    <a:pt x="98" y="0"/>
                    <a:pt x="93" y="0"/>
                  </a:cubicBezTo>
                  <a:lnTo>
                    <a:pt x="68" y="0"/>
                  </a:lnTo>
                  <a:close/>
                  <a:moveTo>
                    <a:pt x="68" y="8"/>
                  </a:moveTo>
                  <a:cubicBezTo>
                    <a:pt x="93" y="8"/>
                    <a:pt x="93" y="8"/>
                    <a:pt x="93" y="8"/>
                  </a:cubicBezTo>
                  <a:cubicBezTo>
                    <a:pt x="93" y="57"/>
                    <a:pt x="93" y="57"/>
                    <a:pt x="93" y="57"/>
                  </a:cubicBezTo>
                  <a:cubicBezTo>
                    <a:pt x="68" y="57"/>
                    <a:pt x="68" y="57"/>
                    <a:pt x="68" y="57"/>
                  </a:cubicBezTo>
                  <a:lnTo>
                    <a:pt x="68" y="8"/>
                  </a:lnTo>
                  <a:close/>
                  <a:moveTo>
                    <a:pt x="145" y="57"/>
                  </a:moveTo>
                  <a:cubicBezTo>
                    <a:pt x="145" y="0"/>
                    <a:pt x="145" y="0"/>
                    <a:pt x="145" y="0"/>
                  </a:cubicBezTo>
                  <a:cubicBezTo>
                    <a:pt x="125" y="0"/>
                    <a:pt x="125" y="0"/>
                    <a:pt x="125" y="0"/>
                  </a:cubicBezTo>
                  <a:cubicBezTo>
                    <a:pt x="123" y="0"/>
                    <a:pt x="120" y="1"/>
                    <a:pt x="120" y="4"/>
                  </a:cubicBezTo>
                  <a:cubicBezTo>
                    <a:pt x="120" y="7"/>
                    <a:pt x="123" y="8"/>
                    <a:pt x="125" y="8"/>
                  </a:cubicBezTo>
                  <a:cubicBezTo>
                    <a:pt x="137" y="8"/>
                    <a:pt x="137" y="8"/>
                    <a:pt x="137" y="8"/>
                  </a:cubicBezTo>
                  <a:cubicBezTo>
                    <a:pt x="137" y="57"/>
                    <a:pt x="137" y="57"/>
                    <a:pt x="137" y="57"/>
                  </a:cubicBezTo>
                  <a:cubicBezTo>
                    <a:pt x="125" y="57"/>
                    <a:pt x="125" y="57"/>
                    <a:pt x="125" y="57"/>
                  </a:cubicBezTo>
                  <a:cubicBezTo>
                    <a:pt x="123" y="57"/>
                    <a:pt x="120" y="58"/>
                    <a:pt x="120" y="61"/>
                  </a:cubicBezTo>
                  <a:cubicBezTo>
                    <a:pt x="120" y="64"/>
                    <a:pt x="123" y="65"/>
                    <a:pt x="125" y="65"/>
                  </a:cubicBezTo>
                  <a:cubicBezTo>
                    <a:pt x="158" y="65"/>
                    <a:pt x="158" y="65"/>
                    <a:pt x="158" y="65"/>
                  </a:cubicBezTo>
                  <a:cubicBezTo>
                    <a:pt x="160" y="65"/>
                    <a:pt x="162" y="64"/>
                    <a:pt x="162" y="61"/>
                  </a:cubicBezTo>
                  <a:cubicBezTo>
                    <a:pt x="162" y="39"/>
                    <a:pt x="162" y="39"/>
                    <a:pt x="162" y="39"/>
                  </a:cubicBezTo>
                  <a:cubicBezTo>
                    <a:pt x="162" y="38"/>
                    <a:pt x="161" y="36"/>
                    <a:pt x="158" y="36"/>
                  </a:cubicBezTo>
                  <a:cubicBezTo>
                    <a:pt x="155" y="36"/>
                    <a:pt x="154" y="38"/>
                    <a:pt x="154" y="39"/>
                  </a:cubicBezTo>
                  <a:cubicBezTo>
                    <a:pt x="154" y="57"/>
                    <a:pt x="154" y="57"/>
                    <a:pt x="154" y="57"/>
                  </a:cubicBezTo>
                  <a:lnTo>
                    <a:pt x="145" y="57"/>
                  </a:lnTo>
                  <a:close/>
                  <a:moveTo>
                    <a:pt x="190" y="0"/>
                  </a:moveTo>
                  <a:cubicBezTo>
                    <a:pt x="184" y="0"/>
                    <a:pt x="181" y="4"/>
                    <a:pt x="181" y="8"/>
                  </a:cubicBezTo>
                  <a:cubicBezTo>
                    <a:pt x="181" y="57"/>
                    <a:pt x="181" y="57"/>
                    <a:pt x="181" y="57"/>
                  </a:cubicBezTo>
                  <a:cubicBezTo>
                    <a:pt x="181" y="61"/>
                    <a:pt x="184" y="65"/>
                    <a:pt x="190" y="65"/>
                  </a:cubicBezTo>
                  <a:cubicBezTo>
                    <a:pt x="214" y="65"/>
                    <a:pt x="214" y="65"/>
                    <a:pt x="214" y="65"/>
                  </a:cubicBezTo>
                  <a:cubicBezTo>
                    <a:pt x="219" y="65"/>
                    <a:pt x="223" y="61"/>
                    <a:pt x="223" y="57"/>
                  </a:cubicBezTo>
                  <a:cubicBezTo>
                    <a:pt x="223" y="8"/>
                    <a:pt x="223" y="8"/>
                    <a:pt x="223" y="8"/>
                  </a:cubicBezTo>
                  <a:cubicBezTo>
                    <a:pt x="223" y="4"/>
                    <a:pt x="219" y="0"/>
                    <a:pt x="214" y="0"/>
                  </a:cubicBezTo>
                  <a:lnTo>
                    <a:pt x="190" y="0"/>
                  </a:lnTo>
                  <a:close/>
                  <a:moveTo>
                    <a:pt x="190" y="8"/>
                  </a:moveTo>
                  <a:cubicBezTo>
                    <a:pt x="214" y="8"/>
                    <a:pt x="214" y="8"/>
                    <a:pt x="214" y="8"/>
                  </a:cubicBezTo>
                  <a:cubicBezTo>
                    <a:pt x="214" y="57"/>
                    <a:pt x="214" y="57"/>
                    <a:pt x="214" y="57"/>
                  </a:cubicBezTo>
                  <a:cubicBezTo>
                    <a:pt x="190" y="57"/>
                    <a:pt x="190" y="57"/>
                    <a:pt x="190" y="57"/>
                  </a:cubicBezTo>
                  <a:lnTo>
                    <a:pt x="190" y="8"/>
                  </a:lnTo>
                  <a:close/>
                  <a:moveTo>
                    <a:pt x="267" y="57"/>
                  </a:moveTo>
                  <a:cubicBezTo>
                    <a:pt x="267" y="0"/>
                    <a:pt x="267" y="0"/>
                    <a:pt x="267" y="0"/>
                  </a:cubicBezTo>
                  <a:cubicBezTo>
                    <a:pt x="246" y="0"/>
                    <a:pt x="246" y="0"/>
                    <a:pt x="246" y="0"/>
                  </a:cubicBezTo>
                  <a:cubicBezTo>
                    <a:pt x="244" y="0"/>
                    <a:pt x="242" y="1"/>
                    <a:pt x="242" y="4"/>
                  </a:cubicBezTo>
                  <a:cubicBezTo>
                    <a:pt x="242" y="7"/>
                    <a:pt x="244" y="8"/>
                    <a:pt x="246" y="8"/>
                  </a:cubicBezTo>
                  <a:cubicBezTo>
                    <a:pt x="258" y="8"/>
                    <a:pt x="258" y="8"/>
                    <a:pt x="258" y="8"/>
                  </a:cubicBezTo>
                  <a:cubicBezTo>
                    <a:pt x="258" y="57"/>
                    <a:pt x="258" y="57"/>
                    <a:pt x="258" y="57"/>
                  </a:cubicBezTo>
                  <a:cubicBezTo>
                    <a:pt x="246" y="57"/>
                    <a:pt x="246" y="57"/>
                    <a:pt x="246" y="57"/>
                  </a:cubicBezTo>
                  <a:cubicBezTo>
                    <a:pt x="244" y="57"/>
                    <a:pt x="242" y="58"/>
                    <a:pt x="242" y="61"/>
                  </a:cubicBezTo>
                  <a:cubicBezTo>
                    <a:pt x="242" y="64"/>
                    <a:pt x="244" y="65"/>
                    <a:pt x="246" y="65"/>
                  </a:cubicBezTo>
                  <a:cubicBezTo>
                    <a:pt x="279" y="65"/>
                    <a:pt x="279" y="65"/>
                    <a:pt x="279" y="65"/>
                  </a:cubicBezTo>
                  <a:cubicBezTo>
                    <a:pt x="281" y="65"/>
                    <a:pt x="283" y="64"/>
                    <a:pt x="283" y="61"/>
                  </a:cubicBezTo>
                  <a:cubicBezTo>
                    <a:pt x="283" y="39"/>
                    <a:pt x="283" y="39"/>
                    <a:pt x="283" y="39"/>
                  </a:cubicBezTo>
                  <a:cubicBezTo>
                    <a:pt x="283" y="38"/>
                    <a:pt x="283" y="36"/>
                    <a:pt x="279" y="36"/>
                  </a:cubicBezTo>
                  <a:cubicBezTo>
                    <a:pt x="276" y="36"/>
                    <a:pt x="275" y="38"/>
                    <a:pt x="275" y="39"/>
                  </a:cubicBezTo>
                  <a:cubicBezTo>
                    <a:pt x="275" y="57"/>
                    <a:pt x="275" y="57"/>
                    <a:pt x="275" y="57"/>
                  </a:cubicBezTo>
                  <a:lnTo>
                    <a:pt x="267" y="57"/>
                  </a:lnTo>
                  <a:close/>
                  <a:moveTo>
                    <a:pt x="310" y="0"/>
                  </a:moveTo>
                  <a:cubicBezTo>
                    <a:pt x="306" y="0"/>
                    <a:pt x="303" y="4"/>
                    <a:pt x="303" y="8"/>
                  </a:cubicBezTo>
                  <a:cubicBezTo>
                    <a:pt x="303" y="57"/>
                    <a:pt x="303" y="57"/>
                    <a:pt x="303" y="57"/>
                  </a:cubicBezTo>
                  <a:cubicBezTo>
                    <a:pt x="303" y="61"/>
                    <a:pt x="306" y="65"/>
                    <a:pt x="310" y="65"/>
                  </a:cubicBezTo>
                  <a:cubicBezTo>
                    <a:pt x="336" y="65"/>
                    <a:pt x="336" y="65"/>
                    <a:pt x="336" y="65"/>
                  </a:cubicBezTo>
                  <a:cubicBezTo>
                    <a:pt x="340" y="65"/>
                    <a:pt x="344" y="61"/>
                    <a:pt x="344" y="57"/>
                  </a:cubicBezTo>
                  <a:cubicBezTo>
                    <a:pt x="344" y="8"/>
                    <a:pt x="344" y="8"/>
                    <a:pt x="344" y="8"/>
                  </a:cubicBezTo>
                  <a:cubicBezTo>
                    <a:pt x="344" y="4"/>
                    <a:pt x="340" y="0"/>
                    <a:pt x="336" y="0"/>
                  </a:cubicBezTo>
                  <a:lnTo>
                    <a:pt x="310" y="0"/>
                  </a:lnTo>
                  <a:close/>
                  <a:moveTo>
                    <a:pt x="310" y="8"/>
                  </a:moveTo>
                  <a:cubicBezTo>
                    <a:pt x="336" y="8"/>
                    <a:pt x="336" y="8"/>
                    <a:pt x="336" y="8"/>
                  </a:cubicBezTo>
                  <a:cubicBezTo>
                    <a:pt x="336" y="57"/>
                    <a:pt x="336" y="57"/>
                    <a:pt x="336" y="57"/>
                  </a:cubicBezTo>
                  <a:cubicBezTo>
                    <a:pt x="310" y="57"/>
                    <a:pt x="310" y="57"/>
                    <a:pt x="310" y="57"/>
                  </a:cubicBezTo>
                  <a:lnTo>
                    <a:pt x="310" y="8"/>
                  </a:lnTo>
                  <a:close/>
                  <a:moveTo>
                    <a:pt x="388" y="57"/>
                  </a:moveTo>
                  <a:cubicBezTo>
                    <a:pt x="388" y="0"/>
                    <a:pt x="388" y="0"/>
                    <a:pt x="388" y="0"/>
                  </a:cubicBezTo>
                  <a:cubicBezTo>
                    <a:pt x="367" y="0"/>
                    <a:pt x="367" y="0"/>
                    <a:pt x="367" y="0"/>
                  </a:cubicBezTo>
                  <a:cubicBezTo>
                    <a:pt x="365" y="0"/>
                    <a:pt x="363" y="1"/>
                    <a:pt x="363" y="4"/>
                  </a:cubicBezTo>
                  <a:cubicBezTo>
                    <a:pt x="363" y="7"/>
                    <a:pt x="365" y="8"/>
                    <a:pt x="367" y="8"/>
                  </a:cubicBezTo>
                  <a:cubicBezTo>
                    <a:pt x="380" y="8"/>
                    <a:pt x="380" y="8"/>
                    <a:pt x="380" y="8"/>
                  </a:cubicBezTo>
                  <a:cubicBezTo>
                    <a:pt x="380" y="57"/>
                    <a:pt x="380" y="57"/>
                    <a:pt x="380" y="57"/>
                  </a:cubicBezTo>
                  <a:cubicBezTo>
                    <a:pt x="367" y="57"/>
                    <a:pt x="367" y="57"/>
                    <a:pt x="367" y="57"/>
                  </a:cubicBezTo>
                  <a:cubicBezTo>
                    <a:pt x="365" y="57"/>
                    <a:pt x="363" y="58"/>
                    <a:pt x="363" y="61"/>
                  </a:cubicBezTo>
                  <a:cubicBezTo>
                    <a:pt x="363" y="64"/>
                    <a:pt x="365" y="65"/>
                    <a:pt x="367" y="65"/>
                  </a:cubicBezTo>
                  <a:cubicBezTo>
                    <a:pt x="401" y="65"/>
                    <a:pt x="401" y="65"/>
                    <a:pt x="401" y="65"/>
                  </a:cubicBezTo>
                  <a:cubicBezTo>
                    <a:pt x="402" y="65"/>
                    <a:pt x="404" y="64"/>
                    <a:pt x="404" y="61"/>
                  </a:cubicBezTo>
                  <a:cubicBezTo>
                    <a:pt x="404" y="39"/>
                    <a:pt x="404" y="39"/>
                    <a:pt x="404" y="39"/>
                  </a:cubicBezTo>
                  <a:cubicBezTo>
                    <a:pt x="404" y="38"/>
                    <a:pt x="403" y="36"/>
                    <a:pt x="401" y="36"/>
                  </a:cubicBezTo>
                  <a:cubicBezTo>
                    <a:pt x="397" y="36"/>
                    <a:pt x="396" y="38"/>
                    <a:pt x="396" y="39"/>
                  </a:cubicBezTo>
                  <a:cubicBezTo>
                    <a:pt x="396" y="57"/>
                    <a:pt x="396" y="57"/>
                    <a:pt x="396" y="57"/>
                  </a:cubicBezTo>
                  <a:lnTo>
                    <a:pt x="388" y="57"/>
                  </a:lnTo>
                  <a:close/>
                  <a:moveTo>
                    <a:pt x="432" y="0"/>
                  </a:moveTo>
                  <a:cubicBezTo>
                    <a:pt x="428" y="0"/>
                    <a:pt x="423" y="4"/>
                    <a:pt x="423" y="8"/>
                  </a:cubicBezTo>
                  <a:cubicBezTo>
                    <a:pt x="423" y="57"/>
                    <a:pt x="423" y="57"/>
                    <a:pt x="423" y="57"/>
                  </a:cubicBezTo>
                  <a:cubicBezTo>
                    <a:pt x="423" y="61"/>
                    <a:pt x="427" y="65"/>
                    <a:pt x="432" y="65"/>
                  </a:cubicBezTo>
                  <a:cubicBezTo>
                    <a:pt x="457" y="65"/>
                    <a:pt x="457" y="65"/>
                    <a:pt x="457" y="65"/>
                  </a:cubicBezTo>
                  <a:cubicBezTo>
                    <a:pt x="461" y="65"/>
                    <a:pt x="465" y="61"/>
                    <a:pt x="465" y="57"/>
                  </a:cubicBezTo>
                  <a:cubicBezTo>
                    <a:pt x="465" y="8"/>
                    <a:pt x="465" y="8"/>
                    <a:pt x="465" y="8"/>
                  </a:cubicBezTo>
                  <a:cubicBezTo>
                    <a:pt x="465" y="4"/>
                    <a:pt x="461" y="0"/>
                    <a:pt x="457" y="0"/>
                  </a:cubicBezTo>
                  <a:lnTo>
                    <a:pt x="432" y="0"/>
                  </a:lnTo>
                  <a:close/>
                  <a:moveTo>
                    <a:pt x="432" y="8"/>
                  </a:moveTo>
                  <a:cubicBezTo>
                    <a:pt x="457" y="8"/>
                    <a:pt x="457" y="8"/>
                    <a:pt x="457" y="8"/>
                  </a:cubicBezTo>
                  <a:cubicBezTo>
                    <a:pt x="457" y="57"/>
                    <a:pt x="457" y="57"/>
                    <a:pt x="457" y="57"/>
                  </a:cubicBezTo>
                  <a:cubicBezTo>
                    <a:pt x="432" y="57"/>
                    <a:pt x="432" y="57"/>
                    <a:pt x="432" y="57"/>
                  </a:cubicBezTo>
                  <a:lnTo>
                    <a:pt x="432" y="8"/>
                  </a:lnTo>
                  <a:close/>
                  <a:moveTo>
                    <a:pt x="493" y="0"/>
                  </a:moveTo>
                  <a:cubicBezTo>
                    <a:pt x="488" y="0"/>
                    <a:pt x="484" y="4"/>
                    <a:pt x="484" y="8"/>
                  </a:cubicBezTo>
                  <a:cubicBezTo>
                    <a:pt x="484" y="57"/>
                    <a:pt x="484" y="57"/>
                    <a:pt x="484" y="57"/>
                  </a:cubicBezTo>
                  <a:cubicBezTo>
                    <a:pt x="484" y="61"/>
                    <a:pt x="488" y="65"/>
                    <a:pt x="493" y="65"/>
                  </a:cubicBezTo>
                  <a:cubicBezTo>
                    <a:pt x="517" y="65"/>
                    <a:pt x="517" y="65"/>
                    <a:pt x="517" y="65"/>
                  </a:cubicBezTo>
                  <a:cubicBezTo>
                    <a:pt x="522" y="65"/>
                    <a:pt x="526" y="61"/>
                    <a:pt x="526" y="57"/>
                  </a:cubicBezTo>
                  <a:cubicBezTo>
                    <a:pt x="526" y="8"/>
                    <a:pt x="526" y="8"/>
                    <a:pt x="526" y="8"/>
                  </a:cubicBezTo>
                  <a:cubicBezTo>
                    <a:pt x="526" y="4"/>
                    <a:pt x="522" y="0"/>
                    <a:pt x="517" y="0"/>
                  </a:cubicBezTo>
                  <a:lnTo>
                    <a:pt x="493" y="0"/>
                  </a:lnTo>
                  <a:close/>
                  <a:moveTo>
                    <a:pt x="493" y="8"/>
                  </a:moveTo>
                  <a:cubicBezTo>
                    <a:pt x="517" y="8"/>
                    <a:pt x="517" y="8"/>
                    <a:pt x="517" y="8"/>
                  </a:cubicBezTo>
                  <a:cubicBezTo>
                    <a:pt x="517" y="57"/>
                    <a:pt x="517" y="57"/>
                    <a:pt x="517" y="57"/>
                  </a:cubicBezTo>
                  <a:cubicBezTo>
                    <a:pt x="493" y="57"/>
                    <a:pt x="493" y="57"/>
                    <a:pt x="493" y="57"/>
                  </a:cubicBezTo>
                  <a:lnTo>
                    <a:pt x="493"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1" name="Freeform 88"/>
            <p:cNvSpPr>
              <a:spLocks noEditPoints="1"/>
            </p:cNvSpPr>
            <p:nvPr/>
          </p:nvSpPr>
          <p:spPr bwMode="gray">
            <a:xfrm>
              <a:off x="6974139" y="4781591"/>
              <a:ext cx="823793" cy="102301"/>
            </a:xfrm>
            <a:custGeom>
              <a:avLst/>
              <a:gdLst>
                <a:gd name="T0" fmla="*/ 0 w 526"/>
                <a:gd name="T1" fmla="*/ 57 h 65"/>
                <a:gd name="T2" fmla="*/ 41 w 526"/>
                <a:gd name="T3" fmla="*/ 57 h 65"/>
                <a:gd name="T4" fmla="*/ 7 w 526"/>
                <a:gd name="T5" fmla="*/ 0 h 65"/>
                <a:gd name="T6" fmla="*/ 33 w 526"/>
                <a:gd name="T7" fmla="*/ 57 h 65"/>
                <a:gd name="T8" fmla="*/ 68 w 526"/>
                <a:gd name="T9" fmla="*/ 0 h 65"/>
                <a:gd name="T10" fmla="*/ 68 w 526"/>
                <a:gd name="T11" fmla="*/ 65 h 65"/>
                <a:gd name="T12" fmla="*/ 101 w 526"/>
                <a:gd name="T13" fmla="*/ 9 h 65"/>
                <a:gd name="T14" fmla="*/ 68 w 526"/>
                <a:gd name="T15" fmla="*/ 9 h 65"/>
                <a:gd name="T16" fmla="*/ 68 w 526"/>
                <a:gd name="T17" fmla="*/ 57 h 65"/>
                <a:gd name="T18" fmla="*/ 145 w 526"/>
                <a:gd name="T19" fmla="*/ 0 h 65"/>
                <a:gd name="T20" fmla="*/ 125 w 526"/>
                <a:gd name="T21" fmla="*/ 9 h 65"/>
                <a:gd name="T22" fmla="*/ 125 w 526"/>
                <a:gd name="T23" fmla="*/ 57 h 65"/>
                <a:gd name="T24" fmla="*/ 158 w 526"/>
                <a:gd name="T25" fmla="*/ 65 h 65"/>
                <a:gd name="T26" fmla="*/ 158 w 526"/>
                <a:gd name="T27" fmla="*/ 36 h 65"/>
                <a:gd name="T28" fmla="*/ 145 w 526"/>
                <a:gd name="T29" fmla="*/ 57 h 65"/>
                <a:gd name="T30" fmla="*/ 181 w 526"/>
                <a:gd name="T31" fmla="*/ 57 h 65"/>
                <a:gd name="T32" fmla="*/ 223 w 526"/>
                <a:gd name="T33" fmla="*/ 57 h 65"/>
                <a:gd name="T34" fmla="*/ 190 w 526"/>
                <a:gd name="T35" fmla="*/ 0 h 65"/>
                <a:gd name="T36" fmla="*/ 214 w 526"/>
                <a:gd name="T37" fmla="*/ 57 h 65"/>
                <a:gd name="T38" fmla="*/ 267 w 526"/>
                <a:gd name="T39" fmla="*/ 57 h 65"/>
                <a:gd name="T40" fmla="*/ 242 w 526"/>
                <a:gd name="T41" fmla="*/ 5 h 65"/>
                <a:gd name="T42" fmla="*/ 258 w 526"/>
                <a:gd name="T43" fmla="*/ 57 h 65"/>
                <a:gd name="T44" fmla="*/ 246 w 526"/>
                <a:gd name="T45" fmla="*/ 65 h 65"/>
                <a:gd name="T46" fmla="*/ 283 w 526"/>
                <a:gd name="T47" fmla="*/ 40 h 65"/>
                <a:gd name="T48" fmla="*/ 275 w 526"/>
                <a:gd name="T49" fmla="*/ 57 h 65"/>
                <a:gd name="T50" fmla="*/ 303 w 526"/>
                <a:gd name="T51" fmla="*/ 9 h 65"/>
                <a:gd name="T52" fmla="*/ 336 w 526"/>
                <a:gd name="T53" fmla="*/ 65 h 65"/>
                <a:gd name="T54" fmla="*/ 336 w 526"/>
                <a:gd name="T55" fmla="*/ 0 h 65"/>
                <a:gd name="T56" fmla="*/ 336 w 526"/>
                <a:gd name="T57" fmla="*/ 9 h 65"/>
                <a:gd name="T58" fmla="*/ 310 w 526"/>
                <a:gd name="T59" fmla="*/ 9 h 65"/>
                <a:gd name="T60" fmla="*/ 367 w 526"/>
                <a:gd name="T61" fmla="*/ 0 h 65"/>
                <a:gd name="T62" fmla="*/ 380 w 526"/>
                <a:gd name="T63" fmla="*/ 9 h 65"/>
                <a:gd name="T64" fmla="*/ 363 w 526"/>
                <a:gd name="T65" fmla="*/ 61 h 65"/>
                <a:gd name="T66" fmla="*/ 404 w 526"/>
                <a:gd name="T67" fmla="*/ 61 h 65"/>
                <a:gd name="T68" fmla="*/ 396 w 526"/>
                <a:gd name="T69" fmla="*/ 40 h 65"/>
                <a:gd name="T70" fmla="*/ 432 w 526"/>
                <a:gd name="T71" fmla="*/ 0 h 65"/>
                <a:gd name="T72" fmla="*/ 432 w 526"/>
                <a:gd name="T73" fmla="*/ 65 h 65"/>
                <a:gd name="T74" fmla="*/ 465 w 526"/>
                <a:gd name="T75" fmla="*/ 9 h 65"/>
                <a:gd name="T76" fmla="*/ 432 w 526"/>
                <a:gd name="T77" fmla="*/ 9 h 65"/>
                <a:gd name="T78" fmla="*/ 432 w 526"/>
                <a:gd name="T79" fmla="*/ 57 h 65"/>
                <a:gd name="T80" fmla="*/ 509 w 526"/>
                <a:gd name="T81" fmla="*/ 0 h 65"/>
                <a:gd name="T82" fmla="*/ 488 w 526"/>
                <a:gd name="T83" fmla="*/ 9 h 65"/>
                <a:gd name="T84" fmla="*/ 488 w 526"/>
                <a:gd name="T85" fmla="*/ 57 h 65"/>
                <a:gd name="T86" fmla="*/ 521 w 526"/>
                <a:gd name="T87" fmla="*/ 65 h 65"/>
                <a:gd name="T88" fmla="*/ 521 w 526"/>
                <a:gd name="T89" fmla="*/ 36 h 65"/>
                <a:gd name="T90" fmla="*/ 509 w 526"/>
                <a:gd name="T91"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6" h="65">
                  <a:moveTo>
                    <a:pt x="7" y="0"/>
                  </a:moveTo>
                  <a:cubicBezTo>
                    <a:pt x="3" y="0"/>
                    <a:pt x="0" y="4"/>
                    <a:pt x="0" y="9"/>
                  </a:cubicBezTo>
                  <a:cubicBezTo>
                    <a:pt x="0" y="57"/>
                    <a:pt x="0" y="57"/>
                    <a:pt x="0" y="57"/>
                  </a:cubicBezTo>
                  <a:cubicBezTo>
                    <a:pt x="0" y="62"/>
                    <a:pt x="3" y="65"/>
                    <a:pt x="7" y="65"/>
                  </a:cubicBezTo>
                  <a:cubicBezTo>
                    <a:pt x="33" y="65"/>
                    <a:pt x="33" y="65"/>
                    <a:pt x="33" y="65"/>
                  </a:cubicBezTo>
                  <a:cubicBezTo>
                    <a:pt x="37" y="65"/>
                    <a:pt x="41" y="62"/>
                    <a:pt x="41" y="57"/>
                  </a:cubicBezTo>
                  <a:cubicBezTo>
                    <a:pt x="41" y="9"/>
                    <a:pt x="41" y="9"/>
                    <a:pt x="41" y="9"/>
                  </a:cubicBezTo>
                  <a:cubicBezTo>
                    <a:pt x="41" y="4"/>
                    <a:pt x="37" y="0"/>
                    <a:pt x="33" y="0"/>
                  </a:cubicBezTo>
                  <a:lnTo>
                    <a:pt x="7" y="0"/>
                  </a:lnTo>
                  <a:close/>
                  <a:moveTo>
                    <a:pt x="7" y="9"/>
                  </a:moveTo>
                  <a:cubicBezTo>
                    <a:pt x="33" y="9"/>
                    <a:pt x="33" y="9"/>
                    <a:pt x="33" y="9"/>
                  </a:cubicBezTo>
                  <a:cubicBezTo>
                    <a:pt x="33" y="57"/>
                    <a:pt x="33" y="57"/>
                    <a:pt x="33" y="57"/>
                  </a:cubicBezTo>
                  <a:cubicBezTo>
                    <a:pt x="7" y="57"/>
                    <a:pt x="7" y="57"/>
                    <a:pt x="7" y="57"/>
                  </a:cubicBezTo>
                  <a:lnTo>
                    <a:pt x="7" y="9"/>
                  </a:lnTo>
                  <a:close/>
                  <a:moveTo>
                    <a:pt x="68" y="0"/>
                  </a:moveTo>
                  <a:cubicBezTo>
                    <a:pt x="64" y="0"/>
                    <a:pt x="60" y="4"/>
                    <a:pt x="60" y="9"/>
                  </a:cubicBezTo>
                  <a:cubicBezTo>
                    <a:pt x="60" y="57"/>
                    <a:pt x="60" y="57"/>
                    <a:pt x="60" y="57"/>
                  </a:cubicBezTo>
                  <a:cubicBezTo>
                    <a:pt x="60" y="62"/>
                    <a:pt x="64" y="65"/>
                    <a:pt x="68" y="65"/>
                  </a:cubicBezTo>
                  <a:cubicBezTo>
                    <a:pt x="93" y="65"/>
                    <a:pt x="93" y="65"/>
                    <a:pt x="93" y="65"/>
                  </a:cubicBezTo>
                  <a:cubicBezTo>
                    <a:pt x="98" y="65"/>
                    <a:pt x="101" y="62"/>
                    <a:pt x="101" y="57"/>
                  </a:cubicBezTo>
                  <a:cubicBezTo>
                    <a:pt x="101" y="9"/>
                    <a:pt x="101" y="9"/>
                    <a:pt x="101" y="9"/>
                  </a:cubicBezTo>
                  <a:cubicBezTo>
                    <a:pt x="101" y="4"/>
                    <a:pt x="98" y="0"/>
                    <a:pt x="93" y="0"/>
                  </a:cubicBezTo>
                  <a:lnTo>
                    <a:pt x="68" y="0"/>
                  </a:lnTo>
                  <a:close/>
                  <a:moveTo>
                    <a:pt x="68" y="9"/>
                  </a:moveTo>
                  <a:cubicBezTo>
                    <a:pt x="93" y="9"/>
                    <a:pt x="93" y="9"/>
                    <a:pt x="93" y="9"/>
                  </a:cubicBezTo>
                  <a:cubicBezTo>
                    <a:pt x="93" y="57"/>
                    <a:pt x="93" y="57"/>
                    <a:pt x="93" y="57"/>
                  </a:cubicBezTo>
                  <a:cubicBezTo>
                    <a:pt x="68" y="57"/>
                    <a:pt x="68" y="57"/>
                    <a:pt x="68" y="57"/>
                  </a:cubicBezTo>
                  <a:lnTo>
                    <a:pt x="68" y="9"/>
                  </a:lnTo>
                  <a:close/>
                  <a:moveTo>
                    <a:pt x="145" y="57"/>
                  </a:moveTo>
                  <a:cubicBezTo>
                    <a:pt x="145" y="0"/>
                    <a:pt x="145" y="0"/>
                    <a:pt x="145" y="0"/>
                  </a:cubicBezTo>
                  <a:cubicBezTo>
                    <a:pt x="125" y="0"/>
                    <a:pt x="125" y="0"/>
                    <a:pt x="125" y="0"/>
                  </a:cubicBezTo>
                  <a:cubicBezTo>
                    <a:pt x="123" y="0"/>
                    <a:pt x="120" y="1"/>
                    <a:pt x="120" y="5"/>
                  </a:cubicBezTo>
                  <a:cubicBezTo>
                    <a:pt x="120" y="7"/>
                    <a:pt x="123" y="9"/>
                    <a:pt x="125" y="9"/>
                  </a:cubicBezTo>
                  <a:cubicBezTo>
                    <a:pt x="137" y="9"/>
                    <a:pt x="137" y="9"/>
                    <a:pt x="137" y="9"/>
                  </a:cubicBezTo>
                  <a:cubicBezTo>
                    <a:pt x="137" y="57"/>
                    <a:pt x="137" y="57"/>
                    <a:pt x="137" y="57"/>
                  </a:cubicBezTo>
                  <a:cubicBezTo>
                    <a:pt x="125" y="57"/>
                    <a:pt x="125" y="57"/>
                    <a:pt x="125" y="57"/>
                  </a:cubicBezTo>
                  <a:cubicBezTo>
                    <a:pt x="123" y="57"/>
                    <a:pt x="120" y="58"/>
                    <a:pt x="120" y="61"/>
                  </a:cubicBezTo>
                  <a:cubicBezTo>
                    <a:pt x="120" y="64"/>
                    <a:pt x="123" y="65"/>
                    <a:pt x="125" y="65"/>
                  </a:cubicBezTo>
                  <a:cubicBezTo>
                    <a:pt x="158" y="65"/>
                    <a:pt x="158" y="65"/>
                    <a:pt x="158" y="65"/>
                  </a:cubicBezTo>
                  <a:cubicBezTo>
                    <a:pt x="160" y="65"/>
                    <a:pt x="162" y="64"/>
                    <a:pt x="162" y="61"/>
                  </a:cubicBezTo>
                  <a:cubicBezTo>
                    <a:pt x="162" y="40"/>
                    <a:pt x="162" y="40"/>
                    <a:pt x="162" y="40"/>
                  </a:cubicBezTo>
                  <a:cubicBezTo>
                    <a:pt x="162" y="38"/>
                    <a:pt x="161" y="36"/>
                    <a:pt x="158" y="36"/>
                  </a:cubicBezTo>
                  <a:cubicBezTo>
                    <a:pt x="155" y="36"/>
                    <a:pt x="154" y="38"/>
                    <a:pt x="154" y="40"/>
                  </a:cubicBezTo>
                  <a:cubicBezTo>
                    <a:pt x="154" y="57"/>
                    <a:pt x="154" y="57"/>
                    <a:pt x="154" y="57"/>
                  </a:cubicBezTo>
                  <a:lnTo>
                    <a:pt x="145" y="57"/>
                  </a:lnTo>
                  <a:close/>
                  <a:moveTo>
                    <a:pt x="190" y="0"/>
                  </a:moveTo>
                  <a:cubicBezTo>
                    <a:pt x="184" y="0"/>
                    <a:pt x="181" y="4"/>
                    <a:pt x="181" y="9"/>
                  </a:cubicBezTo>
                  <a:cubicBezTo>
                    <a:pt x="181" y="57"/>
                    <a:pt x="181" y="57"/>
                    <a:pt x="181" y="57"/>
                  </a:cubicBezTo>
                  <a:cubicBezTo>
                    <a:pt x="181" y="62"/>
                    <a:pt x="184" y="65"/>
                    <a:pt x="190" y="65"/>
                  </a:cubicBezTo>
                  <a:cubicBezTo>
                    <a:pt x="214" y="65"/>
                    <a:pt x="214" y="65"/>
                    <a:pt x="214" y="65"/>
                  </a:cubicBezTo>
                  <a:cubicBezTo>
                    <a:pt x="219" y="65"/>
                    <a:pt x="223" y="62"/>
                    <a:pt x="223" y="57"/>
                  </a:cubicBezTo>
                  <a:cubicBezTo>
                    <a:pt x="223" y="9"/>
                    <a:pt x="223" y="9"/>
                    <a:pt x="223" y="9"/>
                  </a:cubicBezTo>
                  <a:cubicBezTo>
                    <a:pt x="223" y="4"/>
                    <a:pt x="219" y="0"/>
                    <a:pt x="214" y="0"/>
                  </a:cubicBezTo>
                  <a:lnTo>
                    <a:pt x="190" y="0"/>
                  </a:lnTo>
                  <a:close/>
                  <a:moveTo>
                    <a:pt x="190" y="9"/>
                  </a:moveTo>
                  <a:cubicBezTo>
                    <a:pt x="214" y="9"/>
                    <a:pt x="214" y="9"/>
                    <a:pt x="214" y="9"/>
                  </a:cubicBezTo>
                  <a:cubicBezTo>
                    <a:pt x="214" y="57"/>
                    <a:pt x="214" y="57"/>
                    <a:pt x="214" y="57"/>
                  </a:cubicBezTo>
                  <a:cubicBezTo>
                    <a:pt x="190" y="57"/>
                    <a:pt x="190" y="57"/>
                    <a:pt x="190" y="57"/>
                  </a:cubicBezTo>
                  <a:lnTo>
                    <a:pt x="190" y="9"/>
                  </a:lnTo>
                  <a:close/>
                  <a:moveTo>
                    <a:pt x="267" y="57"/>
                  </a:moveTo>
                  <a:cubicBezTo>
                    <a:pt x="267" y="0"/>
                    <a:pt x="267" y="0"/>
                    <a:pt x="267" y="0"/>
                  </a:cubicBezTo>
                  <a:cubicBezTo>
                    <a:pt x="246" y="0"/>
                    <a:pt x="246" y="0"/>
                    <a:pt x="246" y="0"/>
                  </a:cubicBezTo>
                  <a:cubicBezTo>
                    <a:pt x="244" y="0"/>
                    <a:pt x="242" y="1"/>
                    <a:pt x="242" y="5"/>
                  </a:cubicBezTo>
                  <a:cubicBezTo>
                    <a:pt x="242" y="7"/>
                    <a:pt x="244" y="9"/>
                    <a:pt x="246" y="9"/>
                  </a:cubicBezTo>
                  <a:cubicBezTo>
                    <a:pt x="258" y="9"/>
                    <a:pt x="258" y="9"/>
                    <a:pt x="258" y="9"/>
                  </a:cubicBezTo>
                  <a:cubicBezTo>
                    <a:pt x="258" y="57"/>
                    <a:pt x="258" y="57"/>
                    <a:pt x="258" y="57"/>
                  </a:cubicBezTo>
                  <a:cubicBezTo>
                    <a:pt x="246" y="57"/>
                    <a:pt x="246" y="57"/>
                    <a:pt x="246" y="57"/>
                  </a:cubicBezTo>
                  <a:cubicBezTo>
                    <a:pt x="244" y="57"/>
                    <a:pt x="242" y="58"/>
                    <a:pt x="242" y="61"/>
                  </a:cubicBezTo>
                  <a:cubicBezTo>
                    <a:pt x="242" y="64"/>
                    <a:pt x="244" y="65"/>
                    <a:pt x="246" y="65"/>
                  </a:cubicBezTo>
                  <a:cubicBezTo>
                    <a:pt x="279" y="65"/>
                    <a:pt x="279" y="65"/>
                    <a:pt x="279" y="65"/>
                  </a:cubicBezTo>
                  <a:cubicBezTo>
                    <a:pt x="281" y="65"/>
                    <a:pt x="283" y="64"/>
                    <a:pt x="283" y="61"/>
                  </a:cubicBezTo>
                  <a:cubicBezTo>
                    <a:pt x="283" y="40"/>
                    <a:pt x="283" y="40"/>
                    <a:pt x="283" y="40"/>
                  </a:cubicBezTo>
                  <a:cubicBezTo>
                    <a:pt x="283" y="38"/>
                    <a:pt x="283" y="36"/>
                    <a:pt x="279" y="36"/>
                  </a:cubicBezTo>
                  <a:cubicBezTo>
                    <a:pt x="276" y="36"/>
                    <a:pt x="275" y="38"/>
                    <a:pt x="275" y="40"/>
                  </a:cubicBezTo>
                  <a:cubicBezTo>
                    <a:pt x="275" y="57"/>
                    <a:pt x="275" y="57"/>
                    <a:pt x="275" y="57"/>
                  </a:cubicBezTo>
                  <a:lnTo>
                    <a:pt x="267" y="57"/>
                  </a:lnTo>
                  <a:close/>
                  <a:moveTo>
                    <a:pt x="310" y="0"/>
                  </a:moveTo>
                  <a:cubicBezTo>
                    <a:pt x="306" y="0"/>
                    <a:pt x="303" y="4"/>
                    <a:pt x="303" y="9"/>
                  </a:cubicBezTo>
                  <a:cubicBezTo>
                    <a:pt x="303" y="57"/>
                    <a:pt x="303" y="57"/>
                    <a:pt x="303" y="57"/>
                  </a:cubicBezTo>
                  <a:cubicBezTo>
                    <a:pt x="303" y="62"/>
                    <a:pt x="306" y="65"/>
                    <a:pt x="310" y="65"/>
                  </a:cubicBezTo>
                  <a:cubicBezTo>
                    <a:pt x="336" y="65"/>
                    <a:pt x="336" y="65"/>
                    <a:pt x="336" y="65"/>
                  </a:cubicBezTo>
                  <a:cubicBezTo>
                    <a:pt x="340" y="65"/>
                    <a:pt x="344" y="62"/>
                    <a:pt x="344" y="57"/>
                  </a:cubicBezTo>
                  <a:cubicBezTo>
                    <a:pt x="344" y="9"/>
                    <a:pt x="344" y="9"/>
                    <a:pt x="344" y="9"/>
                  </a:cubicBezTo>
                  <a:cubicBezTo>
                    <a:pt x="344" y="4"/>
                    <a:pt x="340" y="0"/>
                    <a:pt x="336" y="0"/>
                  </a:cubicBezTo>
                  <a:lnTo>
                    <a:pt x="310" y="0"/>
                  </a:lnTo>
                  <a:close/>
                  <a:moveTo>
                    <a:pt x="310" y="9"/>
                  </a:moveTo>
                  <a:cubicBezTo>
                    <a:pt x="336" y="9"/>
                    <a:pt x="336" y="9"/>
                    <a:pt x="336" y="9"/>
                  </a:cubicBezTo>
                  <a:cubicBezTo>
                    <a:pt x="336" y="57"/>
                    <a:pt x="336" y="57"/>
                    <a:pt x="336" y="57"/>
                  </a:cubicBezTo>
                  <a:cubicBezTo>
                    <a:pt x="310" y="57"/>
                    <a:pt x="310" y="57"/>
                    <a:pt x="310" y="57"/>
                  </a:cubicBezTo>
                  <a:lnTo>
                    <a:pt x="310" y="9"/>
                  </a:lnTo>
                  <a:close/>
                  <a:moveTo>
                    <a:pt x="388" y="57"/>
                  </a:moveTo>
                  <a:cubicBezTo>
                    <a:pt x="388" y="0"/>
                    <a:pt x="388" y="0"/>
                    <a:pt x="388" y="0"/>
                  </a:cubicBezTo>
                  <a:cubicBezTo>
                    <a:pt x="367" y="0"/>
                    <a:pt x="367" y="0"/>
                    <a:pt x="367" y="0"/>
                  </a:cubicBezTo>
                  <a:cubicBezTo>
                    <a:pt x="365" y="0"/>
                    <a:pt x="363" y="1"/>
                    <a:pt x="363" y="5"/>
                  </a:cubicBezTo>
                  <a:cubicBezTo>
                    <a:pt x="363" y="7"/>
                    <a:pt x="365" y="9"/>
                    <a:pt x="367" y="9"/>
                  </a:cubicBezTo>
                  <a:cubicBezTo>
                    <a:pt x="380" y="9"/>
                    <a:pt x="380" y="9"/>
                    <a:pt x="380" y="9"/>
                  </a:cubicBezTo>
                  <a:cubicBezTo>
                    <a:pt x="380" y="57"/>
                    <a:pt x="380" y="57"/>
                    <a:pt x="380" y="57"/>
                  </a:cubicBezTo>
                  <a:cubicBezTo>
                    <a:pt x="367" y="57"/>
                    <a:pt x="367" y="57"/>
                    <a:pt x="367" y="57"/>
                  </a:cubicBezTo>
                  <a:cubicBezTo>
                    <a:pt x="365" y="57"/>
                    <a:pt x="363" y="58"/>
                    <a:pt x="363" y="61"/>
                  </a:cubicBezTo>
                  <a:cubicBezTo>
                    <a:pt x="363" y="64"/>
                    <a:pt x="365" y="65"/>
                    <a:pt x="367" y="65"/>
                  </a:cubicBezTo>
                  <a:cubicBezTo>
                    <a:pt x="401" y="65"/>
                    <a:pt x="401" y="65"/>
                    <a:pt x="401" y="65"/>
                  </a:cubicBezTo>
                  <a:cubicBezTo>
                    <a:pt x="402" y="65"/>
                    <a:pt x="404" y="64"/>
                    <a:pt x="404" y="61"/>
                  </a:cubicBezTo>
                  <a:cubicBezTo>
                    <a:pt x="404" y="40"/>
                    <a:pt x="404" y="40"/>
                    <a:pt x="404" y="40"/>
                  </a:cubicBezTo>
                  <a:cubicBezTo>
                    <a:pt x="404" y="38"/>
                    <a:pt x="403" y="36"/>
                    <a:pt x="401" y="36"/>
                  </a:cubicBezTo>
                  <a:cubicBezTo>
                    <a:pt x="397" y="36"/>
                    <a:pt x="396" y="38"/>
                    <a:pt x="396" y="40"/>
                  </a:cubicBezTo>
                  <a:cubicBezTo>
                    <a:pt x="396" y="57"/>
                    <a:pt x="396" y="57"/>
                    <a:pt x="396" y="57"/>
                  </a:cubicBezTo>
                  <a:lnTo>
                    <a:pt x="388" y="57"/>
                  </a:lnTo>
                  <a:close/>
                  <a:moveTo>
                    <a:pt x="432" y="0"/>
                  </a:moveTo>
                  <a:cubicBezTo>
                    <a:pt x="428" y="0"/>
                    <a:pt x="423" y="4"/>
                    <a:pt x="423" y="9"/>
                  </a:cubicBezTo>
                  <a:cubicBezTo>
                    <a:pt x="423" y="57"/>
                    <a:pt x="423" y="57"/>
                    <a:pt x="423" y="57"/>
                  </a:cubicBezTo>
                  <a:cubicBezTo>
                    <a:pt x="423" y="62"/>
                    <a:pt x="427" y="65"/>
                    <a:pt x="432" y="65"/>
                  </a:cubicBezTo>
                  <a:cubicBezTo>
                    <a:pt x="457" y="65"/>
                    <a:pt x="457" y="65"/>
                    <a:pt x="457" y="65"/>
                  </a:cubicBezTo>
                  <a:cubicBezTo>
                    <a:pt x="461" y="65"/>
                    <a:pt x="465" y="62"/>
                    <a:pt x="465" y="57"/>
                  </a:cubicBezTo>
                  <a:cubicBezTo>
                    <a:pt x="465" y="9"/>
                    <a:pt x="465" y="9"/>
                    <a:pt x="465" y="9"/>
                  </a:cubicBezTo>
                  <a:cubicBezTo>
                    <a:pt x="465" y="4"/>
                    <a:pt x="461" y="0"/>
                    <a:pt x="457" y="0"/>
                  </a:cubicBezTo>
                  <a:lnTo>
                    <a:pt x="432" y="0"/>
                  </a:lnTo>
                  <a:close/>
                  <a:moveTo>
                    <a:pt x="432" y="9"/>
                  </a:moveTo>
                  <a:cubicBezTo>
                    <a:pt x="457" y="9"/>
                    <a:pt x="457" y="9"/>
                    <a:pt x="457" y="9"/>
                  </a:cubicBezTo>
                  <a:cubicBezTo>
                    <a:pt x="457" y="57"/>
                    <a:pt x="457" y="57"/>
                    <a:pt x="457" y="57"/>
                  </a:cubicBezTo>
                  <a:cubicBezTo>
                    <a:pt x="432" y="57"/>
                    <a:pt x="432" y="57"/>
                    <a:pt x="432" y="57"/>
                  </a:cubicBezTo>
                  <a:lnTo>
                    <a:pt x="432" y="9"/>
                  </a:lnTo>
                  <a:close/>
                  <a:moveTo>
                    <a:pt x="509" y="57"/>
                  </a:moveTo>
                  <a:cubicBezTo>
                    <a:pt x="509" y="0"/>
                    <a:pt x="509" y="0"/>
                    <a:pt x="509" y="0"/>
                  </a:cubicBezTo>
                  <a:cubicBezTo>
                    <a:pt x="488" y="0"/>
                    <a:pt x="488" y="0"/>
                    <a:pt x="488" y="0"/>
                  </a:cubicBezTo>
                  <a:cubicBezTo>
                    <a:pt x="486" y="0"/>
                    <a:pt x="484" y="1"/>
                    <a:pt x="484" y="5"/>
                  </a:cubicBezTo>
                  <a:cubicBezTo>
                    <a:pt x="484" y="7"/>
                    <a:pt x="486" y="9"/>
                    <a:pt x="488" y="9"/>
                  </a:cubicBezTo>
                  <a:cubicBezTo>
                    <a:pt x="500" y="9"/>
                    <a:pt x="500" y="9"/>
                    <a:pt x="500" y="9"/>
                  </a:cubicBezTo>
                  <a:cubicBezTo>
                    <a:pt x="500" y="57"/>
                    <a:pt x="500" y="57"/>
                    <a:pt x="500" y="57"/>
                  </a:cubicBezTo>
                  <a:cubicBezTo>
                    <a:pt x="488" y="57"/>
                    <a:pt x="488" y="57"/>
                    <a:pt x="488" y="57"/>
                  </a:cubicBezTo>
                  <a:cubicBezTo>
                    <a:pt x="486" y="57"/>
                    <a:pt x="484" y="58"/>
                    <a:pt x="484" y="61"/>
                  </a:cubicBezTo>
                  <a:cubicBezTo>
                    <a:pt x="484" y="64"/>
                    <a:pt x="486" y="65"/>
                    <a:pt x="488" y="65"/>
                  </a:cubicBezTo>
                  <a:cubicBezTo>
                    <a:pt x="521" y="65"/>
                    <a:pt x="521" y="65"/>
                    <a:pt x="521" y="65"/>
                  </a:cubicBezTo>
                  <a:cubicBezTo>
                    <a:pt x="524" y="65"/>
                    <a:pt x="526" y="64"/>
                    <a:pt x="526" y="61"/>
                  </a:cubicBezTo>
                  <a:cubicBezTo>
                    <a:pt x="526" y="40"/>
                    <a:pt x="526" y="40"/>
                    <a:pt x="526" y="40"/>
                  </a:cubicBezTo>
                  <a:cubicBezTo>
                    <a:pt x="526" y="38"/>
                    <a:pt x="525" y="36"/>
                    <a:pt x="521" y="36"/>
                  </a:cubicBezTo>
                  <a:cubicBezTo>
                    <a:pt x="519" y="36"/>
                    <a:pt x="517" y="38"/>
                    <a:pt x="517" y="40"/>
                  </a:cubicBezTo>
                  <a:cubicBezTo>
                    <a:pt x="517" y="57"/>
                    <a:pt x="517" y="57"/>
                    <a:pt x="517" y="57"/>
                  </a:cubicBezTo>
                  <a:lnTo>
                    <a:pt x="509"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2" name="Freeform 89"/>
            <p:cNvSpPr>
              <a:spLocks noEditPoints="1"/>
            </p:cNvSpPr>
            <p:nvPr/>
          </p:nvSpPr>
          <p:spPr bwMode="gray">
            <a:xfrm>
              <a:off x="6974139" y="4625447"/>
              <a:ext cx="823793" cy="102301"/>
            </a:xfrm>
            <a:custGeom>
              <a:avLst/>
              <a:gdLst>
                <a:gd name="T0" fmla="*/ 4 w 526"/>
                <a:gd name="T1" fmla="*/ 0 h 65"/>
                <a:gd name="T2" fmla="*/ 16 w 526"/>
                <a:gd name="T3" fmla="*/ 8 h 65"/>
                <a:gd name="T4" fmla="*/ 0 w 526"/>
                <a:gd name="T5" fmla="*/ 61 h 65"/>
                <a:gd name="T6" fmla="*/ 41 w 526"/>
                <a:gd name="T7" fmla="*/ 61 h 65"/>
                <a:gd name="T8" fmla="*/ 33 w 526"/>
                <a:gd name="T9" fmla="*/ 40 h 65"/>
                <a:gd name="T10" fmla="*/ 68 w 526"/>
                <a:gd name="T11" fmla="*/ 0 h 65"/>
                <a:gd name="T12" fmla="*/ 68 w 526"/>
                <a:gd name="T13" fmla="*/ 65 h 65"/>
                <a:gd name="T14" fmla="*/ 101 w 526"/>
                <a:gd name="T15" fmla="*/ 8 h 65"/>
                <a:gd name="T16" fmla="*/ 68 w 526"/>
                <a:gd name="T17" fmla="*/ 8 h 65"/>
                <a:gd name="T18" fmla="*/ 68 w 526"/>
                <a:gd name="T19" fmla="*/ 56 h 65"/>
                <a:gd name="T20" fmla="*/ 145 w 526"/>
                <a:gd name="T21" fmla="*/ 0 h 65"/>
                <a:gd name="T22" fmla="*/ 125 w 526"/>
                <a:gd name="T23" fmla="*/ 8 h 65"/>
                <a:gd name="T24" fmla="*/ 125 w 526"/>
                <a:gd name="T25" fmla="*/ 56 h 65"/>
                <a:gd name="T26" fmla="*/ 158 w 526"/>
                <a:gd name="T27" fmla="*/ 65 h 65"/>
                <a:gd name="T28" fmla="*/ 158 w 526"/>
                <a:gd name="T29" fmla="*/ 36 h 65"/>
                <a:gd name="T30" fmla="*/ 145 w 526"/>
                <a:gd name="T31" fmla="*/ 56 h 65"/>
                <a:gd name="T32" fmla="*/ 181 w 526"/>
                <a:gd name="T33" fmla="*/ 56 h 65"/>
                <a:gd name="T34" fmla="*/ 223 w 526"/>
                <a:gd name="T35" fmla="*/ 56 h 65"/>
                <a:gd name="T36" fmla="*/ 190 w 526"/>
                <a:gd name="T37" fmla="*/ 0 h 65"/>
                <a:gd name="T38" fmla="*/ 214 w 526"/>
                <a:gd name="T39" fmla="*/ 56 h 65"/>
                <a:gd name="T40" fmla="*/ 267 w 526"/>
                <a:gd name="T41" fmla="*/ 56 h 65"/>
                <a:gd name="T42" fmla="*/ 242 w 526"/>
                <a:gd name="T43" fmla="*/ 4 h 65"/>
                <a:gd name="T44" fmla="*/ 258 w 526"/>
                <a:gd name="T45" fmla="*/ 56 h 65"/>
                <a:gd name="T46" fmla="*/ 246 w 526"/>
                <a:gd name="T47" fmla="*/ 65 h 65"/>
                <a:gd name="T48" fmla="*/ 283 w 526"/>
                <a:gd name="T49" fmla="*/ 40 h 65"/>
                <a:gd name="T50" fmla="*/ 275 w 526"/>
                <a:gd name="T51" fmla="*/ 56 h 65"/>
                <a:gd name="T52" fmla="*/ 303 w 526"/>
                <a:gd name="T53" fmla="*/ 8 h 65"/>
                <a:gd name="T54" fmla="*/ 336 w 526"/>
                <a:gd name="T55" fmla="*/ 65 h 65"/>
                <a:gd name="T56" fmla="*/ 336 w 526"/>
                <a:gd name="T57" fmla="*/ 0 h 65"/>
                <a:gd name="T58" fmla="*/ 336 w 526"/>
                <a:gd name="T59" fmla="*/ 8 h 65"/>
                <a:gd name="T60" fmla="*/ 310 w 526"/>
                <a:gd name="T61" fmla="*/ 8 h 65"/>
                <a:gd name="T62" fmla="*/ 367 w 526"/>
                <a:gd name="T63" fmla="*/ 0 h 65"/>
                <a:gd name="T64" fmla="*/ 380 w 526"/>
                <a:gd name="T65" fmla="*/ 8 h 65"/>
                <a:gd name="T66" fmla="*/ 363 w 526"/>
                <a:gd name="T67" fmla="*/ 61 h 65"/>
                <a:gd name="T68" fmla="*/ 404 w 526"/>
                <a:gd name="T69" fmla="*/ 61 h 65"/>
                <a:gd name="T70" fmla="*/ 396 w 526"/>
                <a:gd name="T71" fmla="*/ 40 h 65"/>
                <a:gd name="T72" fmla="*/ 432 w 526"/>
                <a:gd name="T73" fmla="*/ 0 h 65"/>
                <a:gd name="T74" fmla="*/ 432 w 526"/>
                <a:gd name="T75" fmla="*/ 65 h 65"/>
                <a:gd name="T76" fmla="*/ 465 w 526"/>
                <a:gd name="T77" fmla="*/ 8 h 65"/>
                <a:gd name="T78" fmla="*/ 432 w 526"/>
                <a:gd name="T79" fmla="*/ 8 h 65"/>
                <a:gd name="T80" fmla="*/ 432 w 526"/>
                <a:gd name="T81" fmla="*/ 56 h 65"/>
                <a:gd name="T82" fmla="*/ 509 w 526"/>
                <a:gd name="T83" fmla="*/ 0 h 65"/>
                <a:gd name="T84" fmla="*/ 488 w 526"/>
                <a:gd name="T85" fmla="*/ 8 h 65"/>
                <a:gd name="T86" fmla="*/ 488 w 526"/>
                <a:gd name="T87" fmla="*/ 56 h 65"/>
                <a:gd name="T88" fmla="*/ 521 w 526"/>
                <a:gd name="T89" fmla="*/ 65 h 65"/>
                <a:gd name="T90" fmla="*/ 521 w 526"/>
                <a:gd name="T91" fmla="*/ 36 h 65"/>
                <a:gd name="T92" fmla="*/ 509 w 526"/>
                <a:gd name="T93"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6" h="65">
                  <a:moveTo>
                    <a:pt x="25" y="56"/>
                  </a:moveTo>
                  <a:cubicBezTo>
                    <a:pt x="25" y="0"/>
                    <a:pt x="25" y="0"/>
                    <a:pt x="25" y="0"/>
                  </a:cubicBezTo>
                  <a:cubicBezTo>
                    <a:pt x="4" y="0"/>
                    <a:pt x="4" y="0"/>
                    <a:pt x="4" y="0"/>
                  </a:cubicBezTo>
                  <a:cubicBezTo>
                    <a:pt x="1" y="0"/>
                    <a:pt x="0" y="1"/>
                    <a:pt x="0" y="4"/>
                  </a:cubicBezTo>
                  <a:cubicBezTo>
                    <a:pt x="0" y="7"/>
                    <a:pt x="1" y="8"/>
                    <a:pt x="4" y="8"/>
                  </a:cubicBezTo>
                  <a:cubicBezTo>
                    <a:pt x="16" y="8"/>
                    <a:pt x="16" y="8"/>
                    <a:pt x="16" y="8"/>
                  </a:cubicBezTo>
                  <a:cubicBezTo>
                    <a:pt x="16" y="56"/>
                    <a:pt x="16" y="56"/>
                    <a:pt x="16" y="56"/>
                  </a:cubicBezTo>
                  <a:cubicBezTo>
                    <a:pt x="4" y="56"/>
                    <a:pt x="4" y="56"/>
                    <a:pt x="4" y="56"/>
                  </a:cubicBezTo>
                  <a:cubicBezTo>
                    <a:pt x="1" y="56"/>
                    <a:pt x="0" y="58"/>
                    <a:pt x="0" y="61"/>
                  </a:cubicBezTo>
                  <a:cubicBezTo>
                    <a:pt x="0" y="64"/>
                    <a:pt x="1" y="65"/>
                    <a:pt x="4" y="65"/>
                  </a:cubicBezTo>
                  <a:cubicBezTo>
                    <a:pt x="37" y="65"/>
                    <a:pt x="37" y="65"/>
                    <a:pt x="37" y="65"/>
                  </a:cubicBezTo>
                  <a:cubicBezTo>
                    <a:pt x="39" y="65"/>
                    <a:pt x="41" y="64"/>
                    <a:pt x="41" y="61"/>
                  </a:cubicBezTo>
                  <a:cubicBezTo>
                    <a:pt x="41" y="40"/>
                    <a:pt x="41" y="40"/>
                    <a:pt x="41" y="40"/>
                  </a:cubicBezTo>
                  <a:cubicBezTo>
                    <a:pt x="41" y="37"/>
                    <a:pt x="40" y="36"/>
                    <a:pt x="37" y="36"/>
                  </a:cubicBezTo>
                  <a:cubicBezTo>
                    <a:pt x="33" y="36"/>
                    <a:pt x="33" y="37"/>
                    <a:pt x="33" y="40"/>
                  </a:cubicBezTo>
                  <a:cubicBezTo>
                    <a:pt x="33" y="56"/>
                    <a:pt x="33" y="56"/>
                    <a:pt x="33" y="56"/>
                  </a:cubicBezTo>
                  <a:lnTo>
                    <a:pt x="25" y="56"/>
                  </a:lnTo>
                  <a:close/>
                  <a:moveTo>
                    <a:pt x="68" y="0"/>
                  </a:moveTo>
                  <a:cubicBezTo>
                    <a:pt x="64" y="0"/>
                    <a:pt x="60" y="4"/>
                    <a:pt x="60" y="8"/>
                  </a:cubicBezTo>
                  <a:cubicBezTo>
                    <a:pt x="60" y="56"/>
                    <a:pt x="60" y="56"/>
                    <a:pt x="60" y="56"/>
                  </a:cubicBezTo>
                  <a:cubicBezTo>
                    <a:pt x="60" y="61"/>
                    <a:pt x="64" y="65"/>
                    <a:pt x="68" y="65"/>
                  </a:cubicBezTo>
                  <a:cubicBezTo>
                    <a:pt x="93" y="65"/>
                    <a:pt x="93" y="65"/>
                    <a:pt x="93" y="65"/>
                  </a:cubicBezTo>
                  <a:cubicBezTo>
                    <a:pt x="98" y="65"/>
                    <a:pt x="101" y="61"/>
                    <a:pt x="101" y="56"/>
                  </a:cubicBezTo>
                  <a:cubicBezTo>
                    <a:pt x="101" y="8"/>
                    <a:pt x="101" y="8"/>
                    <a:pt x="101" y="8"/>
                  </a:cubicBezTo>
                  <a:cubicBezTo>
                    <a:pt x="101" y="4"/>
                    <a:pt x="98" y="0"/>
                    <a:pt x="93" y="0"/>
                  </a:cubicBezTo>
                  <a:lnTo>
                    <a:pt x="68" y="0"/>
                  </a:lnTo>
                  <a:close/>
                  <a:moveTo>
                    <a:pt x="68" y="8"/>
                  </a:moveTo>
                  <a:cubicBezTo>
                    <a:pt x="93" y="8"/>
                    <a:pt x="93" y="8"/>
                    <a:pt x="93" y="8"/>
                  </a:cubicBezTo>
                  <a:cubicBezTo>
                    <a:pt x="93" y="56"/>
                    <a:pt x="93" y="56"/>
                    <a:pt x="93" y="56"/>
                  </a:cubicBezTo>
                  <a:cubicBezTo>
                    <a:pt x="68" y="56"/>
                    <a:pt x="68" y="56"/>
                    <a:pt x="68" y="56"/>
                  </a:cubicBezTo>
                  <a:lnTo>
                    <a:pt x="68" y="8"/>
                  </a:lnTo>
                  <a:close/>
                  <a:moveTo>
                    <a:pt x="145" y="56"/>
                  </a:moveTo>
                  <a:cubicBezTo>
                    <a:pt x="145" y="0"/>
                    <a:pt x="145" y="0"/>
                    <a:pt x="145" y="0"/>
                  </a:cubicBezTo>
                  <a:cubicBezTo>
                    <a:pt x="125" y="0"/>
                    <a:pt x="125" y="0"/>
                    <a:pt x="125" y="0"/>
                  </a:cubicBezTo>
                  <a:cubicBezTo>
                    <a:pt x="123" y="0"/>
                    <a:pt x="120" y="1"/>
                    <a:pt x="120" y="4"/>
                  </a:cubicBezTo>
                  <a:cubicBezTo>
                    <a:pt x="120" y="7"/>
                    <a:pt x="123" y="8"/>
                    <a:pt x="125" y="8"/>
                  </a:cubicBezTo>
                  <a:cubicBezTo>
                    <a:pt x="137" y="8"/>
                    <a:pt x="137" y="8"/>
                    <a:pt x="137" y="8"/>
                  </a:cubicBezTo>
                  <a:cubicBezTo>
                    <a:pt x="137" y="56"/>
                    <a:pt x="137" y="56"/>
                    <a:pt x="137" y="56"/>
                  </a:cubicBezTo>
                  <a:cubicBezTo>
                    <a:pt x="125" y="56"/>
                    <a:pt x="125" y="56"/>
                    <a:pt x="125" y="56"/>
                  </a:cubicBezTo>
                  <a:cubicBezTo>
                    <a:pt x="123" y="56"/>
                    <a:pt x="120" y="58"/>
                    <a:pt x="120" y="61"/>
                  </a:cubicBezTo>
                  <a:cubicBezTo>
                    <a:pt x="120" y="64"/>
                    <a:pt x="123" y="65"/>
                    <a:pt x="125" y="65"/>
                  </a:cubicBezTo>
                  <a:cubicBezTo>
                    <a:pt x="158" y="65"/>
                    <a:pt x="158" y="65"/>
                    <a:pt x="158" y="65"/>
                  </a:cubicBezTo>
                  <a:cubicBezTo>
                    <a:pt x="160" y="65"/>
                    <a:pt x="162" y="64"/>
                    <a:pt x="162" y="61"/>
                  </a:cubicBezTo>
                  <a:cubicBezTo>
                    <a:pt x="162" y="40"/>
                    <a:pt x="162" y="40"/>
                    <a:pt x="162" y="40"/>
                  </a:cubicBezTo>
                  <a:cubicBezTo>
                    <a:pt x="162" y="37"/>
                    <a:pt x="161" y="36"/>
                    <a:pt x="158" y="36"/>
                  </a:cubicBezTo>
                  <a:cubicBezTo>
                    <a:pt x="155" y="36"/>
                    <a:pt x="154" y="37"/>
                    <a:pt x="154" y="40"/>
                  </a:cubicBezTo>
                  <a:cubicBezTo>
                    <a:pt x="154" y="56"/>
                    <a:pt x="154" y="56"/>
                    <a:pt x="154" y="56"/>
                  </a:cubicBezTo>
                  <a:lnTo>
                    <a:pt x="145" y="56"/>
                  </a:lnTo>
                  <a:close/>
                  <a:moveTo>
                    <a:pt x="190" y="0"/>
                  </a:moveTo>
                  <a:cubicBezTo>
                    <a:pt x="184" y="0"/>
                    <a:pt x="181" y="4"/>
                    <a:pt x="181" y="8"/>
                  </a:cubicBezTo>
                  <a:cubicBezTo>
                    <a:pt x="181" y="56"/>
                    <a:pt x="181" y="56"/>
                    <a:pt x="181" y="56"/>
                  </a:cubicBezTo>
                  <a:cubicBezTo>
                    <a:pt x="181" y="61"/>
                    <a:pt x="184" y="65"/>
                    <a:pt x="190" y="65"/>
                  </a:cubicBezTo>
                  <a:cubicBezTo>
                    <a:pt x="214" y="65"/>
                    <a:pt x="214" y="65"/>
                    <a:pt x="214" y="65"/>
                  </a:cubicBezTo>
                  <a:cubicBezTo>
                    <a:pt x="219" y="65"/>
                    <a:pt x="223" y="61"/>
                    <a:pt x="223" y="56"/>
                  </a:cubicBezTo>
                  <a:cubicBezTo>
                    <a:pt x="223" y="8"/>
                    <a:pt x="223" y="8"/>
                    <a:pt x="223" y="8"/>
                  </a:cubicBezTo>
                  <a:cubicBezTo>
                    <a:pt x="223" y="4"/>
                    <a:pt x="219" y="0"/>
                    <a:pt x="214" y="0"/>
                  </a:cubicBezTo>
                  <a:lnTo>
                    <a:pt x="190" y="0"/>
                  </a:lnTo>
                  <a:close/>
                  <a:moveTo>
                    <a:pt x="190" y="8"/>
                  </a:moveTo>
                  <a:cubicBezTo>
                    <a:pt x="214" y="8"/>
                    <a:pt x="214" y="8"/>
                    <a:pt x="214" y="8"/>
                  </a:cubicBezTo>
                  <a:cubicBezTo>
                    <a:pt x="214" y="56"/>
                    <a:pt x="214" y="56"/>
                    <a:pt x="214" y="56"/>
                  </a:cubicBezTo>
                  <a:cubicBezTo>
                    <a:pt x="190" y="56"/>
                    <a:pt x="190" y="56"/>
                    <a:pt x="190" y="56"/>
                  </a:cubicBezTo>
                  <a:lnTo>
                    <a:pt x="190" y="8"/>
                  </a:lnTo>
                  <a:close/>
                  <a:moveTo>
                    <a:pt x="267" y="56"/>
                  </a:moveTo>
                  <a:cubicBezTo>
                    <a:pt x="267" y="0"/>
                    <a:pt x="267" y="0"/>
                    <a:pt x="267" y="0"/>
                  </a:cubicBezTo>
                  <a:cubicBezTo>
                    <a:pt x="246" y="0"/>
                    <a:pt x="246" y="0"/>
                    <a:pt x="246" y="0"/>
                  </a:cubicBezTo>
                  <a:cubicBezTo>
                    <a:pt x="244" y="0"/>
                    <a:pt x="242" y="1"/>
                    <a:pt x="242" y="4"/>
                  </a:cubicBezTo>
                  <a:cubicBezTo>
                    <a:pt x="242" y="7"/>
                    <a:pt x="244" y="8"/>
                    <a:pt x="246" y="8"/>
                  </a:cubicBezTo>
                  <a:cubicBezTo>
                    <a:pt x="258" y="8"/>
                    <a:pt x="258" y="8"/>
                    <a:pt x="258" y="8"/>
                  </a:cubicBezTo>
                  <a:cubicBezTo>
                    <a:pt x="258" y="56"/>
                    <a:pt x="258" y="56"/>
                    <a:pt x="258" y="56"/>
                  </a:cubicBezTo>
                  <a:cubicBezTo>
                    <a:pt x="246" y="56"/>
                    <a:pt x="246" y="56"/>
                    <a:pt x="246" y="56"/>
                  </a:cubicBezTo>
                  <a:cubicBezTo>
                    <a:pt x="244" y="56"/>
                    <a:pt x="242" y="58"/>
                    <a:pt x="242" y="61"/>
                  </a:cubicBezTo>
                  <a:cubicBezTo>
                    <a:pt x="242" y="64"/>
                    <a:pt x="244" y="65"/>
                    <a:pt x="246" y="65"/>
                  </a:cubicBezTo>
                  <a:cubicBezTo>
                    <a:pt x="279" y="65"/>
                    <a:pt x="279" y="65"/>
                    <a:pt x="279" y="65"/>
                  </a:cubicBezTo>
                  <a:cubicBezTo>
                    <a:pt x="281" y="65"/>
                    <a:pt x="283" y="64"/>
                    <a:pt x="283" y="61"/>
                  </a:cubicBezTo>
                  <a:cubicBezTo>
                    <a:pt x="283" y="40"/>
                    <a:pt x="283" y="40"/>
                    <a:pt x="283" y="40"/>
                  </a:cubicBezTo>
                  <a:cubicBezTo>
                    <a:pt x="283" y="37"/>
                    <a:pt x="283" y="36"/>
                    <a:pt x="279" y="36"/>
                  </a:cubicBezTo>
                  <a:cubicBezTo>
                    <a:pt x="276" y="36"/>
                    <a:pt x="275" y="37"/>
                    <a:pt x="275" y="40"/>
                  </a:cubicBezTo>
                  <a:cubicBezTo>
                    <a:pt x="275" y="56"/>
                    <a:pt x="275" y="56"/>
                    <a:pt x="275" y="56"/>
                  </a:cubicBezTo>
                  <a:lnTo>
                    <a:pt x="267" y="56"/>
                  </a:lnTo>
                  <a:close/>
                  <a:moveTo>
                    <a:pt x="310" y="0"/>
                  </a:moveTo>
                  <a:cubicBezTo>
                    <a:pt x="306" y="0"/>
                    <a:pt x="303" y="4"/>
                    <a:pt x="303" y="8"/>
                  </a:cubicBezTo>
                  <a:cubicBezTo>
                    <a:pt x="303" y="56"/>
                    <a:pt x="303" y="56"/>
                    <a:pt x="303" y="56"/>
                  </a:cubicBezTo>
                  <a:cubicBezTo>
                    <a:pt x="303" y="61"/>
                    <a:pt x="306" y="65"/>
                    <a:pt x="310" y="65"/>
                  </a:cubicBezTo>
                  <a:cubicBezTo>
                    <a:pt x="336" y="65"/>
                    <a:pt x="336" y="65"/>
                    <a:pt x="336" y="65"/>
                  </a:cubicBezTo>
                  <a:cubicBezTo>
                    <a:pt x="340" y="65"/>
                    <a:pt x="344" y="61"/>
                    <a:pt x="344" y="56"/>
                  </a:cubicBezTo>
                  <a:cubicBezTo>
                    <a:pt x="344" y="8"/>
                    <a:pt x="344" y="8"/>
                    <a:pt x="344" y="8"/>
                  </a:cubicBezTo>
                  <a:cubicBezTo>
                    <a:pt x="344" y="4"/>
                    <a:pt x="340" y="0"/>
                    <a:pt x="336" y="0"/>
                  </a:cubicBezTo>
                  <a:lnTo>
                    <a:pt x="310" y="0"/>
                  </a:lnTo>
                  <a:close/>
                  <a:moveTo>
                    <a:pt x="310" y="8"/>
                  </a:moveTo>
                  <a:cubicBezTo>
                    <a:pt x="336" y="8"/>
                    <a:pt x="336" y="8"/>
                    <a:pt x="336" y="8"/>
                  </a:cubicBezTo>
                  <a:cubicBezTo>
                    <a:pt x="336" y="56"/>
                    <a:pt x="336" y="56"/>
                    <a:pt x="336" y="56"/>
                  </a:cubicBezTo>
                  <a:cubicBezTo>
                    <a:pt x="310" y="56"/>
                    <a:pt x="310" y="56"/>
                    <a:pt x="310" y="56"/>
                  </a:cubicBezTo>
                  <a:lnTo>
                    <a:pt x="310" y="8"/>
                  </a:lnTo>
                  <a:close/>
                  <a:moveTo>
                    <a:pt x="388" y="56"/>
                  </a:moveTo>
                  <a:cubicBezTo>
                    <a:pt x="388" y="0"/>
                    <a:pt x="388" y="0"/>
                    <a:pt x="388" y="0"/>
                  </a:cubicBezTo>
                  <a:cubicBezTo>
                    <a:pt x="367" y="0"/>
                    <a:pt x="367" y="0"/>
                    <a:pt x="367" y="0"/>
                  </a:cubicBezTo>
                  <a:cubicBezTo>
                    <a:pt x="365" y="0"/>
                    <a:pt x="363" y="1"/>
                    <a:pt x="363" y="4"/>
                  </a:cubicBezTo>
                  <a:cubicBezTo>
                    <a:pt x="363" y="7"/>
                    <a:pt x="365" y="8"/>
                    <a:pt x="367" y="8"/>
                  </a:cubicBezTo>
                  <a:cubicBezTo>
                    <a:pt x="380" y="8"/>
                    <a:pt x="380" y="8"/>
                    <a:pt x="380" y="8"/>
                  </a:cubicBezTo>
                  <a:cubicBezTo>
                    <a:pt x="380" y="56"/>
                    <a:pt x="380" y="56"/>
                    <a:pt x="380" y="56"/>
                  </a:cubicBezTo>
                  <a:cubicBezTo>
                    <a:pt x="367" y="56"/>
                    <a:pt x="367" y="56"/>
                    <a:pt x="367" y="56"/>
                  </a:cubicBezTo>
                  <a:cubicBezTo>
                    <a:pt x="365" y="56"/>
                    <a:pt x="363" y="58"/>
                    <a:pt x="363" y="61"/>
                  </a:cubicBezTo>
                  <a:cubicBezTo>
                    <a:pt x="363" y="64"/>
                    <a:pt x="365" y="65"/>
                    <a:pt x="367" y="65"/>
                  </a:cubicBezTo>
                  <a:cubicBezTo>
                    <a:pt x="401" y="65"/>
                    <a:pt x="401" y="65"/>
                    <a:pt x="401" y="65"/>
                  </a:cubicBezTo>
                  <a:cubicBezTo>
                    <a:pt x="402" y="65"/>
                    <a:pt x="404" y="64"/>
                    <a:pt x="404" y="61"/>
                  </a:cubicBezTo>
                  <a:cubicBezTo>
                    <a:pt x="404" y="40"/>
                    <a:pt x="404" y="40"/>
                    <a:pt x="404" y="40"/>
                  </a:cubicBezTo>
                  <a:cubicBezTo>
                    <a:pt x="404" y="37"/>
                    <a:pt x="403" y="36"/>
                    <a:pt x="401" y="36"/>
                  </a:cubicBezTo>
                  <a:cubicBezTo>
                    <a:pt x="397" y="36"/>
                    <a:pt x="396" y="37"/>
                    <a:pt x="396" y="40"/>
                  </a:cubicBezTo>
                  <a:cubicBezTo>
                    <a:pt x="396" y="56"/>
                    <a:pt x="396" y="56"/>
                    <a:pt x="396" y="56"/>
                  </a:cubicBezTo>
                  <a:lnTo>
                    <a:pt x="388" y="56"/>
                  </a:lnTo>
                  <a:close/>
                  <a:moveTo>
                    <a:pt x="432" y="0"/>
                  </a:moveTo>
                  <a:cubicBezTo>
                    <a:pt x="428" y="0"/>
                    <a:pt x="423" y="4"/>
                    <a:pt x="423" y="8"/>
                  </a:cubicBezTo>
                  <a:cubicBezTo>
                    <a:pt x="423" y="56"/>
                    <a:pt x="423" y="56"/>
                    <a:pt x="423" y="56"/>
                  </a:cubicBezTo>
                  <a:cubicBezTo>
                    <a:pt x="423" y="61"/>
                    <a:pt x="427" y="65"/>
                    <a:pt x="432" y="65"/>
                  </a:cubicBezTo>
                  <a:cubicBezTo>
                    <a:pt x="457" y="65"/>
                    <a:pt x="457" y="65"/>
                    <a:pt x="457" y="65"/>
                  </a:cubicBezTo>
                  <a:cubicBezTo>
                    <a:pt x="461" y="65"/>
                    <a:pt x="465" y="61"/>
                    <a:pt x="465" y="56"/>
                  </a:cubicBezTo>
                  <a:cubicBezTo>
                    <a:pt x="465" y="8"/>
                    <a:pt x="465" y="8"/>
                    <a:pt x="465" y="8"/>
                  </a:cubicBezTo>
                  <a:cubicBezTo>
                    <a:pt x="465" y="4"/>
                    <a:pt x="461" y="0"/>
                    <a:pt x="457" y="0"/>
                  </a:cubicBezTo>
                  <a:lnTo>
                    <a:pt x="432" y="0"/>
                  </a:lnTo>
                  <a:close/>
                  <a:moveTo>
                    <a:pt x="432" y="8"/>
                  </a:moveTo>
                  <a:cubicBezTo>
                    <a:pt x="457" y="8"/>
                    <a:pt x="457" y="8"/>
                    <a:pt x="457" y="8"/>
                  </a:cubicBezTo>
                  <a:cubicBezTo>
                    <a:pt x="457" y="56"/>
                    <a:pt x="457" y="56"/>
                    <a:pt x="457" y="56"/>
                  </a:cubicBezTo>
                  <a:cubicBezTo>
                    <a:pt x="432" y="56"/>
                    <a:pt x="432" y="56"/>
                    <a:pt x="432" y="56"/>
                  </a:cubicBezTo>
                  <a:lnTo>
                    <a:pt x="432" y="8"/>
                  </a:lnTo>
                  <a:close/>
                  <a:moveTo>
                    <a:pt x="509" y="56"/>
                  </a:moveTo>
                  <a:cubicBezTo>
                    <a:pt x="509" y="0"/>
                    <a:pt x="509" y="0"/>
                    <a:pt x="509" y="0"/>
                  </a:cubicBezTo>
                  <a:cubicBezTo>
                    <a:pt x="488" y="0"/>
                    <a:pt x="488" y="0"/>
                    <a:pt x="488" y="0"/>
                  </a:cubicBezTo>
                  <a:cubicBezTo>
                    <a:pt x="486" y="0"/>
                    <a:pt x="484" y="1"/>
                    <a:pt x="484" y="4"/>
                  </a:cubicBezTo>
                  <a:cubicBezTo>
                    <a:pt x="484" y="7"/>
                    <a:pt x="486" y="8"/>
                    <a:pt x="488" y="8"/>
                  </a:cubicBezTo>
                  <a:cubicBezTo>
                    <a:pt x="500" y="8"/>
                    <a:pt x="500" y="8"/>
                    <a:pt x="500" y="8"/>
                  </a:cubicBezTo>
                  <a:cubicBezTo>
                    <a:pt x="500" y="56"/>
                    <a:pt x="500" y="56"/>
                    <a:pt x="500" y="56"/>
                  </a:cubicBezTo>
                  <a:cubicBezTo>
                    <a:pt x="488" y="56"/>
                    <a:pt x="488" y="56"/>
                    <a:pt x="488" y="56"/>
                  </a:cubicBezTo>
                  <a:cubicBezTo>
                    <a:pt x="486" y="56"/>
                    <a:pt x="484" y="58"/>
                    <a:pt x="484" y="61"/>
                  </a:cubicBezTo>
                  <a:cubicBezTo>
                    <a:pt x="484" y="64"/>
                    <a:pt x="486" y="65"/>
                    <a:pt x="488" y="65"/>
                  </a:cubicBezTo>
                  <a:cubicBezTo>
                    <a:pt x="521" y="65"/>
                    <a:pt x="521" y="65"/>
                    <a:pt x="521" y="65"/>
                  </a:cubicBezTo>
                  <a:cubicBezTo>
                    <a:pt x="524" y="65"/>
                    <a:pt x="526" y="64"/>
                    <a:pt x="526" y="61"/>
                  </a:cubicBezTo>
                  <a:cubicBezTo>
                    <a:pt x="526" y="40"/>
                    <a:pt x="526" y="40"/>
                    <a:pt x="526" y="40"/>
                  </a:cubicBezTo>
                  <a:cubicBezTo>
                    <a:pt x="526" y="37"/>
                    <a:pt x="525" y="36"/>
                    <a:pt x="521" y="36"/>
                  </a:cubicBezTo>
                  <a:cubicBezTo>
                    <a:pt x="519" y="36"/>
                    <a:pt x="517" y="37"/>
                    <a:pt x="517" y="40"/>
                  </a:cubicBezTo>
                  <a:cubicBezTo>
                    <a:pt x="517" y="56"/>
                    <a:pt x="517" y="56"/>
                    <a:pt x="517" y="56"/>
                  </a:cubicBezTo>
                  <a:lnTo>
                    <a:pt x="509"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3" name="Freeform 90"/>
            <p:cNvSpPr>
              <a:spLocks noEditPoints="1"/>
            </p:cNvSpPr>
            <p:nvPr/>
          </p:nvSpPr>
          <p:spPr bwMode="gray">
            <a:xfrm>
              <a:off x="6974139" y="4625447"/>
              <a:ext cx="823793" cy="414588"/>
            </a:xfrm>
            <a:custGeom>
              <a:avLst/>
              <a:gdLst>
                <a:gd name="T0" fmla="*/ 493 w 526"/>
                <a:gd name="T1" fmla="*/ 266 h 266"/>
                <a:gd name="T2" fmla="*/ 517 w 526"/>
                <a:gd name="T3" fmla="*/ 258 h 266"/>
                <a:gd name="T4" fmla="*/ 509 w 526"/>
                <a:gd name="T5" fmla="*/ 100 h 266"/>
                <a:gd name="T6" fmla="*/ 484 w 526"/>
                <a:gd name="T7" fmla="*/ 161 h 266"/>
                <a:gd name="T8" fmla="*/ 517 w 526"/>
                <a:gd name="T9" fmla="*/ 40 h 266"/>
                <a:gd name="T10" fmla="*/ 500 w 526"/>
                <a:gd name="T11" fmla="*/ 8 h 266"/>
                <a:gd name="T12" fmla="*/ 465 w 526"/>
                <a:gd name="T13" fmla="*/ 258 h 266"/>
                <a:gd name="T14" fmla="*/ 457 w 526"/>
                <a:gd name="T15" fmla="*/ 266 h 266"/>
                <a:gd name="T16" fmla="*/ 465 w 526"/>
                <a:gd name="T17" fmla="*/ 157 h 266"/>
                <a:gd name="T18" fmla="*/ 457 w 526"/>
                <a:gd name="T19" fmla="*/ 165 h 266"/>
                <a:gd name="T20" fmla="*/ 465 w 526"/>
                <a:gd name="T21" fmla="*/ 56 h 266"/>
                <a:gd name="T22" fmla="*/ 457 w 526"/>
                <a:gd name="T23" fmla="*/ 65 h 266"/>
                <a:gd name="T24" fmla="*/ 404 w 526"/>
                <a:gd name="T25" fmla="*/ 262 h 266"/>
                <a:gd name="T26" fmla="*/ 367 w 526"/>
                <a:gd name="T27" fmla="*/ 201 h 266"/>
                <a:gd name="T28" fmla="*/ 367 w 526"/>
                <a:gd name="T29" fmla="*/ 266 h 266"/>
                <a:gd name="T30" fmla="*/ 396 w 526"/>
                <a:gd name="T31" fmla="*/ 157 h 266"/>
                <a:gd name="T32" fmla="*/ 380 w 526"/>
                <a:gd name="T33" fmla="*/ 157 h 266"/>
                <a:gd name="T34" fmla="*/ 404 w 526"/>
                <a:gd name="T35" fmla="*/ 40 h 266"/>
                <a:gd name="T36" fmla="*/ 363 w 526"/>
                <a:gd name="T37" fmla="*/ 4 h 266"/>
                <a:gd name="T38" fmla="*/ 401 w 526"/>
                <a:gd name="T39" fmla="*/ 65 h 266"/>
                <a:gd name="T40" fmla="*/ 303 w 526"/>
                <a:gd name="T41" fmla="*/ 258 h 266"/>
                <a:gd name="T42" fmla="*/ 336 w 526"/>
                <a:gd name="T43" fmla="*/ 209 h 266"/>
                <a:gd name="T44" fmla="*/ 303 w 526"/>
                <a:gd name="T45" fmla="*/ 157 h 266"/>
                <a:gd name="T46" fmla="*/ 336 w 526"/>
                <a:gd name="T47" fmla="*/ 109 h 266"/>
                <a:gd name="T48" fmla="*/ 303 w 526"/>
                <a:gd name="T49" fmla="*/ 56 h 266"/>
                <a:gd name="T50" fmla="*/ 336 w 526"/>
                <a:gd name="T51" fmla="*/ 8 h 266"/>
                <a:gd name="T52" fmla="*/ 267 w 526"/>
                <a:gd name="T53" fmla="*/ 258 h 266"/>
                <a:gd name="T54" fmla="*/ 246 w 526"/>
                <a:gd name="T55" fmla="*/ 258 h 266"/>
                <a:gd name="T56" fmla="*/ 279 w 526"/>
                <a:gd name="T57" fmla="*/ 136 h 266"/>
                <a:gd name="T58" fmla="*/ 246 w 526"/>
                <a:gd name="T59" fmla="*/ 109 h 266"/>
                <a:gd name="T60" fmla="*/ 283 w 526"/>
                <a:gd name="T61" fmla="*/ 161 h 266"/>
                <a:gd name="T62" fmla="*/ 267 w 526"/>
                <a:gd name="T63" fmla="*/ 0 h 266"/>
                <a:gd name="T64" fmla="*/ 242 w 526"/>
                <a:gd name="T65" fmla="*/ 61 h 266"/>
                <a:gd name="T66" fmla="*/ 190 w 526"/>
                <a:gd name="T67" fmla="*/ 201 h 266"/>
                <a:gd name="T68" fmla="*/ 190 w 526"/>
                <a:gd name="T69" fmla="*/ 258 h 266"/>
                <a:gd name="T70" fmla="*/ 190 w 526"/>
                <a:gd name="T71" fmla="*/ 100 h 266"/>
                <a:gd name="T72" fmla="*/ 190 w 526"/>
                <a:gd name="T73" fmla="*/ 157 h 266"/>
                <a:gd name="T74" fmla="*/ 190 w 526"/>
                <a:gd name="T75" fmla="*/ 0 h 266"/>
                <a:gd name="T76" fmla="*/ 190 w 526"/>
                <a:gd name="T77" fmla="*/ 56 h 266"/>
                <a:gd name="T78" fmla="*/ 154 w 526"/>
                <a:gd name="T79" fmla="*/ 240 h 266"/>
                <a:gd name="T80" fmla="*/ 137 w 526"/>
                <a:gd name="T81" fmla="*/ 209 h 266"/>
                <a:gd name="T82" fmla="*/ 162 w 526"/>
                <a:gd name="T83" fmla="*/ 161 h 266"/>
                <a:gd name="T84" fmla="*/ 125 w 526"/>
                <a:gd name="T85" fmla="*/ 100 h 266"/>
                <a:gd name="T86" fmla="*/ 125 w 526"/>
                <a:gd name="T87" fmla="*/ 165 h 266"/>
                <a:gd name="T88" fmla="*/ 154 w 526"/>
                <a:gd name="T89" fmla="*/ 56 h 266"/>
                <a:gd name="T90" fmla="*/ 137 w 526"/>
                <a:gd name="T91" fmla="*/ 56 h 266"/>
                <a:gd name="T92" fmla="*/ 101 w 526"/>
                <a:gd name="T93" fmla="*/ 209 h 266"/>
                <a:gd name="T94" fmla="*/ 101 w 526"/>
                <a:gd name="T95" fmla="*/ 258 h 266"/>
                <a:gd name="T96" fmla="*/ 101 w 526"/>
                <a:gd name="T97" fmla="*/ 109 h 266"/>
                <a:gd name="T98" fmla="*/ 101 w 526"/>
                <a:gd name="T99" fmla="*/ 157 h 266"/>
                <a:gd name="T100" fmla="*/ 101 w 526"/>
                <a:gd name="T101" fmla="*/ 8 h 266"/>
                <a:gd name="T102" fmla="*/ 101 w 526"/>
                <a:gd name="T103" fmla="*/ 56 h 266"/>
                <a:gd name="T104" fmla="*/ 41 w 526"/>
                <a:gd name="T105" fmla="*/ 240 h 266"/>
                <a:gd name="T106" fmla="*/ 0 w 526"/>
                <a:gd name="T107" fmla="*/ 205 h 266"/>
                <a:gd name="T108" fmla="*/ 37 w 526"/>
                <a:gd name="T109" fmla="*/ 266 h 266"/>
                <a:gd name="T110" fmla="*/ 0 w 526"/>
                <a:gd name="T111" fmla="*/ 157 h 266"/>
                <a:gd name="T112" fmla="*/ 33 w 526"/>
                <a:gd name="T113" fmla="*/ 109 h 266"/>
                <a:gd name="T114" fmla="*/ 25 w 526"/>
                <a:gd name="T115" fmla="*/ 56 h 266"/>
                <a:gd name="T116" fmla="*/ 4 w 526"/>
                <a:gd name="T117" fmla="*/ 5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6" h="266">
                  <a:moveTo>
                    <a:pt x="526" y="258"/>
                  </a:moveTo>
                  <a:cubicBezTo>
                    <a:pt x="526" y="209"/>
                    <a:pt x="526" y="209"/>
                    <a:pt x="526" y="209"/>
                  </a:cubicBezTo>
                  <a:cubicBezTo>
                    <a:pt x="526" y="205"/>
                    <a:pt x="522" y="201"/>
                    <a:pt x="517" y="201"/>
                  </a:cubicBezTo>
                  <a:cubicBezTo>
                    <a:pt x="493" y="201"/>
                    <a:pt x="493" y="201"/>
                    <a:pt x="493" y="201"/>
                  </a:cubicBezTo>
                  <a:cubicBezTo>
                    <a:pt x="488" y="201"/>
                    <a:pt x="484" y="205"/>
                    <a:pt x="484" y="209"/>
                  </a:cubicBezTo>
                  <a:cubicBezTo>
                    <a:pt x="484" y="258"/>
                    <a:pt x="484" y="258"/>
                    <a:pt x="484" y="258"/>
                  </a:cubicBezTo>
                  <a:cubicBezTo>
                    <a:pt x="484" y="262"/>
                    <a:pt x="488" y="266"/>
                    <a:pt x="493" y="266"/>
                  </a:cubicBezTo>
                  <a:cubicBezTo>
                    <a:pt x="517" y="266"/>
                    <a:pt x="517" y="266"/>
                    <a:pt x="517" y="266"/>
                  </a:cubicBezTo>
                  <a:cubicBezTo>
                    <a:pt x="522" y="266"/>
                    <a:pt x="526" y="262"/>
                    <a:pt x="526" y="258"/>
                  </a:cubicBezTo>
                  <a:close/>
                  <a:moveTo>
                    <a:pt x="517" y="258"/>
                  </a:moveTo>
                  <a:cubicBezTo>
                    <a:pt x="493" y="258"/>
                    <a:pt x="493" y="258"/>
                    <a:pt x="493" y="258"/>
                  </a:cubicBezTo>
                  <a:cubicBezTo>
                    <a:pt x="493" y="209"/>
                    <a:pt x="493" y="209"/>
                    <a:pt x="493" y="209"/>
                  </a:cubicBezTo>
                  <a:cubicBezTo>
                    <a:pt x="517" y="209"/>
                    <a:pt x="517" y="209"/>
                    <a:pt x="517" y="209"/>
                  </a:cubicBezTo>
                  <a:lnTo>
                    <a:pt x="517" y="258"/>
                  </a:lnTo>
                  <a:close/>
                  <a:moveTo>
                    <a:pt x="526" y="161"/>
                  </a:moveTo>
                  <a:cubicBezTo>
                    <a:pt x="526" y="140"/>
                    <a:pt x="526" y="140"/>
                    <a:pt x="526" y="140"/>
                  </a:cubicBezTo>
                  <a:cubicBezTo>
                    <a:pt x="526" y="138"/>
                    <a:pt x="525" y="136"/>
                    <a:pt x="521" y="136"/>
                  </a:cubicBezTo>
                  <a:cubicBezTo>
                    <a:pt x="519" y="136"/>
                    <a:pt x="517" y="138"/>
                    <a:pt x="517" y="140"/>
                  </a:cubicBezTo>
                  <a:cubicBezTo>
                    <a:pt x="517" y="157"/>
                    <a:pt x="517" y="157"/>
                    <a:pt x="517" y="157"/>
                  </a:cubicBezTo>
                  <a:cubicBezTo>
                    <a:pt x="509" y="157"/>
                    <a:pt x="509" y="157"/>
                    <a:pt x="509" y="157"/>
                  </a:cubicBezTo>
                  <a:cubicBezTo>
                    <a:pt x="509" y="100"/>
                    <a:pt x="509" y="100"/>
                    <a:pt x="509" y="100"/>
                  </a:cubicBezTo>
                  <a:cubicBezTo>
                    <a:pt x="488" y="100"/>
                    <a:pt x="488" y="100"/>
                    <a:pt x="488" y="100"/>
                  </a:cubicBezTo>
                  <a:cubicBezTo>
                    <a:pt x="486" y="100"/>
                    <a:pt x="484" y="101"/>
                    <a:pt x="484" y="105"/>
                  </a:cubicBezTo>
                  <a:cubicBezTo>
                    <a:pt x="484" y="107"/>
                    <a:pt x="486" y="109"/>
                    <a:pt x="488" y="109"/>
                  </a:cubicBezTo>
                  <a:cubicBezTo>
                    <a:pt x="500" y="109"/>
                    <a:pt x="500" y="109"/>
                    <a:pt x="500" y="109"/>
                  </a:cubicBezTo>
                  <a:cubicBezTo>
                    <a:pt x="500" y="157"/>
                    <a:pt x="500" y="157"/>
                    <a:pt x="500" y="157"/>
                  </a:cubicBezTo>
                  <a:cubicBezTo>
                    <a:pt x="488" y="157"/>
                    <a:pt x="488" y="157"/>
                    <a:pt x="488" y="157"/>
                  </a:cubicBezTo>
                  <a:cubicBezTo>
                    <a:pt x="486" y="157"/>
                    <a:pt x="484" y="158"/>
                    <a:pt x="484" y="161"/>
                  </a:cubicBezTo>
                  <a:cubicBezTo>
                    <a:pt x="484" y="164"/>
                    <a:pt x="486" y="165"/>
                    <a:pt x="488" y="165"/>
                  </a:cubicBezTo>
                  <a:cubicBezTo>
                    <a:pt x="521" y="165"/>
                    <a:pt x="521" y="165"/>
                    <a:pt x="521" y="165"/>
                  </a:cubicBezTo>
                  <a:cubicBezTo>
                    <a:pt x="524" y="165"/>
                    <a:pt x="526" y="164"/>
                    <a:pt x="526" y="161"/>
                  </a:cubicBezTo>
                  <a:close/>
                  <a:moveTo>
                    <a:pt x="526" y="61"/>
                  </a:moveTo>
                  <a:cubicBezTo>
                    <a:pt x="526" y="40"/>
                    <a:pt x="526" y="40"/>
                    <a:pt x="526" y="40"/>
                  </a:cubicBezTo>
                  <a:cubicBezTo>
                    <a:pt x="526" y="37"/>
                    <a:pt x="525" y="36"/>
                    <a:pt x="521" y="36"/>
                  </a:cubicBezTo>
                  <a:cubicBezTo>
                    <a:pt x="519" y="36"/>
                    <a:pt x="517" y="37"/>
                    <a:pt x="517" y="40"/>
                  </a:cubicBezTo>
                  <a:cubicBezTo>
                    <a:pt x="517" y="56"/>
                    <a:pt x="517" y="56"/>
                    <a:pt x="517" y="56"/>
                  </a:cubicBezTo>
                  <a:cubicBezTo>
                    <a:pt x="509" y="56"/>
                    <a:pt x="509" y="56"/>
                    <a:pt x="509" y="56"/>
                  </a:cubicBezTo>
                  <a:cubicBezTo>
                    <a:pt x="509" y="0"/>
                    <a:pt x="509" y="0"/>
                    <a:pt x="509" y="0"/>
                  </a:cubicBezTo>
                  <a:cubicBezTo>
                    <a:pt x="488" y="0"/>
                    <a:pt x="488" y="0"/>
                    <a:pt x="488" y="0"/>
                  </a:cubicBezTo>
                  <a:cubicBezTo>
                    <a:pt x="486" y="0"/>
                    <a:pt x="484" y="1"/>
                    <a:pt x="484" y="4"/>
                  </a:cubicBezTo>
                  <a:cubicBezTo>
                    <a:pt x="484" y="7"/>
                    <a:pt x="486" y="8"/>
                    <a:pt x="488" y="8"/>
                  </a:cubicBezTo>
                  <a:cubicBezTo>
                    <a:pt x="500" y="8"/>
                    <a:pt x="500" y="8"/>
                    <a:pt x="500" y="8"/>
                  </a:cubicBezTo>
                  <a:cubicBezTo>
                    <a:pt x="500" y="56"/>
                    <a:pt x="500" y="56"/>
                    <a:pt x="500" y="56"/>
                  </a:cubicBezTo>
                  <a:cubicBezTo>
                    <a:pt x="488" y="56"/>
                    <a:pt x="488" y="56"/>
                    <a:pt x="488" y="56"/>
                  </a:cubicBezTo>
                  <a:cubicBezTo>
                    <a:pt x="486" y="56"/>
                    <a:pt x="484" y="58"/>
                    <a:pt x="484" y="61"/>
                  </a:cubicBezTo>
                  <a:cubicBezTo>
                    <a:pt x="484" y="64"/>
                    <a:pt x="486" y="65"/>
                    <a:pt x="488" y="65"/>
                  </a:cubicBezTo>
                  <a:cubicBezTo>
                    <a:pt x="521" y="65"/>
                    <a:pt x="521" y="65"/>
                    <a:pt x="521" y="65"/>
                  </a:cubicBezTo>
                  <a:cubicBezTo>
                    <a:pt x="524" y="65"/>
                    <a:pt x="526" y="64"/>
                    <a:pt x="526" y="61"/>
                  </a:cubicBezTo>
                  <a:close/>
                  <a:moveTo>
                    <a:pt x="465" y="258"/>
                  </a:moveTo>
                  <a:cubicBezTo>
                    <a:pt x="465" y="209"/>
                    <a:pt x="465" y="209"/>
                    <a:pt x="465" y="209"/>
                  </a:cubicBezTo>
                  <a:cubicBezTo>
                    <a:pt x="465" y="205"/>
                    <a:pt x="461" y="201"/>
                    <a:pt x="457" y="201"/>
                  </a:cubicBezTo>
                  <a:cubicBezTo>
                    <a:pt x="432" y="201"/>
                    <a:pt x="432" y="201"/>
                    <a:pt x="432" y="201"/>
                  </a:cubicBezTo>
                  <a:cubicBezTo>
                    <a:pt x="428" y="201"/>
                    <a:pt x="423" y="205"/>
                    <a:pt x="423" y="209"/>
                  </a:cubicBezTo>
                  <a:cubicBezTo>
                    <a:pt x="423" y="258"/>
                    <a:pt x="423" y="258"/>
                    <a:pt x="423" y="258"/>
                  </a:cubicBezTo>
                  <a:cubicBezTo>
                    <a:pt x="423" y="262"/>
                    <a:pt x="427" y="266"/>
                    <a:pt x="432" y="266"/>
                  </a:cubicBezTo>
                  <a:cubicBezTo>
                    <a:pt x="457" y="266"/>
                    <a:pt x="457" y="266"/>
                    <a:pt x="457" y="266"/>
                  </a:cubicBezTo>
                  <a:cubicBezTo>
                    <a:pt x="461" y="266"/>
                    <a:pt x="465" y="262"/>
                    <a:pt x="465" y="258"/>
                  </a:cubicBezTo>
                  <a:close/>
                  <a:moveTo>
                    <a:pt x="457" y="258"/>
                  </a:moveTo>
                  <a:cubicBezTo>
                    <a:pt x="432" y="258"/>
                    <a:pt x="432" y="258"/>
                    <a:pt x="432" y="258"/>
                  </a:cubicBezTo>
                  <a:cubicBezTo>
                    <a:pt x="432" y="209"/>
                    <a:pt x="432" y="209"/>
                    <a:pt x="432" y="209"/>
                  </a:cubicBezTo>
                  <a:cubicBezTo>
                    <a:pt x="457" y="209"/>
                    <a:pt x="457" y="209"/>
                    <a:pt x="457" y="209"/>
                  </a:cubicBezTo>
                  <a:lnTo>
                    <a:pt x="457" y="258"/>
                  </a:lnTo>
                  <a:close/>
                  <a:moveTo>
                    <a:pt x="465" y="157"/>
                  </a:moveTo>
                  <a:cubicBezTo>
                    <a:pt x="465" y="109"/>
                    <a:pt x="465" y="109"/>
                    <a:pt x="465" y="109"/>
                  </a:cubicBezTo>
                  <a:cubicBezTo>
                    <a:pt x="465" y="104"/>
                    <a:pt x="461" y="100"/>
                    <a:pt x="457" y="100"/>
                  </a:cubicBezTo>
                  <a:cubicBezTo>
                    <a:pt x="432" y="100"/>
                    <a:pt x="432" y="100"/>
                    <a:pt x="432" y="100"/>
                  </a:cubicBezTo>
                  <a:cubicBezTo>
                    <a:pt x="428" y="100"/>
                    <a:pt x="423" y="104"/>
                    <a:pt x="423" y="109"/>
                  </a:cubicBezTo>
                  <a:cubicBezTo>
                    <a:pt x="423" y="157"/>
                    <a:pt x="423" y="157"/>
                    <a:pt x="423" y="157"/>
                  </a:cubicBezTo>
                  <a:cubicBezTo>
                    <a:pt x="423" y="162"/>
                    <a:pt x="427" y="165"/>
                    <a:pt x="432" y="165"/>
                  </a:cubicBezTo>
                  <a:cubicBezTo>
                    <a:pt x="457" y="165"/>
                    <a:pt x="457" y="165"/>
                    <a:pt x="457" y="165"/>
                  </a:cubicBezTo>
                  <a:cubicBezTo>
                    <a:pt x="461" y="165"/>
                    <a:pt x="465" y="162"/>
                    <a:pt x="465" y="157"/>
                  </a:cubicBezTo>
                  <a:close/>
                  <a:moveTo>
                    <a:pt x="457" y="157"/>
                  </a:moveTo>
                  <a:cubicBezTo>
                    <a:pt x="432" y="157"/>
                    <a:pt x="432" y="157"/>
                    <a:pt x="432" y="157"/>
                  </a:cubicBezTo>
                  <a:cubicBezTo>
                    <a:pt x="432" y="109"/>
                    <a:pt x="432" y="109"/>
                    <a:pt x="432" y="109"/>
                  </a:cubicBezTo>
                  <a:cubicBezTo>
                    <a:pt x="457" y="109"/>
                    <a:pt x="457" y="109"/>
                    <a:pt x="457" y="109"/>
                  </a:cubicBezTo>
                  <a:lnTo>
                    <a:pt x="457" y="157"/>
                  </a:lnTo>
                  <a:close/>
                  <a:moveTo>
                    <a:pt x="465" y="56"/>
                  </a:moveTo>
                  <a:cubicBezTo>
                    <a:pt x="465" y="8"/>
                    <a:pt x="465" y="8"/>
                    <a:pt x="465" y="8"/>
                  </a:cubicBezTo>
                  <a:cubicBezTo>
                    <a:pt x="465" y="4"/>
                    <a:pt x="461" y="0"/>
                    <a:pt x="457" y="0"/>
                  </a:cubicBezTo>
                  <a:cubicBezTo>
                    <a:pt x="432" y="0"/>
                    <a:pt x="432" y="0"/>
                    <a:pt x="432" y="0"/>
                  </a:cubicBezTo>
                  <a:cubicBezTo>
                    <a:pt x="428" y="0"/>
                    <a:pt x="423" y="4"/>
                    <a:pt x="423" y="8"/>
                  </a:cubicBezTo>
                  <a:cubicBezTo>
                    <a:pt x="423" y="56"/>
                    <a:pt x="423" y="56"/>
                    <a:pt x="423" y="56"/>
                  </a:cubicBezTo>
                  <a:cubicBezTo>
                    <a:pt x="423" y="61"/>
                    <a:pt x="427" y="65"/>
                    <a:pt x="432" y="65"/>
                  </a:cubicBezTo>
                  <a:cubicBezTo>
                    <a:pt x="457" y="65"/>
                    <a:pt x="457" y="65"/>
                    <a:pt x="457" y="65"/>
                  </a:cubicBezTo>
                  <a:cubicBezTo>
                    <a:pt x="461" y="65"/>
                    <a:pt x="465" y="61"/>
                    <a:pt x="465" y="56"/>
                  </a:cubicBezTo>
                  <a:close/>
                  <a:moveTo>
                    <a:pt x="457" y="56"/>
                  </a:moveTo>
                  <a:cubicBezTo>
                    <a:pt x="432" y="56"/>
                    <a:pt x="432" y="56"/>
                    <a:pt x="432" y="56"/>
                  </a:cubicBezTo>
                  <a:cubicBezTo>
                    <a:pt x="432" y="8"/>
                    <a:pt x="432" y="8"/>
                    <a:pt x="432" y="8"/>
                  </a:cubicBezTo>
                  <a:cubicBezTo>
                    <a:pt x="457" y="8"/>
                    <a:pt x="457" y="8"/>
                    <a:pt x="457" y="8"/>
                  </a:cubicBezTo>
                  <a:lnTo>
                    <a:pt x="457" y="56"/>
                  </a:lnTo>
                  <a:close/>
                  <a:moveTo>
                    <a:pt x="404" y="262"/>
                  </a:moveTo>
                  <a:cubicBezTo>
                    <a:pt x="404" y="240"/>
                    <a:pt x="404" y="240"/>
                    <a:pt x="404" y="240"/>
                  </a:cubicBezTo>
                  <a:cubicBezTo>
                    <a:pt x="404" y="239"/>
                    <a:pt x="403" y="237"/>
                    <a:pt x="401" y="237"/>
                  </a:cubicBezTo>
                  <a:cubicBezTo>
                    <a:pt x="397" y="237"/>
                    <a:pt x="396" y="239"/>
                    <a:pt x="396" y="240"/>
                  </a:cubicBezTo>
                  <a:cubicBezTo>
                    <a:pt x="396" y="258"/>
                    <a:pt x="396" y="258"/>
                    <a:pt x="396" y="258"/>
                  </a:cubicBezTo>
                  <a:cubicBezTo>
                    <a:pt x="388" y="258"/>
                    <a:pt x="388" y="258"/>
                    <a:pt x="388" y="258"/>
                  </a:cubicBezTo>
                  <a:cubicBezTo>
                    <a:pt x="388" y="201"/>
                    <a:pt x="388" y="201"/>
                    <a:pt x="388" y="201"/>
                  </a:cubicBezTo>
                  <a:cubicBezTo>
                    <a:pt x="367" y="201"/>
                    <a:pt x="367" y="201"/>
                    <a:pt x="367" y="201"/>
                  </a:cubicBezTo>
                  <a:cubicBezTo>
                    <a:pt x="365" y="201"/>
                    <a:pt x="363" y="202"/>
                    <a:pt x="363" y="205"/>
                  </a:cubicBezTo>
                  <a:cubicBezTo>
                    <a:pt x="363" y="208"/>
                    <a:pt x="365" y="209"/>
                    <a:pt x="367" y="209"/>
                  </a:cubicBezTo>
                  <a:cubicBezTo>
                    <a:pt x="380" y="209"/>
                    <a:pt x="380" y="209"/>
                    <a:pt x="380" y="209"/>
                  </a:cubicBezTo>
                  <a:cubicBezTo>
                    <a:pt x="380" y="258"/>
                    <a:pt x="380" y="258"/>
                    <a:pt x="380" y="258"/>
                  </a:cubicBezTo>
                  <a:cubicBezTo>
                    <a:pt x="367" y="258"/>
                    <a:pt x="367" y="258"/>
                    <a:pt x="367" y="258"/>
                  </a:cubicBezTo>
                  <a:cubicBezTo>
                    <a:pt x="365" y="258"/>
                    <a:pt x="363" y="259"/>
                    <a:pt x="363" y="262"/>
                  </a:cubicBezTo>
                  <a:cubicBezTo>
                    <a:pt x="363" y="265"/>
                    <a:pt x="365" y="266"/>
                    <a:pt x="367" y="266"/>
                  </a:cubicBezTo>
                  <a:cubicBezTo>
                    <a:pt x="401" y="266"/>
                    <a:pt x="401" y="266"/>
                    <a:pt x="401" y="266"/>
                  </a:cubicBezTo>
                  <a:cubicBezTo>
                    <a:pt x="402" y="266"/>
                    <a:pt x="404" y="265"/>
                    <a:pt x="404" y="262"/>
                  </a:cubicBezTo>
                  <a:close/>
                  <a:moveTo>
                    <a:pt x="404" y="161"/>
                  </a:moveTo>
                  <a:cubicBezTo>
                    <a:pt x="404" y="140"/>
                    <a:pt x="404" y="140"/>
                    <a:pt x="404" y="140"/>
                  </a:cubicBezTo>
                  <a:cubicBezTo>
                    <a:pt x="404" y="138"/>
                    <a:pt x="403" y="136"/>
                    <a:pt x="401" y="136"/>
                  </a:cubicBezTo>
                  <a:cubicBezTo>
                    <a:pt x="397" y="136"/>
                    <a:pt x="396" y="138"/>
                    <a:pt x="396" y="140"/>
                  </a:cubicBezTo>
                  <a:cubicBezTo>
                    <a:pt x="396" y="157"/>
                    <a:pt x="396" y="157"/>
                    <a:pt x="396" y="157"/>
                  </a:cubicBezTo>
                  <a:cubicBezTo>
                    <a:pt x="388" y="157"/>
                    <a:pt x="388" y="157"/>
                    <a:pt x="388" y="157"/>
                  </a:cubicBezTo>
                  <a:cubicBezTo>
                    <a:pt x="388" y="100"/>
                    <a:pt x="388" y="100"/>
                    <a:pt x="388" y="100"/>
                  </a:cubicBezTo>
                  <a:cubicBezTo>
                    <a:pt x="367" y="100"/>
                    <a:pt x="367" y="100"/>
                    <a:pt x="367" y="100"/>
                  </a:cubicBezTo>
                  <a:cubicBezTo>
                    <a:pt x="365" y="100"/>
                    <a:pt x="363" y="101"/>
                    <a:pt x="363" y="105"/>
                  </a:cubicBezTo>
                  <a:cubicBezTo>
                    <a:pt x="363" y="107"/>
                    <a:pt x="365" y="109"/>
                    <a:pt x="367" y="109"/>
                  </a:cubicBezTo>
                  <a:cubicBezTo>
                    <a:pt x="380" y="109"/>
                    <a:pt x="380" y="109"/>
                    <a:pt x="380" y="109"/>
                  </a:cubicBezTo>
                  <a:cubicBezTo>
                    <a:pt x="380" y="157"/>
                    <a:pt x="380" y="157"/>
                    <a:pt x="380" y="157"/>
                  </a:cubicBezTo>
                  <a:cubicBezTo>
                    <a:pt x="367" y="157"/>
                    <a:pt x="367" y="157"/>
                    <a:pt x="367" y="157"/>
                  </a:cubicBezTo>
                  <a:cubicBezTo>
                    <a:pt x="365" y="157"/>
                    <a:pt x="363" y="158"/>
                    <a:pt x="363" y="161"/>
                  </a:cubicBezTo>
                  <a:cubicBezTo>
                    <a:pt x="363" y="164"/>
                    <a:pt x="365" y="165"/>
                    <a:pt x="367" y="165"/>
                  </a:cubicBezTo>
                  <a:cubicBezTo>
                    <a:pt x="401" y="165"/>
                    <a:pt x="401" y="165"/>
                    <a:pt x="401" y="165"/>
                  </a:cubicBezTo>
                  <a:cubicBezTo>
                    <a:pt x="402" y="165"/>
                    <a:pt x="404" y="164"/>
                    <a:pt x="404" y="161"/>
                  </a:cubicBezTo>
                  <a:close/>
                  <a:moveTo>
                    <a:pt x="404" y="61"/>
                  </a:moveTo>
                  <a:cubicBezTo>
                    <a:pt x="404" y="40"/>
                    <a:pt x="404" y="40"/>
                    <a:pt x="404" y="40"/>
                  </a:cubicBezTo>
                  <a:cubicBezTo>
                    <a:pt x="404" y="37"/>
                    <a:pt x="403" y="36"/>
                    <a:pt x="401" y="36"/>
                  </a:cubicBezTo>
                  <a:cubicBezTo>
                    <a:pt x="397" y="36"/>
                    <a:pt x="396" y="37"/>
                    <a:pt x="396" y="40"/>
                  </a:cubicBezTo>
                  <a:cubicBezTo>
                    <a:pt x="396" y="56"/>
                    <a:pt x="396" y="56"/>
                    <a:pt x="396" y="56"/>
                  </a:cubicBezTo>
                  <a:cubicBezTo>
                    <a:pt x="388" y="56"/>
                    <a:pt x="388" y="56"/>
                    <a:pt x="388" y="56"/>
                  </a:cubicBezTo>
                  <a:cubicBezTo>
                    <a:pt x="388" y="0"/>
                    <a:pt x="388" y="0"/>
                    <a:pt x="388" y="0"/>
                  </a:cubicBezTo>
                  <a:cubicBezTo>
                    <a:pt x="367" y="0"/>
                    <a:pt x="367" y="0"/>
                    <a:pt x="367" y="0"/>
                  </a:cubicBezTo>
                  <a:cubicBezTo>
                    <a:pt x="365" y="0"/>
                    <a:pt x="363" y="1"/>
                    <a:pt x="363" y="4"/>
                  </a:cubicBezTo>
                  <a:cubicBezTo>
                    <a:pt x="363" y="7"/>
                    <a:pt x="365" y="8"/>
                    <a:pt x="367" y="8"/>
                  </a:cubicBezTo>
                  <a:cubicBezTo>
                    <a:pt x="380" y="8"/>
                    <a:pt x="380" y="8"/>
                    <a:pt x="380" y="8"/>
                  </a:cubicBezTo>
                  <a:cubicBezTo>
                    <a:pt x="380" y="56"/>
                    <a:pt x="380" y="56"/>
                    <a:pt x="380" y="56"/>
                  </a:cubicBezTo>
                  <a:cubicBezTo>
                    <a:pt x="367" y="56"/>
                    <a:pt x="367" y="56"/>
                    <a:pt x="367" y="56"/>
                  </a:cubicBezTo>
                  <a:cubicBezTo>
                    <a:pt x="365" y="56"/>
                    <a:pt x="363" y="58"/>
                    <a:pt x="363" y="61"/>
                  </a:cubicBezTo>
                  <a:cubicBezTo>
                    <a:pt x="363" y="64"/>
                    <a:pt x="365" y="65"/>
                    <a:pt x="367" y="65"/>
                  </a:cubicBezTo>
                  <a:cubicBezTo>
                    <a:pt x="401" y="65"/>
                    <a:pt x="401" y="65"/>
                    <a:pt x="401" y="65"/>
                  </a:cubicBezTo>
                  <a:cubicBezTo>
                    <a:pt x="402" y="65"/>
                    <a:pt x="404" y="64"/>
                    <a:pt x="404" y="61"/>
                  </a:cubicBezTo>
                  <a:close/>
                  <a:moveTo>
                    <a:pt x="344" y="258"/>
                  </a:moveTo>
                  <a:cubicBezTo>
                    <a:pt x="344" y="209"/>
                    <a:pt x="344" y="209"/>
                    <a:pt x="344" y="209"/>
                  </a:cubicBezTo>
                  <a:cubicBezTo>
                    <a:pt x="344" y="205"/>
                    <a:pt x="340" y="201"/>
                    <a:pt x="336" y="201"/>
                  </a:cubicBezTo>
                  <a:cubicBezTo>
                    <a:pt x="310" y="201"/>
                    <a:pt x="310" y="201"/>
                    <a:pt x="310" y="201"/>
                  </a:cubicBezTo>
                  <a:cubicBezTo>
                    <a:pt x="306" y="201"/>
                    <a:pt x="303" y="205"/>
                    <a:pt x="303" y="209"/>
                  </a:cubicBezTo>
                  <a:cubicBezTo>
                    <a:pt x="303" y="258"/>
                    <a:pt x="303" y="258"/>
                    <a:pt x="303" y="258"/>
                  </a:cubicBezTo>
                  <a:cubicBezTo>
                    <a:pt x="303" y="262"/>
                    <a:pt x="306" y="266"/>
                    <a:pt x="310" y="266"/>
                  </a:cubicBezTo>
                  <a:cubicBezTo>
                    <a:pt x="336" y="266"/>
                    <a:pt x="336" y="266"/>
                    <a:pt x="336" y="266"/>
                  </a:cubicBezTo>
                  <a:cubicBezTo>
                    <a:pt x="340" y="266"/>
                    <a:pt x="344" y="262"/>
                    <a:pt x="344" y="258"/>
                  </a:cubicBezTo>
                  <a:close/>
                  <a:moveTo>
                    <a:pt x="336" y="258"/>
                  </a:moveTo>
                  <a:cubicBezTo>
                    <a:pt x="310" y="258"/>
                    <a:pt x="310" y="258"/>
                    <a:pt x="310" y="258"/>
                  </a:cubicBezTo>
                  <a:cubicBezTo>
                    <a:pt x="310" y="209"/>
                    <a:pt x="310" y="209"/>
                    <a:pt x="310" y="209"/>
                  </a:cubicBezTo>
                  <a:cubicBezTo>
                    <a:pt x="336" y="209"/>
                    <a:pt x="336" y="209"/>
                    <a:pt x="336" y="209"/>
                  </a:cubicBezTo>
                  <a:lnTo>
                    <a:pt x="336" y="258"/>
                  </a:lnTo>
                  <a:close/>
                  <a:moveTo>
                    <a:pt x="344" y="157"/>
                  </a:moveTo>
                  <a:cubicBezTo>
                    <a:pt x="344" y="109"/>
                    <a:pt x="344" y="109"/>
                    <a:pt x="344" y="109"/>
                  </a:cubicBezTo>
                  <a:cubicBezTo>
                    <a:pt x="344" y="104"/>
                    <a:pt x="340" y="100"/>
                    <a:pt x="336" y="100"/>
                  </a:cubicBezTo>
                  <a:cubicBezTo>
                    <a:pt x="310" y="100"/>
                    <a:pt x="310" y="100"/>
                    <a:pt x="310" y="100"/>
                  </a:cubicBezTo>
                  <a:cubicBezTo>
                    <a:pt x="306" y="100"/>
                    <a:pt x="303" y="104"/>
                    <a:pt x="303" y="109"/>
                  </a:cubicBezTo>
                  <a:cubicBezTo>
                    <a:pt x="303" y="157"/>
                    <a:pt x="303" y="157"/>
                    <a:pt x="303" y="157"/>
                  </a:cubicBezTo>
                  <a:cubicBezTo>
                    <a:pt x="303" y="162"/>
                    <a:pt x="306" y="165"/>
                    <a:pt x="310" y="165"/>
                  </a:cubicBezTo>
                  <a:cubicBezTo>
                    <a:pt x="336" y="165"/>
                    <a:pt x="336" y="165"/>
                    <a:pt x="336" y="165"/>
                  </a:cubicBezTo>
                  <a:cubicBezTo>
                    <a:pt x="340" y="165"/>
                    <a:pt x="344" y="162"/>
                    <a:pt x="344" y="157"/>
                  </a:cubicBezTo>
                  <a:close/>
                  <a:moveTo>
                    <a:pt x="336" y="157"/>
                  </a:moveTo>
                  <a:cubicBezTo>
                    <a:pt x="310" y="157"/>
                    <a:pt x="310" y="157"/>
                    <a:pt x="310" y="157"/>
                  </a:cubicBezTo>
                  <a:cubicBezTo>
                    <a:pt x="310" y="109"/>
                    <a:pt x="310" y="109"/>
                    <a:pt x="310" y="109"/>
                  </a:cubicBezTo>
                  <a:cubicBezTo>
                    <a:pt x="336" y="109"/>
                    <a:pt x="336" y="109"/>
                    <a:pt x="336" y="109"/>
                  </a:cubicBezTo>
                  <a:lnTo>
                    <a:pt x="336" y="157"/>
                  </a:lnTo>
                  <a:close/>
                  <a:moveTo>
                    <a:pt x="344" y="56"/>
                  </a:moveTo>
                  <a:cubicBezTo>
                    <a:pt x="344" y="8"/>
                    <a:pt x="344" y="8"/>
                    <a:pt x="344" y="8"/>
                  </a:cubicBezTo>
                  <a:cubicBezTo>
                    <a:pt x="344" y="4"/>
                    <a:pt x="340" y="0"/>
                    <a:pt x="336" y="0"/>
                  </a:cubicBezTo>
                  <a:cubicBezTo>
                    <a:pt x="310" y="0"/>
                    <a:pt x="310" y="0"/>
                    <a:pt x="310" y="0"/>
                  </a:cubicBezTo>
                  <a:cubicBezTo>
                    <a:pt x="306" y="0"/>
                    <a:pt x="303" y="4"/>
                    <a:pt x="303" y="8"/>
                  </a:cubicBezTo>
                  <a:cubicBezTo>
                    <a:pt x="303" y="56"/>
                    <a:pt x="303" y="56"/>
                    <a:pt x="303" y="56"/>
                  </a:cubicBezTo>
                  <a:cubicBezTo>
                    <a:pt x="303" y="61"/>
                    <a:pt x="306" y="65"/>
                    <a:pt x="310" y="65"/>
                  </a:cubicBezTo>
                  <a:cubicBezTo>
                    <a:pt x="336" y="65"/>
                    <a:pt x="336" y="65"/>
                    <a:pt x="336" y="65"/>
                  </a:cubicBezTo>
                  <a:cubicBezTo>
                    <a:pt x="340" y="65"/>
                    <a:pt x="344" y="61"/>
                    <a:pt x="344" y="56"/>
                  </a:cubicBezTo>
                  <a:close/>
                  <a:moveTo>
                    <a:pt x="336" y="56"/>
                  </a:moveTo>
                  <a:cubicBezTo>
                    <a:pt x="310" y="56"/>
                    <a:pt x="310" y="56"/>
                    <a:pt x="310" y="56"/>
                  </a:cubicBezTo>
                  <a:cubicBezTo>
                    <a:pt x="310" y="8"/>
                    <a:pt x="310" y="8"/>
                    <a:pt x="310" y="8"/>
                  </a:cubicBezTo>
                  <a:cubicBezTo>
                    <a:pt x="336" y="8"/>
                    <a:pt x="336" y="8"/>
                    <a:pt x="336" y="8"/>
                  </a:cubicBezTo>
                  <a:lnTo>
                    <a:pt x="336" y="56"/>
                  </a:lnTo>
                  <a:close/>
                  <a:moveTo>
                    <a:pt x="283" y="262"/>
                  </a:moveTo>
                  <a:cubicBezTo>
                    <a:pt x="283" y="240"/>
                    <a:pt x="283" y="240"/>
                    <a:pt x="283" y="240"/>
                  </a:cubicBezTo>
                  <a:cubicBezTo>
                    <a:pt x="283" y="239"/>
                    <a:pt x="283" y="237"/>
                    <a:pt x="279" y="237"/>
                  </a:cubicBezTo>
                  <a:cubicBezTo>
                    <a:pt x="276" y="237"/>
                    <a:pt x="275" y="239"/>
                    <a:pt x="275" y="240"/>
                  </a:cubicBezTo>
                  <a:cubicBezTo>
                    <a:pt x="275" y="258"/>
                    <a:pt x="275" y="258"/>
                    <a:pt x="275" y="258"/>
                  </a:cubicBezTo>
                  <a:cubicBezTo>
                    <a:pt x="267" y="258"/>
                    <a:pt x="267" y="258"/>
                    <a:pt x="267" y="258"/>
                  </a:cubicBezTo>
                  <a:cubicBezTo>
                    <a:pt x="267" y="201"/>
                    <a:pt x="267" y="201"/>
                    <a:pt x="267" y="201"/>
                  </a:cubicBezTo>
                  <a:cubicBezTo>
                    <a:pt x="246" y="201"/>
                    <a:pt x="246" y="201"/>
                    <a:pt x="246" y="201"/>
                  </a:cubicBezTo>
                  <a:cubicBezTo>
                    <a:pt x="244" y="201"/>
                    <a:pt x="242" y="202"/>
                    <a:pt x="242" y="205"/>
                  </a:cubicBezTo>
                  <a:cubicBezTo>
                    <a:pt x="242" y="208"/>
                    <a:pt x="244" y="209"/>
                    <a:pt x="246" y="209"/>
                  </a:cubicBezTo>
                  <a:cubicBezTo>
                    <a:pt x="258" y="209"/>
                    <a:pt x="258" y="209"/>
                    <a:pt x="258" y="209"/>
                  </a:cubicBezTo>
                  <a:cubicBezTo>
                    <a:pt x="258" y="258"/>
                    <a:pt x="258" y="258"/>
                    <a:pt x="258" y="258"/>
                  </a:cubicBezTo>
                  <a:cubicBezTo>
                    <a:pt x="246" y="258"/>
                    <a:pt x="246" y="258"/>
                    <a:pt x="246" y="258"/>
                  </a:cubicBezTo>
                  <a:cubicBezTo>
                    <a:pt x="244" y="258"/>
                    <a:pt x="242" y="259"/>
                    <a:pt x="242" y="262"/>
                  </a:cubicBezTo>
                  <a:cubicBezTo>
                    <a:pt x="242" y="265"/>
                    <a:pt x="244" y="266"/>
                    <a:pt x="246" y="266"/>
                  </a:cubicBezTo>
                  <a:cubicBezTo>
                    <a:pt x="279" y="266"/>
                    <a:pt x="279" y="266"/>
                    <a:pt x="279" y="266"/>
                  </a:cubicBezTo>
                  <a:cubicBezTo>
                    <a:pt x="281" y="266"/>
                    <a:pt x="283" y="265"/>
                    <a:pt x="283" y="262"/>
                  </a:cubicBezTo>
                  <a:close/>
                  <a:moveTo>
                    <a:pt x="283" y="161"/>
                  </a:moveTo>
                  <a:cubicBezTo>
                    <a:pt x="283" y="140"/>
                    <a:pt x="283" y="140"/>
                    <a:pt x="283" y="140"/>
                  </a:cubicBezTo>
                  <a:cubicBezTo>
                    <a:pt x="283" y="138"/>
                    <a:pt x="283" y="136"/>
                    <a:pt x="279" y="136"/>
                  </a:cubicBezTo>
                  <a:cubicBezTo>
                    <a:pt x="276" y="136"/>
                    <a:pt x="275" y="138"/>
                    <a:pt x="275" y="140"/>
                  </a:cubicBezTo>
                  <a:cubicBezTo>
                    <a:pt x="275" y="157"/>
                    <a:pt x="275" y="157"/>
                    <a:pt x="275" y="157"/>
                  </a:cubicBezTo>
                  <a:cubicBezTo>
                    <a:pt x="267" y="157"/>
                    <a:pt x="267" y="157"/>
                    <a:pt x="267" y="157"/>
                  </a:cubicBezTo>
                  <a:cubicBezTo>
                    <a:pt x="267" y="100"/>
                    <a:pt x="267" y="100"/>
                    <a:pt x="267" y="100"/>
                  </a:cubicBezTo>
                  <a:cubicBezTo>
                    <a:pt x="246" y="100"/>
                    <a:pt x="246" y="100"/>
                    <a:pt x="246" y="100"/>
                  </a:cubicBezTo>
                  <a:cubicBezTo>
                    <a:pt x="244" y="100"/>
                    <a:pt x="242" y="101"/>
                    <a:pt x="242" y="105"/>
                  </a:cubicBezTo>
                  <a:cubicBezTo>
                    <a:pt x="242" y="107"/>
                    <a:pt x="244" y="109"/>
                    <a:pt x="246" y="109"/>
                  </a:cubicBezTo>
                  <a:cubicBezTo>
                    <a:pt x="258" y="109"/>
                    <a:pt x="258" y="109"/>
                    <a:pt x="258" y="109"/>
                  </a:cubicBezTo>
                  <a:cubicBezTo>
                    <a:pt x="258" y="157"/>
                    <a:pt x="258" y="157"/>
                    <a:pt x="258" y="157"/>
                  </a:cubicBezTo>
                  <a:cubicBezTo>
                    <a:pt x="246" y="157"/>
                    <a:pt x="246" y="157"/>
                    <a:pt x="246" y="157"/>
                  </a:cubicBezTo>
                  <a:cubicBezTo>
                    <a:pt x="244" y="157"/>
                    <a:pt x="242" y="158"/>
                    <a:pt x="242" y="161"/>
                  </a:cubicBezTo>
                  <a:cubicBezTo>
                    <a:pt x="242" y="164"/>
                    <a:pt x="244" y="165"/>
                    <a:pt x="246" y="165"/>
                  </a:cubicBezTo>
                  <a:cubicBezTo>
                    <a:pt x="279" y="165"/>
                    <a:pt x="279" y="165"/>
                    <a:pt x="279" y="165"/>
                  </a:cubicBezTo>
                  <a:cubicBezTo>
                    <a:pt x="281" y="165"/>
                    <a:pt x="283" y="164"/>
                    <a:pt x="283" y="161"/>
                  </a:cubicBezTo>
                  <a:close/>
                  <a:moveTo>
                    <a:pt x="283" y="61"/>
                  </a:moveTo>
                  <a:cubicBezTo>
                    <a:pt x="283" y="40"/>
                    <a:pt x="283" y="40"/>
                    <a:pt x="283" y="40"/>
                  </a:cubicBezTo>
                  <a:cubicBezTo>
                    <a:pt x="283" y="37"/>
                    <a:pt x="283" y="36"/>
                    <a:pt x="279" y="36"/>
                  </a:cubicBezTo>
                  <a:cubicBezTo>
                    <a:pt x="276" y="36"/>
                    <a:pt x="275" y="37"/>
                    <a:pt x="275" y="40"/>
                  </a:cubicBezTo>
                  <a:cubicBezTo>
                    <a:pt x="275" y="56"/>
                    <a:pt x="275" y="56"/>
                    <a:pt x="275" y="56"/>
                  </a:cubicBezTo>
                  <a:cubicBezTo>
                    <a:pt x="267" y="56"/>
                    <a:pt x="267" y="56"/>
                    <a:pt x="267" y="56"/>
                  </a:cubicBezTo>
                  <a:cubicBezTo>
                    <a:pt x="267" y="0"/>
                    <a:pt x="267" y="0"/>
                    <a:pt x="267" y="0"/>
                  </a:cubicBezTo>
                  <a:cubicBezTo>
                    <a:pt x="246" y="0"/>
                    <a:pt x="246" y="0"/>
                    <a:pt x="246" y="0"/>
                  </a:cubicBezTo>
                  <a:cubicBezTo>
                    <a:pt x="244" y="0"/>
                    <a:pt x="242" y="1"/>
                    <a:pt x="242" y="4"/>
                  </a:cubicBezTo>
                  <a:cubicBezTo>
                    <a:pt x="242" y="7"/>
                    <a:pt x="244" y="8"/>
                    <a:pt x="246" y="8"/>
                  </a:cubicBezTo>
                  <a:cubicBezTo>
                    <a:pt x="258" y="8"/>
                    <a:pt x="258" y="8"/>
                    <a:pt x="258" y="8"/>
                  </a:cubicBezTo>
                  <a:cubicBezTo>
                    <a:pt x="258" y="56"/>
                    <a:pt x="258" y="56"/>
                    <a:pt x="258" y="56"/>
                  </a:cubicBezTo>
                  <a:cubicBezTo>
                    <a:pt x="246" y="56"/>
                    <a:pt x="246" y="56"/>
                    <a:pt x="246" y="56"/>
                  </a:cubicBezTo>
                  <a:cubicBezTo>
                    <a:pt x="244" y="56"/>
                    <a:pt x="242" y="58"/>
                    <a:pt x="242" y="61"/>
                  </a:cubicBezTo>
                  <a:cubicBezTo>
                    <a:pt x="242" y="64"/>
                    <a:pt x="244" y="65"/>
                    <a:pt x="246" y="65"/>
                  </a:cubicBezTo>
                  <a:cubicBezTo>
                    <a:pt x="279" y="65"/>
                    <a:pt x="279" y="65"/>
                    <a:pt x="279" y="65"/>
                  </a:cubicBezTo>
                  <a:cubicBezTo>
                    <a:pt x="281" y="65"/>
                    <a:pt x="283" y="64"/>
                    <a:pt x="283" y="61"/>
                  </a:cubicBezTo>
                  <a:close/>
                  <a:moveTo>
                    <a:pt x="223" y="258"/>
                  </a:moveTo>
                  <a:cubicBezTo>
                    <a:pt x="223" y="209"/>
                    <a:pt x="223" y="209"/>
                    <a:pt x="223" y="209"/>
                  </a:cubicBezTo>
                  <a:cubicBezTo>
                    <a:pt x="223" y="205"/>
                    <a:pt x="219" y="201"/>
                    <a:pt x="214" y="201"/>
                  </a:cubicBezTo>
                  <a:cubicBezTo>
                    <a:pt x="190" y="201"/>
                    <a:pt x="190" y="201"/>
                    <a:pt x="190" y="201"/>
                  </a:cubicBezTo>
                  <a:cubicBezTo>
                    <a:pt x="184" y="201"/>
                    <a:pt x="181" y="205"/>
                    <a:pt x="181" y="209"/>
                  </a:cubicBezTo>
                  <a:cubicBezTo>
                    <a:pt x="181" y="258"/>
                    <a:pt x="181" y="258"/>
                    <a:pt x="181" y="258"/>
                  </a:cubicBezTo>
                  <a:cubicBezTo>
                    <a:pt x="181" y="262"/>
                    <a:pt x="184" y="266"/>
                    <a:pt x="190" y="266"/>
                  </a:cubicBezTo>
                  <a:cubicBezTo>
                    <a:pt x="214" y="266"/>
                    <a:pt x="214" y="266"/>
                    <a:pt x="214" y="266"/>
                  </a:cubicBezTo>
                  <a:cubicBezTo>
                    <a:pt x="219" y="266"/>
                    <a:pt x="223" y="262"/>
                    <a:pt x="223" y="258"/>
                  </a:cubicBezTo>
                  <a:close/>
                  <a:moveTo>
                    <a:pt x="214" y="258"/>
                  </a:moveTo>
                  <a:cubicBezTo>
                    <a:pt x="190" y="258"/>
                    <a:pt x="190" y="258"/>
                    <a:pt x="190" y="258"/>
                  </a:cubicBezTo>
                  <a:cubicBezTo>
                    <a:pt x="190" y="209"/>
                    <a:pt x="190" y="209"/>
                    <a:pt x="190" y="209"/>
                  </a:cubicBezTo>
                  <a:cubicBezTo>
                    <a:pt x="214" y="209"/>
                    <a:pt x="214" y="209"/>
                    <a:pt x="214" y="209"/>
                  </a:cubicBezTo>
                  <a:lnTo>
                    <a:pt x="214" y="258"/>
                  </a:lnTo>
                  <a:close/>
                  <a:moveTo>
                    <a:pt x="223" y="157"/>
                  </a:moveTo>
                  <a:cubicBezTo>
                    <a:pt x="223" y="109"/>
                    <a:pt x="223" y="109"/>
                    <a:pt x="223" y="109"/>
                  </a:cubicBezTo>
                  <a:cubicBezTo>
                    <a:pt x="223" y="104"/>
                    <a:pt x="219" y="100"/>
                    <a:pt x="214" y="100"/>
                  </a:cubicBezTo>
                  <a:cubicBezTo>
                    <a:pt x="190" y="100"/>
                    <a:pt x="190" y="100"/>
                    <a:pt x="190" y="100"/>
                  </a:cubicBezTo>
                  <a:cubicBezTo>
                    <a:pt x="184" y="100"/>
                    <a:pt x="181" y="104"/>
                    <a:pt x="181" y="109"/>
                  </a:cubicBezTo>
                  <a:cubicBezTo>
                    <a:pt x="181" y="157"/>
                    <a:pt x="181" y="157"/>
                    <a:pt x="181" y="157"/>
                  </a:cubicBezTo>
                  <a:cubicBezTo>
                    <a:pt x="181" y="162"/>
                    <a:pt x="184" y="165"/>
                    <a:pt x="190" y="165"/>
                  </a:cubicBezTo>
                  <a:cubicBezTo>
                    <a:pt x="214" y="165"/>
                    <a:pt x="214" y="165"/>
                    <a:pt x="214" y="165"/>
                  </a:cubicBezTo>
                  <a:cubicBezTo>
                    <a:pt x="219" y="165"/>
                    <a:pt x="223" y="162"/>
                    <a:pt x="223" y="157"/>
                  </a:cubicBezTo>
                  <a:close/>
                  <a:moveTo>
                    <a:pt x="214" y="157"/>
                  </a:moveTo>
                  <a:cubicBezTo>
                    <a:pt x="190" y="157"/>
                    <a:pt x="190" y="157"/>
                    <a:pt x="190" y="157"/>
                  </a:cubicBezTo>
                  <a:cubicBezTo>
                    <a:pt x="190" y="109"/>
                    <a:pt x="190" y="109"/>
                    <a:pt x="190" y="109"/>
                  </a:cubicBezTo>
                  <a:cubicBezTo>
                    <a:pt x="214" y="109"/>
                    <a:pt x="214" y="109"/>
                    <a:pt x="214" y="109"/>
                  </a:cubicBezTo>
                  <a:lnTo>
                    <a:pt x="214" y="157"/>
                  </a:lnTo>
                  <a:close/>
                  <a:moveTo>
                    <a:pt x="223" y="56"/>
                  </a:moveTo>
                  <a:cubicBezTo>
                    <a:pt x="223" y="8"/>
                    <a:pt x="223" y="8"/>
                    <a:pt x="223" y="8"/>
                  </a:cubicBezTo>
                  <a:cubicBezTo>
                    <a:pt x="223" y="4"/>
                    <a:pt x="219" y="0"/>
                    <a:pt x="214" y="0"/>
                  </a:cubicBezTo>
                  <a:cubicBezTo>
                    <a:pt x="190" y="0"/>
                    <a:pt x="190" y="0"/>
                    <a:pt x="190" y="0"/>
                  </a:cubicBezTo>
                  <a:cubicBezTo>
                    <a:pt x="184" y="0"/>
                    <a:pt x="181" y="4"/>
                    <a:pt x="181" y="8"/>
                  </a:cubicBezTo>
                  <a:cubicBezTo>
                    <a:pt x="181" y="56"/>
                    <a:pt x="181" y="56"/>
                    <a:pt x="181" y="56"/>
                  </a:cubicBezTo>
                  <a:cubicBezTo>
                    <a:pt x="181" y="61"/>
                    <a:pt x="184" y="65"/>
                    <a:pt x="190" y="65"/>
                  </a:cubicBezTo>
                  <a:cubicBezTo>
                    <a:pt x="214" y="65"/>
                    <a:pt x="214" y="65"/>
                    <a:pt x="214" y="65"/>
                  </a:cubicBezTo>
                  <a:cubicBezTo>
                    <a:pt x="219" y="65"/>
                    <a:pt x="223" y="61"/>
                    <a:pt x="223" y="56"/>
                  </a:cubicBezTo>
                  <a:close/>
                  <a:moveTo>
                    <a:pt x="214" y="56"/>
                  </a:moveTo>
                  <a:cubicBezTo>
                    <a:pt x="190" y="56"/>
                    <a:pt x="190" y="56"/>
                    <a:pt x="190" y="56"/>
                  </a:cubicBezTo>
                  <a:cubicBezTo>
                    <a:pt x="190" y="8"/>
                    <a:pt x="190" y="8"/>
                    <a:pt x="190" y="8"/>
                  </a:cubicBezTo>
                  <a:cubicBezTo>
                    <a:pt x="214" y="8"/>
                    <a:pt x="214" y="8"/>
                    <a:pt x="214" y="8"/>
                  </a:cubicBezTo>
                  <a:lnTo>
                    <a:pt x="214" y="56"/>
                  </a:lnTo>
                  <a:close/>
                  <a:moveTo>
                    <a:pt x="162" y="262"/>
                  </a:moveTo>
                  <a:cubicBezTo>
                    <a:pt x="162" y="240"/>
                    <a:pt x="162" y="240"/>
                    <a:pt x="162" y="240"/>
                  </a:cubicBezTo>
                  <a:cubicBezTo>
                    <a:pt x="162" y="239"/>
                    <a:pt x="161" y="237"/>
                    <a:pt x="158" y="237"/>
                  </a:cubicBezTo>
                  <a:cubicBezTo>
                    <a:pt x="155" y="237"/>
                    <a:pt x="154" y="239"/>
                    <a:pt x="154" y="240"/>
                  </a:cubicBezTo>
                  <a:cubicBezTo>
                    <a:pt x="154" y="258"/>
                    <a:pt x="154" y="258"/>
                    <a:pt x="154" y="258"/>
                  </a:cubicBezTo>
                  <a:cubicBezTo>
                    <a:pt x="145" y="258"/>
                    <a:pt x="145" y="258"/>
                    <a:pt x="145" y="258"/>
                  </a:cubicBezTo>
                  <a:cubicBezTo>
                    <a:pt x="145" y="201"/>
                    <a:pt x="145" y="201"/>
                    <a:pt x="145" y="201"/>
                  </a:cubicBezTo>
                  <a:cubicBezTo>
                    <a:pt x="125" y="201"/>
                    <a:pt x="125" y="201"/>
                    <a:pt x="125" y="201"/>
                  </a:cubicBezTo>
                  <a:cubicBezTo>
                    <a:pt x="123" y="201"/>
                    <a:pt x="120" y="202"/>
                    <a:pt x="120" y="205"/>
                  </a:cubicBezTo>
                  <a:cubicBezTo>
                    <a:pt x="120" y="208"/>
                    <a:pt x="123" y="209"/>
                    <a:pt x="125" y="209"/>
                  </a:cubicBezTo>
                  <a:cubicBezTo>
                    <a:pt x="137" y="209"/>
                    <a:pt x="137" y="209"/>
                    <a:pt x="137" y="209"/>
                  </a:cubicBezTo>
                  <a:cubicBezTo>
                    <a:pt x="137" y="258"/>
                    <a:pt x="137" y="258"/>
                    <a:pt x="137" y="258"/>
                  </a:cubicBezTo>
                  <a:cubicBezTo>
                    <a:pt x="125" y="258"/>
                    <a:pt x="125" y="258"/>
                    <a:pt x="125" y="258"/>
                  </a:cubicBezTo>
                  <a:cubicBezTo>
                    <a:pt x="123" y="258"/>
                    <a:pt x="120" y="259"/>
                    <a:pt x="120" y="262"/>
                  </a:cubicBezTo>
                  <a:cubicBezTo>
                    <a:pt x="120" y="265"/>
                    <a:pt x="123" y="266"/>
                    <a:pt x="125" y="266"/>
                  </a:cubicBezTo>
                  <a:cubicBezTo>
                    <a:pt x="158" y="266"/>
                    <a:pt x="158" y="266"/>
                    <a:pt x="158" y="266"/>
                  </a:cubicBezTo>
                  <a:cubicBezTo>
                    <a:pt x="160" y="266"/>
                    <a:pt x="162" y="265"/>
                    <a:pt x="162" y="262"/>
                  </a:cubicBezTo>
                  <a:close/>
                  <a:moveTo>
                    <a:pt x="162" y="161"/>
                  </a:moveTo>
                  <a:cubicBezTo>
                    <a:pt x="162" y="140"/>
                    <a:pt x="162" y="140"/>
                    <a:pt x="162" y="140"/>
                  </a:cubicBezTo>
                  <a:cubicBezTo>
                    <a:pt x="162" y="138"/>
                    <a:pt x="161" y="136"/>
                    <a:pt x="158" y="136"/>
                  </a:cubicBezTo>
                  <a:cubicBezTo>
                    <a:pt x="155" y="136"/>
                    <a:pt x="154" y="138"/>
                    <a:pt x="154" y="140"/>
                  </a:cubicBezTo>
                  <a:cubicBezTo>
                    <a:pt x="154" y="157"/>
                    <a:pt x="154" y="157"/>
                    <a:pt x="154" y="157"/>
                  </a:cubicBezTo>
                  <a:cubicBezTo>
                    <a:pt x="145" y="157"/>
                    <a:pt x="145" y="157"/>
                    <a:pt x="145" y="157"/>
                  </a:cubicBezTo>
                  <a:cubicBezTo>
                    <a:pt x="145" y="100"/>
                    <a:pt x="145" y="100"/>
                    <a:pt x="145" y="100"/>
                  </a:cubicBezTo>
                  <a:cubicBezTo>
                    <a:pt x="125" y="100"/>
                    <a:pt x="125" y="100"/>
                    <a:pt x="125" y="100"/>
                  </a:cubicBezTo>
                  <a:cubicBezTo>
                    <a:pt x="123" y="100"/>
                    <a:pt x="120" y="101"/>
                    <a:pt x="120" y="105"/>
                  </a:cubicBezTo>
                  <a:cubicBezTo>
                    <a:pt x="120" y="107"/>
                    <a:pt x="123" y="109"/>
                    <a:pt x="125" y="109"/>
                  </a:cubicBezTo>
                  <a:cubicBezTo>
                    <a:pt x="137" y="109"/>
                    <a:pt x="137" y="109"/>
                    <a:pt x="137" y="109"/>
                  </a:cubicBezTo>
                  <a:cubicBezTo>
                    <a:pt x="137" y="157"/>
                    <a:pt x="137" y="157"/>
                    <a:pt x="137" y="157"/>
                  </a:cubicBezTo>
                  <a:cubicBezTo>
                    <a:pt x="125" y="157"/>
                    <a:pt x="125" y="157"/>
                    <a:pt x="125" y="157"/>
                  </a:cubicBezTo>
                  <a:cubicBezTo>
                    <a:pt x="123" y="157"/>
                    <a:pt x="120" y="158"/>
                    <a:pt x="120" y="161"/>
                  </a:cubicBezTo>
                  <a:cubicBezTo>
                    <a:pt x="120" y="164"/>
                    <a:pt x="123" y="165"/>
                    <a:pt x="125" y="165"/>
                  </a:cubicBezTo>
                  <a:cubicBezTo>
                    <a:pt x="158" y="165"/>
                    <a:pt x="158" y="165"/>
                    <a:pt x="158" y="165"/>
                  </a:cubicBezTo>
                  <a:cubicBezTo>
                    <a:pt x="160" y="165"/>
                    <a:pt x="162" y="164"/>
                    <a:pt x="162" y="161"/>
                  </a:cubicBezTo>
                  <a:close/>
                  <a:moveTo>
                    <a:pt x="162" y="61"/>
                  </a:moveTo>
                  <a:cubicBezTo>
                    <a:pt x="162" y="40"/>
                    <a:pt x="162" y="40"/>
                    <a:pt x="162" y="40"/>
                  </a:cubicBezTo>
                  <a:cubicBezTo>
                    <a:pt x="162" y="37"/>
                    <a:pt x="161" y="36"/>
                    <a:pt x="158" y="36"/>
                  </a:cubicBezTo>
                  <a:cubicBezTo>
                    <a:pt x="155" y="36"/>
                    <a:pt x="154" y="37"/>
                    <a:pt x="154" y="40"/>
                  </a:cubicBezTo>
                  <a:cubicBezTo>
                    <a:pt x="154" y="56"/>
                    <a:pt x="154" y="56"/>
                    <a:pt x="154" y="56"/>
                  </a:cubicBezTo>
                  <a:cubicBezTo>
                    <a:pt x="145" y="56"/>
                    <a:pt x="145" y="56"/>
                    <a:pt x="145" y="56"/>
                  </a:cubicBezTo>
                  <a:cubicBezTo>
                    <a:pt x="145" y="0"/>
                    <a:pt x="145" y="0"/>
                    <a:pt x="145" y="0"/>
                  </a:cubicBezTo>
                  <a:cubicBezTo>
                    <a:pt x="125" y="0"/>
                    <a:pt x="125" y="0"/>
                    <a:pt x="125" y="0"/>
                  </a:cubicBezTo>
                  <a:cubicBezTo>
                    <a:pt x="123" y="0"/>
                    <a:pt x="120" y="1"/>
                    <a:pt x="120" y="4"/>
                  </a:cubicBezTo>
                  <a:cubicBezTo>
                    <a:pt x="120" y="7"/>
                    <a:pt x="123" y="8"/>
                    <a:pt x="125" y="8"/>
                  </a:cubicBezTo>
                  <a:cubicBezTo>
                    <a:pt x="137" y="8"/>
                    <a:pt x="137" y="8"/>
                    <a:pt x="137" y="8"/>
                  </a:cubicBezTo>
                  <a:cubicBezTo>
                    <a:pt x="137" y="56"/>
                    <a:pt x="137" y="56"/>
                    <a:pt x="137" y="56"/>
                  </a:cubicBezTo>
                  <a:cubicBezTo>
                    <a:pt x="125" y="56"/>
                    <a:pt x="125" y="56"/>
                    <a:pt x="125" y="56"/>
                  </a:cubicBezTo>
                  <a:cubicBezTo>
                    <a:pt x="123" y="56"/>
                    <a:pt x="120" y="58"/>
                    <a:pt x="120" y="61"/>
                  </a:cubicBezTo>
                  <a:cubicBezTo>
                    <a:pt x="120" y="64"/>
                    <a:pt x="123" y="65"/>
                    <a:pt x="125" y="65"/>
                  </a:cubicBezTo>
                  <a:cubicBezTo>
                    <a:pt x="158" y="65"/>
                    <a:pt x="158" y="65"/>
                    <a:pt x="158" y="65"/>
                  </a:cubicBezTo>
                  <a:cubicBezTo>
                    <a:pt x="160" y="65"/>
                    <a:pt x="162" y="64"/>
                    <a:pt x="162" y="61"/>
                  </a:cubicBezTo>
                  <a:close/>
                  <a:moveTo>
                    <a:pt x="101" y="258"/>
                  </a:moveTo>
                  <a:cubicBezTo>
                    <a:pt x="101" y="209"/>
                    <a:pt x="101" y="209"/>
                    <a:pt x="101" y="209"/>
                  </a:cubicBezTo>
                  <a:cubicBezTo>
                    <a:pt x="101" y="205"/>
                    <a:pt x="98" y="201"/>
                    <a:pt x="93" y="201"/>
                  </a:cubicBezTo>
                  <a:cubicBezTo>
                    <a:pt x="68" y="201"/>
                    <a:pt x="68" y="201"/>
                    <a:pt x="68" y="201"/>
                  </a:cubicBezTo>
                  <a:cubicBezTo>
                    <a:pt x="64" y="201"/>
                    <a:pt x="60" y="205"/>
                    <a:pt x="60" y="209"/>
                  </a:cubicBezTo>
                  <a:cubicBezTo>
                    <a:pt x="60" y="258"/>
                    <a:pt x="60" y="258"/>
                    <a:pt x="60" y="258"/>
                  </a:cubicBezTo>
                  <a:cubicBezTo>
                    <a:pt x="60" y="262"/>
                    <a:pt x="64" y="266"/>
                    <a:pt x="68" y="266"/>
                  </a:cubicBezTo>
                  <a:cubicBezTo>
                    <a:pt x="93" y="266"/>
                    <a:pt x="93" y="266"/>
                    <a:pt x="93" y="266"/>
                  </a:cubicBezTo>
                  <a:cubicBezTo>
                    <a:pt x="98" y="266"/>
                    <a:pt x="101" y="262"/>
                    <a:pt x="101" y="258"/>
                  </a:cubicBezTo>
                  <a:close/>
                  <a:moveTo>
                    <a:pt x="93" y="258"/>
                  </a:moveTo>
                  <a:cubicBezTo>
                    <a:pt x="68" y="258"/>
                    <a:pt x="68" y="258"/>
                    <a:pt x="68" y="258"/>
                  </a:cubicBezTo>
                  <a:cubicBezTo>
                    <a:pt x="68" y="209"/>
                    <a:pt x="68" y="209"/>
                    <a:pt x="68" y="209"/>
                  </a:cubicBezTo>
                  <a:cubicBezTo>
                    <a:pt x="93" y="209"/>
                    <a:pt x="93" y="209"/>
                    <a:pt x="93" y="209"/>
                  </a:cubicBezTo>
                  <a:lnTo>
                    <a:pt x="93" y="258"/>
                  </a:lnTo>
                  <a:close/>
                  <a:moveTo>
                    <a:pt x="101" y="157"/>
                  </a:moveTo>
                  <a:cubicBezTo>
                    <a:pt x="101" y="109"/>
                    <a:pt x="101" y="109"/>
                    <a:pt x="101" y="109"/>
                  </a:cubicBezTo>
                  <a:cubicBezTo>
                    <a:pt x="101" y="104"/>
                    <a:pt x="98" y="100"/>
                    <a:pt x="93" y="100"/>
                  </a:cubicBezTo>
                  <a:cubicBezTo>
                    <a:pt x="68" y="100"/>
                    <a:pt x="68" y="100"/>
                    <a:pt x="68" y="100"/>
                  </a:cubicBezTo>
                  <a:cubicBezTo>
                    <a:pt x="64" y="100"/>
                    <a:pt x="60" y="104"/>
                    <a:pt x="60" y="109"/>
                  </a:cubicBezTo>
                  <a:cubicBezTo>
                    <a:pt x="60" y="157"/>
                    <a:pt x="60" y="157"/>
                    <a:pt x="60" y="157"/>
                  </a:cubicBezTo>
                  <a:cubicBezTo>
                    <a:pt x="60" y="162"/>
                    <a:pt x="64" y="165"/>
                    <a:pt x="68" y="165"/>
                  </a:cubicBezTo>
                  <a:cubicBezTo>
                    <a:pt x="93" y="165"/>
                    <a:pt x="93" y="165"/>
                    <a:pt x="93" y="165"/>
                  </a:cubicBezTo>
                  <a:cubicBezTo>
                    <a:pt x="98" y="165"/>
                    <a:pt x="101" y="162"/>
                    <a:pt x="101" y="157"/>
                  </a:cubicBezTo>
                  <a:close/>
                  <a:moveTo>
                    <a:pt x="93" y="157"/>
                  </a:moveTo>
                  <a:cubicBezTo>
                    <a:pt x="68" y="157"/>
                    <a:pt x="68" y="157"/>
                    <a:pt x="68" y="157"/>
                  </a:cubicBezTo>
                  <a:cubicBezTo>
                    <a:pt x="68" y="109"/>
                    <a:pt x="68" y="109"/>
                    <a:pt x="68" y="109"/>
                  </a:cubicBezTo>
                  <a:cubicBezTo>
                    <a:pt x="93" y="109"/>
                    <a:pt x="93" y="109"/>
                    <a:pt x="93" y="109"/>
                  </a:cubicBezTo>
                  <a:lnTo>
                    <a:pt x="93" y="157"/>
                  </a:lnTo>
                  <a:close/>
                  <a:moveTo>
                    <a:pt x="101" y="56"/>
                  </a:moveTo>
                  <a:cubicBezTo>
                    <a:pt x="101" y="8"/>
                    <a:pt x="101" y="8"/>
                    <a:pt x="101" y="8"/>
                  </a:cubicBezTo>
                  <a:cubicBezTo>
                    <a:pt x="101" y="4"/>
                    <a:pt x="98" y="0"/>
                    <a:pt x="93" y="0"/>
                  </a:cubicBezTo>
                  <a:cubicBezTo>
                    <a:pt x="68" y="0"/>
                    <a:pt x="68" y="0"/>
                    <a:pt x="68" y="0"/>
                  </a:cubicBezTo>
                  <a:cubicBezTo>
                    <a:pt x="64" y="0"/>
                    <a:pt x="60" y="4"/>
                    <a:pt x="60" y="8"/>
                  </a:cubicBezTo>
                  <a:cubicBezTo>
                    <a:pt x="60" y="56"/>
                    <a:pt x="60" y="56"/>
                    <a:pt x="60" y="56"/>
                  </a:cubicBezTo>
                  <a:cubicBezTo>
                    <a:pt x="60" y="61"/>
                    <a:pt x="64" y="65"/>
                    <a:pt x="68" y="65"/>
                  </a:cubicBezTo>
                  <a:cubicBezTo>
                    <a:pt x="93" y="65"/>
                    <a:pt x="93" y="65"/>
                    <a:pt x="93" y="65"/>
                  </a:cubicBezTo>
                  <a:cubicBezTo>
                    <a:pt x="98" y="65"/>
                    <a:pt x="101" y="61"/>
                    <a:pt x="101" y="56"/>
                  </a:cubicBezTo>
                  <a:close/>
                  <a:moveTo>
                    <a:pt x="93" y="56"/>
                  </a:moveTo>
                  <a:cubicBezTo>
                    <a:pt x="68" y="56"/>
                    <a:pt x="68" y="56"/>
                    <a:pt x="68" y="56"/>
                  </a:cubicBezTo>
                  <a:cubicBezTo>
                    <a:pt x="68" y="8"/>
                    <a:pt x="68" y="8"/>
                    <a:pt x="68" y="8"/>
                  </a:cubicBezTo>
                  <a:cubicBezTo>
                    <a:pt x="93" y="8"/>
                    <a:pt x="93" y="8"/>
                    <a:pt x="93" y="8"/>
                  </a:cubicBezTo>
                  <a:lnTo>
                    <a:pt x="93" y="56"/>
                  </a:lnTo>
                  <a:close/>
                  <a:moveTo>
                    <a:pt x="41" y="262"/>
                  </a:moveTo>
                  <a:cubicBezTo>
                    <a:pt x="41" y="240"/>
                    <a:pt x="41" y="240"/>
                    <a:pt x="41" y="240"/>
                  </a:cubicBezTo>
                  <a:cubicBezTo>
                    <a:pt x="41" y="239"/>
                    <a:pt x="40" y="237"/>
                    <a:pt x="37" y="237"/>
                  </a:cubicBezTo>
                  <a:cubicBezTo>
                    <a:pt x="33" y="237"/>
                    <a:pt x="33" y="239"/>
                    <a:pt x="33" y="240"/>
                  </a:cubicBezTo>
                  <a:cubicBezTo>
                    <a:pt x="33" y="258"/>
                    <a:pt x="33" y="258"/>
                    <a:pt x="33" y="258"/>
                  </a:cubicBezTo>
                  <a:cubicBezTo>
                    <a:pt x="25" y="258"/>
                    <a:pt x="25" y="258"/>
                    <a:pt x="25" y="258"/>
                  </a:cubicBezTo>
                  <a:cubicBezTo>
                    <a:pt x="25" y="201"/>
                    <a:pt x="25" y="201"/>
                    <a:pt x="25" y="201"/>
                  </a:cubicBezTo>
                  <a:cubicBezTo>
                    <a:pt x="4" y="201"/>
                    <a:pt x="4" y="201"/>
                    <a:pt x="4" y="201"/>
                  </a:cubicBezTo>
                  <a:cubicBezTo>
                    <a:pt x="1" y="201"/>
                    <a:pt x="0" y="202"/>
                    <a:pt x="0" y="205"/>
                  </a:cubicBezTo>
                  <a:cubicBezTo>
                    <a:pt x="0" y="208"/>
                    <a:pt x="1" y="209"/>
                    <a:pt x="4" y="209"/>
                  </a:cubicBezTo>
                  <a:cubicBezTo>
                    <a:pt x="16" y="209"/>
                    <a:pt x="16" y="209"/>
                    <a:pt x="16" y="209"/>
                  </a:cubicBezTo>
                  <a:cubicBezTo>
                    <a:pt x="16" y="258"/>
                    <a:pt x="16" y="258"/>
                    <a:pt x="16" y="258"/>
                  </a:cubicBezTo>
                  <a:cubicBezTo>
                    <a:pt x="4" y="258"/>
                    <a:pt x="4" y="258"/>
                    <a:pt x="4" y="258"/>
                  </a:cubicBezTo>
                  <a:cubicBezTo>
                    <a:pt x="1" y="258"/>
                    <a:pt x="0" y="259"/>
                    <a:pt x="0" y="262"/>
                  </a:cubicBezTo>
                  <a:cubicBezTo>
                    <a:pt x="0" y="265"/>
                    <a:pt x="1" y="266"/>
                    <a:pt x="4" y="266"/>
                  </a:cubicBezTo>
                  <a:cubicBezTo>
                    <a:pt x="37" y="266"/>
                    <a:pt x="37" y="266"/>
                    <a:pt x="37" y="266"/>
                  </a:cubicBezTo>
                  <a:cubicBezTo>
                    <a:pt x="39" y="266"/>
                    <a:pt x="41" y="265"/>
                    <a:pt x="41" y="262"/>
                  </a:cubicBezTo>
                  <a:close/>
                  <a:moveTo>
                    <a:pt x="41" y="157"/>
                  </a:moveTo>
                  <a:cubicBezTo>
                    <a:pt x="41" y="109"/>
                    <a:pt x="41" y="109"/>
                    <a:pt x="41" y="109"/>
                  </a:cubicBezTo>
                  <a:cubicBezTo>
                    <a:pt x="41" y="104"/>
                    <a:pt x="37" y="100"/>
                    <a:pt x="33" y="100"/>
                  </a:cubicBezTo>
                  <a:cubicBezTo>
                    <a:pt x="7" y="100"/>
                    <a:pt x="7" y="100"/>
                    <a:pt x="7" y="100"/>
                  </a:cubicBezTo>
                  <a:cubicBezTo>
                    <a:pt x="3" y="100"/>
                    <a:pt x="0" y="104"/>
                    <a:pt x="0" y="109"/>
                  </a:cubicBezTo>
                  <a:cubicBezTo>
                    <a:pt x="0" y="157"/>
                    <a:pt x="0" y="157"/>
                    <a:pt x="0" y="157"/>
                  </a:cubicBezTo>
                  <a:cubicBezTo>
                    <a:pt x="0" y="162"/>
                    <a:pt x="3" y="165"/>
                    <a:pt x="7" y="165"/>
                  </a:cubicBezTo>
                  <a:cubicBezTo>
                    <a:pt x="33" y="165"/>
                    <a:pt x="33" y="165"/>
                    <a:pt x="33" y="165"/>
                  </a:cubicBezTo>
                  <a:cubicBezTo>
                    <a:pt x="37" y="165"/>
                    <a:pt x="41" y="162"/>
                    <a:pt x="41" y="157"/>
                  </a:cubicBezTo>
                  <a:close/>
                  <a:moveTo>
                    <a:pt x="33" y="157"/>
                  </a:moveTo>
                  <a:cubicBezTo>
                    <a:pt x="7" y="157"/>
                    <a:pt x="7" y="157"/>
                    <a:pt x="7" y="157"/>
                  </a:cubicBezTo>
                  <a:cubicBezTo>
                    <a:pt x="7" y="109"/>
                    <a:pt x="7" y="109"/>
                    <a:pt x="7" y="109"/>
                  </a:cubicBezTo>
                  <a:cubicBezTo>
                    <a:pt x="33" y="109"/>
                    <a:pt x="33" y="109"/>
                    <a:pt x="33" y="109"/>
                  </a:cubicBezTo>
                  <a:lnTo>
                    <a:pt x="33" y="157"/>
                  </a:lnTo>
                  <a:close/>
                  <a:moveTo>
                    <a:pt x="41" y="61"/>
                  </a:moveTo>
                  <a:cubicBezTo>
                    <a:pt x="41" y="40"/>
                    <a:pt x="41" y="40"/>
                    <a:pt x="41" y="40"/>
                  </a:cubicBezTo>
                  <a:cubicBezTo>
                    <a:pt x="41" y="37"/>
                    <a:pt x="40" y="36"/>
                    <a:pt x="37" y="36"/>
                  </a:cubicBezTo>
                  <a:cubicBezTo>
                    <a:pt x="33" y="36"/>
                    <a:pt x="33" y="37"/>
                    <a:pt x="33" y="40"/>
                  </a:cubicBezTo>
                  <a:cubicBezTo>
                    <a:pt x="33" y="56"/>
                    <a:pt x="33" y="56"/>
                    <a:pt x="33" y="56"/>
                  </a:cubicBezTo>
                  <a:cubicBezTo>
                    <a:pt x="25" y="56"/>
                    <a:pt x="25" y="56"/>
                    <a:pt x="25" y="56"/>
                  </a:cubicBezTo>
                  <a:cubicBezTo>
                    <a:pt x="25" y="0"/>
                    <a:pt x="25" y="0"/>
                    <a:pt x="25" y="0"/>
                  </a:cubicBezTo>
                  <a:cubicBezTo>
                    <a:pt x="4" y="0"/>
                    <a:pt x="4" y="0"/>
                    <a:pt x="4" y="0"/>
                  </a:cubicBezTo>
                  <a:cubicBezTo>
                    <a:pt x="1" y="0"/>
                    <a:pt x="0" y="1"/>
                    <a:pt x="0" y="4"/>
                  </a:cubicBezTo>
                  <a:cubicBezTo>
                    <a:pt x="0" y="7"/>
                    <a:pt x="1" y="8"/>
                    <a:pt x="4" y="8"/>
                  </a:cubicBezTo>
                  <a:cubicBezTo>
                    <a:pt x="16" y="8"/>
                    <a:pt x="16" y="8"/>
                    <a:pt x="16" y="8"/>
                  </a:cubicBezTo>
                  <a:cubicBezTo>
                    <a:pt x="16" y="56"/>
                    <a:pt x="16" y="56"/>
                    <a:pt x="16" y="56"/>
                  </a:cubicBezTo>
                  <a:cubicBezTo>
                    <a:pt x="4" y="56"/>
                    <a:pt x="4" y="56"/>
                    <a:pt x="4" y="56"/>
                  </a:cubicBezTo>
                  <a:cubicBezTo>
                    <a:pt x="1" y="56"/>
                    <a:pt x="0" y="58"/>
                    <a:pt x="0" y="61"/>
                  </a:cubicBezTo>
                  <a:cubicBezTo>
                    <a:pt x="0" y="64"/>
                    <a:pt x="1" y="65"/>
                    <a:pt x="4" y="65"/>
                  </a:cubicBezTo>
                  <a:cubicBezTo>
                    <a:pt x="37" y="65"/>
                    <a:pt x="37" y="65"/>
                    <a:pt x="37" y="65"/>
                  </a:cubicBezTo>
                  <a:cubicBezTo>
                    <a:pt x="39" y="65"/>
                    <a:pt x="41" y="64"/>
                    <a:pt x="41"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pic>
        <p:nvPicPr>
          <p:cNvPr id="88" name="Picture 87"/>
          <p:cNvPicPr>
            <a:picLocks noChangeAspect="1"/>
          </p:cNvPicPr>
          <p:nvPr userDrawn="1"/>
        </p:nvPicPr>
        <p:blipFill>
          <a:blip r:embed="rId2"/>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733196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0" y="1189177"/>
            <a:ext cx="11655078" cy="2263268"/>
          </a:xfrm>
        </p:spPr>
        <p:txBody>
          <a:bodyPr>
            <a:spAutoFit/>
          </a:bodyPr>
          <a:lstStyle>
            <a:lvl1pPr marL="0" indent="0">
              <a:buNone/>
              <a:defRPr/>
            </a:lvl1pPr>
            <a:lvl2pPr marL="224097" indent="0">
              <a:buNone/>
              <a:defRPr/>
            </a:lvl2pPr>
            <a:lvl3pPr marL="448193" indent="0">
              <a:buNone/>
              <a:defRPr/>
            </a:lvl3pPr>
            <a:lvl4pPr marL="672290" indent="0">
              <a:buNone/>
              <a:defRPr/>
            </a:lvl4pPr>
            <a:lvl5pPr marL="896386"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33886791"/>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2050"/>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69302" y="2084187"/>
            <a:ext cx="7171399" cy="1793090"/>
          </a:xfrm>
          <a:noFill/>
        </p:spPr>
        <p:txBody>
          <a:bodyPr lIns="146304" tIns="91440" rIns="146304" bIns="91440" anchor="t" anchorCtr="0"/>
          <a:lstStyle>
            <a:lvl1pPr>
              <a:defRPr sz="5294" spc="-98" baseline="0">
                <a:gradFill>
                  <a:gsLst>
                    <a:gs pos="62564">
                      <a:schemeClr val="tx1"/>
                    </a:gs>
                    <a:gs pos="55000">
                      <a:schemeClr val="tx1"/>
                    </a:gs>
                  </a:gsLst>
                  <a:lin ang="5400000" scaled="0"/>
                </a:gradFill>
              </a:defRPr>
            </a:lvl1pPr>
          </a:lstStyle>
          <a:p>
            <a:r>
              <a:rPr lang="en-US" dirty="0"/>
              <a:t>Presentation title</a:t>
            </a:r>
          </a:p>
        </p:txBody>
      </p:sp>
      <p:sp>
        <p:nvSpPr>
          <p:cNvPr id="5" name="Text Placeholder 4"/>
          <p:cNvSpPr>
            <a:spLocks noGrp="1"/>
          </p:cNvSpPr>
          <p:nvPr>
            <p:ph type="body" sz="quarter" idx="12" hasCustomPrompt="1"/>
          </p:nvPr>
        </p:nvSpPr>
        <p:spPr>
          <a:xfrm>
            <a:off x="269301" y="3878574"/>
            <a:ext cx="6274974" cy="1792326"/>
          </a:xfrm>
          <a:noFill/>
        </p:spPr>
        <p:txBody>
          <a:bodyPr lIns="164592" tIns="109728" rIns="164592" bIns="109728">
            <a:noAutofit/>
          </a:bodyPr>
          <a:lstStyle>
            <a:lvl1pPr marL="0" indent="0">
              <a:spcBef>
                <a:spcPts val="0"/>
              </a:spcBef>
              <a:buNone/>
              <a:defRPr sz="3137" spc="0" baseline="0">
                <a:gradFill>
                  <a:gsLst>
                    <a:gs pos="91000">
                      <a:schemeClr val="tx1"/>
                    </a:gs>
                    <a:gs pos="0">
                      <a:schemeClr val="tx1"/>
                    </a:gs>
                  </a:gsLst>
                  <a:lin ang="5400000" scaled="0"/>
                </a:gradFill>
                <a:latin typeface="+mn-lt"/>
              </a:defRPr>
            </a:lvl1pPr>
          </a:lstStyle>
          <a:p>
            <a:pPr lvl="0"/>
            <a:r>
              <a:rPr lang="en-US" dirty="0"/>
              <a:t>Speaker name</a:t>
            </a:r>
          </a:p>
        </p:txBody>
      </p:sp>
      <p:grpSp>
        <p:nvGrpSpPr>
          <p:cNvPr id="90" name="Group 89"/>
          <p:cNvGrpSpPr>
            <a:grpSpLocks noChangeAspect="1"/>
          </p:cNvGrpSpPr>
          <p:nvPr userDrawn="1"/>
        </p:nvGrpSpPr>
        <p:grpSpPr bwMode="gray">
          <a:xfrm>
            <a:off x="5675128" y="4141867"/>
            <a:ext cx="6516872" cy="2716134"/>
            <a:chOff x="5788926" y="4224320"/>
            <a:chExt cx="6647549" cy="2770205"/>
          </a:xfrm>
        </p:grpSpPr>
        <p:sp>
          <p:nvSpPr>
            <p:cNvPr id="91" name="Freeform: Shape 90"/>
            <p:cNvSpPr/>
            <p:nvPr userDrawn="1"/>
          </p:nvSpPr>
          <p:spPr bwMode="gray">
            <a:xfrm>
              <a:off x="5788926" y="5758835"/>
              <a:ext cx="2577047" cy="1235690"/>
            </a:xfrm>
            <a:custGeom>
              <a:avLst/>
              <a:gdLst>
                <a:gd name="connsiteX0" fmla="*/ 1214715 w 2577047"/>
                <a:gd name="connsiteY0" fmla="*/ 0 h 1235690"/>
                <a:gd name="connsiteX1" fmla="*/ 1914672 w 2577047"/>
                <a:gd name="connsiteY1" fmla="*/ 468064 h 1235690"/>
                <a:gd name="connsiteX2" fmla="*/ 2060300 w 2577047"/>
                <a:gd name="connsiteY2" fmla="*/ 446221 h 1235690"/>
                <a:gd name="connsiteX3" fmla="*/ 2577047 w 2577047"/>
                <a:gd name="connsiteY3" fmla="*/ 957972 h 1235690"/>
                <a:gd name="connsiteX4" fmla="*/ 2495620 w 2577047"/>
                <a:gd name="connsiteY4" fmla="*/ 1235690 h 1235690"/>
                <a:gd name="connsiteX5" fmla="*/ 1889591 w 2577047"/>
                <a:gd name="connsiteY5" fmla="*/ 1235690 h 1235690"/>
                <a:gd name="connsiteX6" fmla="*/ 1799319 w 2577047"/>
                <a:gd name="connsiteY6" fmla="*/ 1235690 h 1235690"/>
                <a:gd name="connsiteX7" fmla="*/ 31390 w 2577047"/>
                <a:gd name="connsiteY7" fmla="*/ 1235690 h 1235690"/>
                <a:gd name="connsiteX8" fmla="*/ 9264 w 2577047"/>
                <a:gd name="connsiteY8" fmla="*/ 1164413 h 1235690"/>
                <a:gd name="connsiteX9" fmla="*/ 0 w 2577047"/>
                <a:gd name="connsiteY9" fmla="*/ 1072517 h 1235690"/>
                <a:gd name="connsiteX10" fmla="*/ 455981 w 2577047"/>
                <a:gd name="connsiteY10" fmla="*/ 616536 h 1235690"/>
                <a:gd name="connsiteX11" fmla="*/ 459500 w 2577047"/>
                <a:gd name="connsiteY11" fmla="*/ 616891 h 1235690"/>
                <a:gd name="connsiteX12" fmla="*/ 459640 w 2577047"/>
                <a:gd name="connsiteY12" fmla="*/ 615506 h 1235690"/>
                <a:gd name="connsiteX13" fmla="*/ 720719 w 2577047"/>
                <a:gd name="connsiteY13" fmla="*/ 182302 h 1235690"/>
                <a:gd name="connsiteX14" fmla="*/ 739060 w 2577047"/>
                <a:gd name="connsiteY14" fmla="*/ 169592 h 1235690"/>
                <a:gd name="connsiteX15" fmla="*/ 747661 w 2577047"/>
                <a:gd name="connsiteY15" fmla="*/ 161263 h 1235690"/>
                <a:gd name="connsiteX16" fmla="*/ 1214715 w 2577047"/>
                <a:gd name="connsiteY16" fmla="*/ 0 h 123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7047" h="1235690">
                  <a:moveTo>
                    <a:pt x="1214715" y="0"/>
                  </a:moveTo>
                  <a:cubicBezTo>
                    <a:pt x="1532592" y="0"/>
                    <a:pt x="1803493" y="191906"/>
                    <a:pt x="1914672" y="468064"/>
                  </a:cubicBezTo>
                  <a:cubicBezTo>
                    <a:pt x="1961649" y="454022"/>
                    <a:pt x="2010192" y="446221"/>
                    <a:pt x="2060300" y="446221"/>
                  </a:cubicBezTo>
                  <a:cubicBezTo>
                    <a:pt x="2346860" y="446221"/>
                    <a:pt x="2577047" y="675573"/>
                    <a:pt x="2577047" y="957972"/>
                  </a:cubicBezTo>
                  <a:cubicBezTo>
                    <a:pt x="2577047" y="1060946"/>
                    <a:pt x="2547295" y="1156119"/>
                    <a:pt x="2495620" y="1235690"/>
                  </a:cubicBezTo>
                  <a:cubicBezTo>
                    <a:pt x="2495620" y="1235690"/>
                    <a:pt x="2495620" y="1235690"/>
                    <a:pt x="1889591" y="1235690"/>
                  </a:cubicBezTo>
                  <a:lnTo>
                    <a:pt x="1799319" y="1235690"/>
                  </a:lnTo>
                  <a:lnTo>
                    <a:pt x="31390" y="1235690"/>
                  </a:lnTo>
                  <a:lnTo>
                    <a:pt x="9264" y="1164413"/>
                  </a:lnTo>
                  <a:cubicBezTo>
                    <a:pt x="3190" y="1134730"/>
                    <a:pt x="0" y="1103996"/>
                    <a:pt x="0" y="1072517"/>
                  </a:cubicBezTo>
                  <a:cubicBezTo>
                    <a:pt x="0" y="820686"/>
                    <a:pt x="204150" y="616536"/>
                    <a:pt x="455981" y="616536"/>
                  </a:cubicBezTo>
                  <a:lnTo>
                    <a:pt x="459500" y="616891"/>
                  </a:lnTo>
                  <a:lnTo>
                    <a:pt x="459640" y="615506"/>
                  </a:lnTo>
                  <a:cubicBezTo>
                    <a:pt x="495067" y="442379"/>
                    <a:pt x="589371" y="290700"/>
                    <a:pt x="720719" y="182302"/>
                  </a:cubicBezTo>
                  <a:lnTo>
                    <a:pt x="739060" y="169592"/>
                  </a:lnTo>
                  <a:lnTo>
                    <a:pt x="747661" y="161263"/>
                  </a:lnTo>
                  <a:cubicBezTo>
                    <a:pt x="876480" y="60556"/>
                    <a:pt x="1038551" y="0"/>
                    <a:pt x="1214715" y="0"/>
                  </a:cubicBez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3" name="Rectangle 7"/>
            <p:cNvSpPr>
              <a:spLocks noChangeArrowheads="1"/>
            </p:cNvSpPr>
            <p:nvPr/>
          </p:nvSpPr>
          <p:spPr bwMode="gray">
            <a:xfrm>
              <a:off x="9601660" y="4515070"/>
              <a:ext cx="573425" cy="1445676"/>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4" name="Rectangle 8"/>
            <p:cNvSpPr>
              <a:spLocks noChangeArrowheads="1"/>
            </p:cNvSpPr>
            <p:nvPr/>
          </p:nvSpPr>
          <p:spPr bwMode="gray">
            <a:xfrm>
              <a:off x="8640568" y="4224320"/>
              <a:ext cx="576116" cy="1445676"/>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5" name="Rectangle 9"/>
            <p:cNvSpPr>
              <a:spLocks noChangeArrowheads="1"/>
            </p:cNvSpPr>
            <p:nvPr/>
          </p:nvSpPr>
          <p:spPr bwMode="gray">
            <a:xfrm>
              <a:off x="9771264" y="4698135"/>
              <a:ext cx="573425" cy="1445676"/>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6" name="Rectangle 10"/>
            <p:cNvSpPr>
              <a:spLocks noChangeArrowheads="1"/>
            </p:cNvSpPr>
            <p:nvPr/>
          </p:nvSpPr>
          <p:spPr bwMode="gray">
            <a:xfrm>
              <a:off x="9351291" y="4843510"/>
              <a:ext cx="320365" cy="1397218"/>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7" name="Rectangle 11"/>
            <p:cNvSpPr>
              <a:spLocks noChangeArrowheads="1"/>
            </p:cNvSpPr>
            <p:nvPr/>
          </p:nvSpPr>
          <p:spPr bwMode="gray">
            <a:xfrm>
              <a:off x="8505962" y="4708904"/>
              <a:ext cx="309596" cy="1292224"/>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8" name="Rectangle 12"/>
            <p:cNvSpPr>
              <a:spLocks noChangeArrowheads="1"/>
            </p:cNvSpPr>
            <p:nvPr/>
          </p:nvSpPr>
          <p:spPr bwMode="gray">
            <a:xfrm>
              <a:off x="8780559" y="4576988"/>
              <a:ext cx="570732" cy="1518363"/>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9" name="Freeform 13"/>
            <p:cNvSpPr>
              <a:spLocks/>
            </p:cNvSpPr>
            <p:nvPr/>
          </p:nvSpPr>
          <p:spPr bwMode="gray">
            <a:xfrm>
              <a:off x="8842479" y="4665830"/>
              <a:ext cx="446894" cy="78073"/>
            </a:xfrm>
            <a:custGeom>
              <a:avLst/>
              <a:gdLst>
                <a:gd name="T0" fmla="*/ 24 w 286"/>
                <a:gd name="T1" fmla="*/ 0 h 50"/>
                <a:gd name="T2" fmla="*/ 0 w 286"/>
                <a:gd name="T3" fmla="*/ 22 h 50"/>
                <a:gd name="T4" fmla="*/ 0 w 286"/>
                <a:gd name="T5" fmla="*/ 28 h 50"/>
                <a:gd name="T6" fmla="*/ 24 w 286"/>
                <a:gd name="T7" fmla="*/ 50 h 50"/>
                <a:gd name="T8" fmla="*/ 262 w 286"/>
                <a:gd name="T9" fmla="*/ 50 h 50"/>
                <a:gd name="T10" fmla="*/ 286 w 286"/>
                <a:gd name="T11" fmla="*/ 28 h 50"/>
                <a:gd name="T12" fmla="*/ 286 w 286"/>
                <a:gd name="T13" fmla="*/ 22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2"/>
                  </a:cubicBezTo>
                  <a:cubicBezTo>
                    <a:pt x="0" y="28"/>
                    <a:pt x="0" y="28"/>
                    <a:pt x="0" y="28"/>
                  </a:cubicBezTo>
                  <a:cubicBezTo>
                    <a:pt x="0" y="28"/>
                    <a:pt x="0" y="50"/>
                    <a:pt x="24" y="50"/>
                  </a:cubicBezTo>
                  <a:cubicBezTo>
                    <a:pt x="262" y="50"/>
                    <a:pt x="262" y="50"/>
                    <a:pt x="262" y="50"/>
                  </a:cubicBezTo>
                  <a:cubicBezTo>
                    <a:pt x="262" y="50"/>
                    <a:pt x="286" y="50"/>
                    <a:pt x="286" y="28"/>
                  </a:cubicBezTo>
                  <a:cubicBezTo>
                    <a:pt x="286" y="22"/>
                    <a:pt x="286" y="22"/>
                    <a:pt x="286" y="22"/>
                  </a:cubicBezTo>
                  <a:cubicBezTo>
                    <a:pt x="286" y="22"/>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0" name="Freeform 14"/>
            <p:cNvSpPr>
              <a:spLocks/>
            </p:cNvSpPr>
            <p:nvPr/>
          </p:nvSpPr>
          <p:spPr bwMode="gray">
            <a:xfrm>
              <a:off x="8842479" y="4805821"/>
              <a:ext cx="446894" cy="78073"/>
            </a:xfrm>
            <a:custGeom>
              <a:avLst/>
              <a:gdLst>
                <a:gd name="T0" fmla="*/ 24 w 286"/>
                <a:gd name="T1" fmla="*/ 0 h 50"/>
                <a:gd name="T2" fmla="*/ 0 w 286"/>
                <a:gd name="T3" fmla="*/ 23 h 50"/>
                <a:gd name="T4" fmla="*/ 0 w 286"/>
                <a:gd name="T5" fmla="*/ 27 h 50"/>
                <a:gd name="T6" fmla="*/ 24 w 286"/>
                <a:gd name="T7" fmla="*/ 50 h 50"/>
                <a:gd name="T8" fmla="*/ 262 w 286"/>
                <a:gd name="T9" fmla="*/ 50 h 50"/>
                <a:gd name="T10" fmla="*/ 286 w 286"/>
                <a:gd name="T11" fmla="*/ 27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7"/>
                    <a:pt x="0" y="27"/>
                    <a:pt x="0" y="27"/>
                  </a:cubicBezTo>
                  <a:cubicBezTo>
                    <a:pt x="0" y="27"/>
                    <a:pt x="0" y="50"/>
                    <a:pt x="24" y="50"/>
                  </a:cubicBezTo>
                  <a:cubicBezTo>
                    <a:pt x="262" y="50"/>
                    <a:pt x="262" y="50"/>
                    <a:pt x="262" y="50"/>
                  </a:cubicBezTo>
                  <a:cubicBezTo>
                    <a:pt x="262" y="50"/>
                    <a:pt x="286" y="50"/>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1" name="Freeform 15"/>
            <p:cNvSpPr>
              <a:spLocks/>
            </p:cNvSpPr>
            <p:nvPr/>
          </p:nvSpPr>
          <p:spPr bwMode="gray">
            <a:xfrm>
              <a:off x="8842479" y="4943118"/>
              <a:ext cx="446894" cy="78073"/>
            </a:xfrm>
            <a:custGeom>
              <a:avLst/>
              <a:gdLst>
                <a:gd name="T0" fmla="*/ 24 w 286"/>
                <a:gd name="T1" fmla="*/ 0 h 50"/>
                <a:gd name="T2" fmla="*/ 0 w 286"/>
                <a:gd name="T3" fmla="*/ 24 h 50"/>
                <a:gd name="T4" fmla="*/ 0 w 286"/>
                <a:gd name="T5" fmla="*/ 28 h 50"/>
                <a:gd name="T6" fmla="*/ 24 w 286"/>
                <a:gd name="T7" fmla="*/ 50 h 50"/>
                <a:gd name="T8" fmla="*/ 262 w 286"/>
                <a:gd name="T9" fmla="*/ 50 h 50"/>
                <a:gd name="T10" fmla="*/ 286 w 286"/>
                <a:gd name="T11" fmla="*/ 28 h 50"/>
                <a:gd name="T12" fmla="*/ 286 w 286"/>
                <a:gd name="T13" fmla="*/ 24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4"/>
                  </a:cubicBezTo>
                  <a:cubicBezTo>
                    <a:pt x="0" y="28"/>
                    <a:pt x="0" y="28"/>
                    <a:pt x="0" y="28"/>
                  </a:cubicBezTo>
                  <a:cubicBezTo>
                    <a:pt x="0" y="28"/>
                    <a:pt x="0" y="50"/>
                    <a:pt x="24" y="50"/>
                  </a:cubicBezTo>
                  <a:cubicBezTo>
                    <a:pt x="262" y="50"/>
                    <a:pt x="262" y="50"/>
                    <a:pt x="262" y="50"/>
                  </a:cubicBezTo>
                  <a:cubicBezTo>
                    <a:pt x="262" y="50"/>
                    <a:pt x="286" y="50"/>
                    <a:pt x="286" y="28"/>
                  </a:cubicBezTo>
                  <a:cubicBezTo>
                    <a:pt x="286" y="24"/>
                    <a:pt x="286" y="24"/>
                    <a:pt x="286" y="24"/>
                  </a:cubicBezTo>
                  <a:cubicBezTo>
                    <a:pt x="286" y="24"/>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2" name="Freeform 16"/>
            <p:cNvSpPr>
              <a:spLocks/>
            </p:cNvSpPr>
            <p:nvPr/>
          </p:nvSpPr>
          <p:spPr bwMode="gray">
            <a:xfrm>
              <a:off x="8842479" y="5080418"/>
              <a:ext cx="446894" cy="78073"/>
            </a:xfrm>
            <a:custGeom>
              <a:avLst/>
              <a:gdLst>
                <a:gd name="T0" fmla="*/ 24 w 286"/>
                <a:gd name="T1" fmla="*/ 0 h 50"/>
                <a:gd name="T2" fmla="*/ 0 w 286"/>
                <a:gd name="T3" fmla="*/ 23 h 50"/>
                <a:gd name="T4" fmla="*/ 0 w 286"/>
                <a:gd name="T5" fmla="*/ 28 h 50"/>
                <a:gd name="T6" fmla="*/ 24 w 286"/>
                <a:gd name="T7" fmla="*/ 50 h 50"/>
                <a:gd name="T8" fmla="*/ 262 w 286"/>
                <a:gd name="T9" fmla="*/ 50 h 50"/>
                <a:gd name="T10" fmla="*/ 286 w 286"/>
                <a:gd name="T11" fmla="*/ 28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8"/>
                    <a:pt x="0" y="28"/>
                    <a:pt x="0" y="28"/>
                  </a:cubicBezTo>
                  <a:cubicBezTo>
                    <a:pt x="0" y="28"/>
                    <a:pt x="0" y="50"/>
                    <a:pt x="24" y="50"/>
                  </a:cubicBezTo>
                  <a:cubicBezTo>
                    <a:pt x="262" y="50"/>
                    <a:pt x="262" y="50"/>
                    <a:pt x="262" y="50"/>
                  </a:cubicBezTo>
                  <a:cubicBezTo>
                    <a:pt x="262" y="50"/>
                    <a:pt x="286" y="50"/>
                    <a:pt x="286" y="28"/>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3" name="Freeform 17"/>
            <p:cNvSpPr>
              <a:spLocks/>
            </p:cNvSpPr>
            <p:nvPr/>
          </p:nvSpPr>
          <p:spPr bwMode="gray">
            <a:xfrm>
              <a:off x="8842479" y="5220409"/>
              <a:ext cx="446894" cy="78073"/>
            </a:xfrm>
            <a:custGeom>
              <a:avLst/>
              <a:gdLst>
                <a:gd name="T0" fmla="*/ 24 w 286"/>
                <a:gd name="T1" fmla="*/ 0 h 50"/>
                <a:gd name="T2" fmla="*/ 0 w 286"/>
                <a:gd name="T3" fmla="*/ 23 h 50"/>
                <a:gd name="T4" fmla="*/ 0 w 286"/>
                <a:gd name="T5" fmla="*/ 27 h 50"/>
                <a:gd name="T6" fmla="*/ 24 w 286"/>
                <a:gd name="T7" fmla="*/ 50 h 50"/>
                <a:gd name="T8" fmla="*/ 262 w 286"/>
                <a:gd name="T9" fmla="*/ 50 h 50"/>
                <a:gd name="T10" fmla="*/ 286 w 286"/>
                <a:gd name="T11" fmla="*/ 27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7"/>
                    <a:pt x="0" y="27"/>
                    <a:pt x="0" y="27"/>
                  </a:cubicBezTo>
                  <a:cubicBezTo>
                    <a:pt x="0" y="27"/>
                    <a:pt x="0" y="50"/>
                    <a:pt x="24" y="50"/>
                  </a:cubicBezTo>
                  <a:cubicBezTo>
                    <a:pt x="262" y="50"/>
                    <a:pt x="262" y="50"/>
                    <a:pt x="262" y="50"/>
                  </a:cubicBezTo>
                  <a:cubicBezTo>
                    <a:pt x="262" y="50"/>
                    <a:pt x="286" y="50"/>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4" name="Freeform 18"/>
            <p:cNvSpPr>
              <a:spLocks/>
            </p:cNvSpPr>
            <p:nvPr/>
          </p:nvSpPr>
          <p:spPr bwMode="gray">
            <a:xfrm>
              <a:off x="8842479" y="5357707"/>
              <a:ext cx="446894" cy="78073"/>
            </a:xfrm>
            <a:custGeom>
              <a:avLst/>
              <a:gdLst>
                <a:gd name="T0" fmla="*/ 24 w 286"/>
                <a:gd name="T1" fmla="*/ 0 h 51"/>
                <a:gd name="T2" fmla="*/ 0 w 286"/>
                <a:gd name="T3" fmla="*/ 24 h 51"/>
                <a:gd name="T4" fmla="*/ 0 w 286"/>
                <a:gd name="T5" fmla="*/ 28 h 51"/>
                <a:gd name="T6" fmla="*/ 24 w 286"/>
                <a:gd name="T7" fmla="*/ 51 h 51"/>
                <a:gd name="T8" fmla="*/ 262 w 286"/>
                <a:gd name="T9" fmla="*/ 51 h 51"/>
                <a:gd name="T10" fmla="*/ 286 w 286"/>
                <a:gd name="T11" fmla="*/ 28 h 51"/>
                <a:gd name="T12" fmla="*/ 286 w 286"/>
                <a:gd name="T13" fmla="*/ 24 h 51"/>
                <a:gd name="T14" fmla="*/ 262 w 286"/>
                <a:gd name="T15" fmla="*/ 0 h 51"/>
                <a:gd name="T16" fmla="*/ 152 w 286"/>
                <a:gd name="T17" fmla="*/ 0 h 51"/>
                <a:gd name="T18" fmla="*/ 24 w 286"/>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1">
                  <a:moveTo>
                    <a:pt x="24" y="0"/>
                  </a:moveTo>
                  <a:cubicBezTo>
                    <a:pt x="24" y="0"/>
                    <a:pt x="0" y="0"/>
                    <a:pt x="0" y="24"/>
                  </a:cubicBezTo>
                  <a:cubicBezTo>
                    <a:pt x="0" y="28"/>
                    <a:pt x="0" y="28"/>
                    <a:pt x="0" y="28"/>
                  </a:cubicBezTo>
                  <a:cubicBezTo>
                    <a:pt x="0" y="28"/>
                    <a:pt x="0" y="51"/>
                    <a:pt x="24" y="51"/>
                  </a:cubicBezTo>
                  <a:cubicBezTo>
                    <a:pt x="262" y="51"/>
                    <a:pt x="262" y="51"/>
                    <a:pt x="262" y="51"/>
                  </a:cubicBezTo>
                  <a:cubicBezTo>
                    <a:pt x="262" y="51"/>
                    <a:pt x="286" y="51"/>
                    <a:pt x="286" y="28"/>
                  </a:cubicBezTo>
                  <a:cubicBezTo>
                    <a:pt x="286" y="24"/>
                    <a:pt x="286" y="24"/>
                    <a:pt x="286" y="24"/>
                  </a:cubicBezTo>
                  <a:cubicBezTo>
                    <a:pt x="286" y="24"/>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5" name="Freeform 19"/>
            <p:cNvSpPr>
              <a:spLocks/>
            </p:cNvSpPr>
            <p:nvPr/>
          </p:nvSpPr>
          <p:spPr bwMode="gray">
            <a:xfrm>
              <a:off x="8842479" y="5495006"/>
              <a:ext cx="446894" cy="78073"/>
            </a:xfrm>
            <a:custGeom>
              <a:avLst/>
              <a:gdLst>
                <a:gd name="T0" fmla="*/ 24 w 286"/>
                <a:gd name="T1" fmla="*/ 0 h 50"/>
                <a:gd name="T2" fmla="*/ 0 w 286"/>
                <a:gd name="T3" fmla="*/ 23 h 50"/>
                <a:gd name="T4" fmla="*/ 0 w 286"/>
                <a:gd name="T5" fmla="*/ 28 h 50"/>
                <a:gd name="T6" fmla="*/ 24 w 286"/>
                <a:gd name="T7" fmla="*/ 50 h 50"/>
                <a:gd name="T8" fmla="*/ 262 w 286"/>
                <a:gd name="T9" fmla="*/ 50 h 50"/>
                <a:gd name="T10" fmla="*/ 286 w 286"/>
                <a:gd name="T11" fmla="*/ 28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8"/>
                    <a:pt x="0" y="28"/>
                    <a:pt x="0" y="28"/>
                  </a:cubicBezTo>
                  <a:cubicBezTo>
                    <a:pt x="0" y="28"/>
                    <a:pt x="0" y="50"/>
                    <a:pt x="24" y="50"/>
                  </a:cubicBezTo>
                  <a:cubicBezTo>
                    <a:pt x="262" y="50"/>
                    <a:pt x="262" y="50"/>
                    <a:pt x="262" y="50"/>
                  </a:cubicBezTo>
                  <a:cubicBezTo>
                    <a:pt x="262" y="50"/>
                    <a:pt x="286" y="50"/>
                    <a:pt x="286" y="28"/>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6" name="Freeform 20"/>
            <p:cNvSpPr>
              <a:spLocks/>
            </p:cNvSpPr>
            <p:nvPr/>
          </p:nvSpPr>
          <p:spPr bwMode="gray">
            <a:xfrm>
              <a:off x="8842479" y="5634997"/>
              <a:ext cx="446894" cy="78073"/>
            </a:xfrm>
            <a:custGeom>
              <a:avLst/>
              <a:gdLst>
                <a:gd name="T0" fmla="*/ 24 w 286"/>
                <a:gd name="T1" fmla="*/ 0 h 51"/>
                <a:gd name="T2" fmla="*/ 0 w 286"/>
                <a:gd name="T3" fmla="*/ 23 h 51"/>
                <a:gd name="T4" fmla="*/ 0 w 286"/>
                <a:gd name="T5" fmla="*/ 27 h 51"/>
                <a:gd name="T6" fmla="*/ 24 w 286"/>
                <a:gd name="T7" fmla="*/ 51 h 51"/>
                <a:gd name="T8" fmla="*/ 262 w 286"/>
                <a:gd name="T9" fmla="*/ 51 h 51"/>
                <a:gd name="T10" fmla="*/ 286 w 286"/>
                <a:gd name="T11" fmla="*/ 27 h 51"/>
                <a:gd name="T12" fmla="*/ 286 w 286"/>
                <a:gd name="T13" fmla="*/ 23 h 51"/>
                <a:gd name="T14" fmla="*/ 262 w 286"/>
                <a:gd name="T15" fmla="*/ 0 h 51"/>
                <a:gd name="T16" fmla="*/ 152 w 286"/>
                <a:gd name="T17" fmla="*/ 0 h 51"/>
                <a:gd name="T18" fmla="*/ 24 w 286"/>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1">
                  <a:moveTo>
                    <a:pt x="24" y="0"/>
                  </a:moveTo>
                  <a:cubicBezTo>
                    <a:pt x="24" y="0"/>
                    <a:pt x="0" y="0"/>
                    <a:pt x="0" y="23"/>
                  </a:cubicBezTo>
                  <a:cubicBezTo>
                    <a:pt x="0" y="27"/>
                    <a:pt x="0" y="27"/>
                    <a:pt x="0" y="27"/>
                  </a:cubicBezTo>
                  <a:cubicBezTo>
                    <a:pt x="0" y="27"/>
                    <a:pt x="0" y="51"/>
                    <a:pt x="24" y="51"/>
                  </a:cubicBezTo>
                  <a:cubicBezTo>
                    <a:pt x="262" y="51"/>
                    <a:pt x="262" y="51"/>
                    <a:pt x="262" y="51"/>
                  </a:cubicBezTo>
                  <a:cubicBezTo>
                    <a:pt x="262" y="51"/>
                    <a:pt x="286" y="51"/>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7" name="Oval 21"/>
            <p:cNvSpPr>
              <a:spLocks noChangeArrowheads="1"/>
            </p:cNvSpPr>
            <p:nvPr/>
          </p:nvSpPr>
          <p:spPr bwMode="gray">
            <a:xfrm>
              <a:off x="9203225" y="4681982"/>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08" name="Oval 22"/>
            <p:cNvSpPr>
              <a:spLocks noChangeArrowheads="1"/>
            </p:cNvSpPr>
            <p:nvPr/>
          </p:nvSpPr>
          <p:spPr bwMode="gray">
            <a:xfrm>
              <a:off x="9203225" y="4821973"/>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09" name="Oval 23"/>
            <p:cNvSpPr>
              <a:spLocks noChangeArrowheads="1"/>
            </p:cNvSpPr>
            <p:nvPr/>
          </p:nvSpPr>
          <p:spPr bwMode="gray">
            <a:xfrm>
              <a:off x="9203225" y="4959271"/>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0" name="Oval 24"/>
            <p:cNvSpPr>
              <a:spLocks noChangeArrowheads="1"/>
            </p:cNvSpPr>
            <p:nvPr/>
          </p:nvSpPr>
          <p:spPr bwMode="gray">
            <a:xfrm>
              <a:off x="9203225" y="5099262"/>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1" name="Freeform 25"/>
            <p:cNvSpPr>
              <a:spLocks/>
            </p:cNvSpPr>
            <p:nvPr/>
          </p:nvSpPr>
          <p:spPr bwMode="gray">
            <a:xfrm>
              <a:off x="9203225" y="5236562"/>
              <a:ext cx="45767" cy="43074"/>
            </a:xfrm>
            <a:custGeom>
              <a:avLst/>
              <a:gdLst>
                <a:gd name="T0" fmla="*/ 14 w 28"/>
                <a:gd name="T1" fmla="*/ 28 h 28"/>
                <a:gd name="T2" fmla="*/ 28 w 28"/>
                <a:gd name="T3" fmla="*/ 13 h 28"/>
                <a:gd name="T4" fmla="*/ 14 w 28"/>
                <a:gd name="T5" fmla="*/ 0 h 28"/>
                <a:gd name="T6" fmla="*/ 0 w 28"/>
                <a:gd name="T7" fmla="*/ 13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cubicBezTo>
                    <a:pt x="22" y="28"/>
                    <a:pt x="28" y="21"/>
                    <a:pt x="28" y="13"/>
                  </a:cubicBezTo>
                  <a:cubicBezTo>
                    <a:pt x="28" y="7"/>
                    <a:pt x="22" y="0"/>
                    <a:pt x="14" y="0"/>
                  </a:cubicBezTo>
                  <a:cubicBezTo>
                    <a:pt x="7" y="0"/>
                    <a:pt x="0" y="7"/>
                    <a:pt x="0" y="13"/>
                  </a:cubicBezTo>
                  <a:cubicBezTo>
                    <a:pt x="0" y="21"/>
                    <a:pt x="7" y="28"/>
                    <a:pt x="14" y="28"/>
                  </a:cubicBez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2" name="Oval 26"/>
            <p:cNvSpPr>
              <a:spLocks noChangeArrowheads="1"/>
            </p:cNvSpPr>
            <p:nvPr/>
          </p:nvSpPr>
          <p:spPr bwMode="gray">
            <a:xfrm>
              <a:off x="9203225" y="5376553"/>
              <a:ext cx="45767" cy="40383"/>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3" name="Oval 27"/>
            <p:cNvSpPr>
              <a:spLocks noChangeArrowheads="1"/>
            </p:cNvSpPr>
            <p:nvPr/>
          </p:nvSpPr>
          <p:spPr bwMode="gray">
            <a:xfrm>
              <a:off x="9203225" y="5513851"/>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4" name="Oval 28"/>
            <p:cNvSpPr>
              <a:spLocks noChangeArrowheads="1"/>
            </p:cNvSpPr>
            <p:nvPr/>
          </p:nvSpPr>
          <p:spPr bwMode="gray">
            <a:xfrm>
              <a:off x="9203225" y="5653841"/>
              <a:ext cx="45767" cy="40383"/>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5" name="Freeform 29"/>
            <p:cNvSpPr>
              <a:spLocks/>
            </p:cNvSpPr>
            <p:nvPr/>
          </p:nvSpPr>
          <p:spPr bwMode="gray">
            <a:xfrm>
              <a:off x="8842479" y="5772295"/>
              <a:ext cx="446894" cy="78073"/>
            </a:xfrm>
            <a:custGeom>
              <a:avLst/>
              <a:gdLst>
                <a:gd name="T0" fmla="*/ 24 w 286"/>
                <a:gd name="T1" fmla="*/ 0 h 50"/>
                <a:gd name="T2" fmla="*/ 0 w 286"/>
                <a:gd name="T3" fmla="*/ 22 h 50"/>
                <a:gd name="T4" fmla="*/ 0 w 286"/>
                <a:gd name="T5" fmla="*/ 27 h 50"/>
                <a:gd name="T6" fmla="*/ 24 w 286"/>
                <a:gd name="T7" fmla="*/ 50 h 50"/>
                <a:gd name="T8" fmla="*/ 262 w 286"/>
                <a:gd name="T9" fmla="*/ 50 h 50"/>
                <a:gd name="T10" fmla="*/ 286 w 286"/>
                <a:gd name="T11" fmla="*/ 27 h 50"/>
                <a:gd name="T12" fmla="*/ 286 w 286"/>
                <a:gd name="T13" fmla="*/ 22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2"/>
                  </a:cubicBezTo>
                  <a:cubicBezTo>
                    <a:pt x="0" y="27"/>
                    <a:pt x="0" y="27"/>
                    <a:pt x="0" y="27"/>
                  </a:cubicBezTo>
                  <a:cubicBezTo>
                    <a:pt x="0" y="27"/>
                    <a:pt x="0" y="50"/>
                    <a:pt x="24" y="50"/>
                  </a:cubicBezTo>
                  <a:cubicBezTo>
                    <a:pt x="262" y="50"/>
                    <a:pt x="262" y="50"/>
                    <a:pt x="262" y="50"/>
                  </a:cubicBezTo>
                  <a:cubicBezTo>
                    <a:pt x="262" y="50"/>
                    <a:pt x="286" y="50"/>
                    <a:pt x="286" y="27"/>
                  </a:cubicBezTo>
                  <a:cubicBezTo>
                    <a:pt x="286" y="22"/>
                    <a:pt x="286" y="22"/>
                    <a:pt x="286" y="22"/>
                  </a:cubicBezTo>
                  <a:cubicBezTo>
                    <a:pt x="286" y="22"/>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6" name="Oval 30"/>
            <p:cNvSpPr>
              <a:spLocks noChangeArrowheads="1"/>
            </p:cNvSpPr>
            <p:nvPr/>
          </p:nvSpPr>
          <p:spPr bwMode="gray">
            <a:xfrm>
              <a:off x="9203225" y="5791141"/>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17" name="Rectangle 31"/>
            <p:cNvSpPr>
              <a:spLocks noChangeArrowheads="1"/>
            </p:cNvSpPr>
            <p:nvPr/>
          </p:nvSpPr>
          <p:spPr bwMode="gray">
            <a:xfrm>
              <a:off x="9467054" y="4883892"/>
              <a:ext cx="570732" cy="1337991"/>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8" name="Freeform 32"/>
            <p:cNvSpPr>
              <a:spLocks/>
            </p:cNvSpPr>
            <p:nvPr/>
          </p:nvSpPr>
          <p:spPr bwMode="gray">
            <a:xfrm>
              <a:off x="9526281" y="4975424"/>
              <a:ext cx="449587" cy="78073"/>
            </a:xfrm>
            <a:custGeom>
              <a:avLst/>
              <a:gdLst>
                <a:gd name="T0" fmla="*/ 25 w 287"/>
                <a:gd name="T1" fmla="*/ 0 h 50"/>
                <a:gd name="T2" fmla="*/ 0 w 287"/>
                <a:gd name="T3" fmla="*/ 22 h 50"/>
                <a:gd name="T4" fmla="*/ 0 w 287"/>
                <a:gd name="T5" fmla="*/ 27 h 50"/>
                <a:gd name="T6" fmla="*/ 25 w 287"/>
                <a:gd name="T7" fmla="*/ 50 h 50"/>
                <a:gd name="T8" fmla="*/ 262 w 287"/>
                <a:gd name="T9" fmla="*/ 50 h 50"/>
                <a:gd name="T10" fmla="*/ 287 w 287"/>
                <a:gd name="T11" fmla="*/ 27 h 50"/>
                <a:gd name="T12" fmla="*/ 287 w 287"/>
                <a:gd name="T13" fmla="*/ 22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2"/>
                  </a:cubicBezTo>
                  <a:cubicBezTo>
                    <a:pt x="0" y="27"/>
                    <a:pt x="0" y="27"/>
                    <a:pt x="0" y="27"/>
                  </a:cubicBezTo>
                  <a:cubicBezTo>
                    <a:pt x="0" y="27"/>
                    <a:pt x="0" y="50"/>
                    <a:pt x="25" y="50"/>
                  </a:cubicBezTo>
                  <a:cubicBezTo>
                    <a:pt x="262" y="50"/>
                    <a:pt x="262" y="50"/>
                    <a:pt x="262" y="50"/>
                  </a:cubicBezTo>
                  <a:cubicBezTo>
                    <a:pt x="262" y="50"/>
                    <a:pt x="287" y="50"/>
                    <a:pt x="287" y="27"/>
                  </a:cubicBezTo>
                  <a:cubicBezTo>
                    <a:pt x="287" y="22"/>
                    <a:pt x="287" y="22"/>
                    <a:pt x="287" y="22"/>
                  </a:cubicBezTo>
                  <a:cubicBezTo>
                    <a:pt x="287" y="22"/>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19" name="Freeform 33"/>
            <p:cNvSpPr>
              <a:spLocks/>
            </p:cNvSpPr>
            <p:nvPr/>
          </p:nvSpPr>
          <p:spPr bwMode="gray">
            <a:xfrm>
              <a:off x="9526281" y="5112724"/>
              <a:ext cx="449587" cy="78073"/>
            </a:xfrm>
            <a:custGeom>
              <a:avLst/>
              <a:gdLst>
                <a:gd name="T0" fmla="*/ 25 w 287"/>
                <a:gd name="T1" fmla="*/ 0 h 50"/>
                <a:gd name="T2" fmla="*/ 0 w 287"/>
                <a:gd name="T3" fmla="*/ 23 h 50"/>
                <a:gd name="T4" fmla="*/ 0 w 287"/>
                <a:gd name="T5" fmla="*/ 28 h 50"/>
                <a:gd name="T6" fmla="*/ 25 w 287"/>
                <a:gd name="T7" fmla="*/ 50 h 50"/>
                <a:gd name="T8" fmla="*/ 262 w 287"/>
                <a:gd name="T9" fmla="*/ 50 h 50"/>
                <a:gd name="T10" fmla="*/ 287 w 287"/>
                <a:gd name="T11" fmla="*/ 28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8"/>
                    <a:pt x="0" y="28"/>
                    <a:pt x="0" y="28"/>
                  </a:cubicBezTo>
                  <a:cubicBezTo>
                    <a:pt x="0" y="28"/>
                    <a:pt x="0" y="50"/>
                    <a:pt x="25" y="50"/>
                  </a:cubicBezTo>
                  <a:cubicBezTo>
                    <a:pt x="262" y="50"/>
                    <a:pt x="262" y="50"/>
                    <a:pt x="262" y="50"/>
                  </a:cubicBezTo>
                  <a:cubicBezTo>
                    <a:pt x="262" y="50"/>
                    <a:pt x="287" y="50"/>
                    <a:pt x="287" y="28"/>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0" name="Freeform 34"/>
            <p:cNvSpPr>
              <a:spLocks/>
            </p:cNvSpPr>
            <p:nvPr/>
          </p:nvSpPr>
          <p:spPr bwMode="gray">
            <a:xfrm>
              <a:off x="9526281" y="5252715"/>
              <a:ext cx="449587" cy="78073"/>
            </a:xfrm>
            <a:custGeom>
              <a:avLst/>
              <a:gdLst>
                <a:gd name="T0" fmla="*/ 25 w 287"/>
                <a:gd name="T1" fmla="*/ 0 h 50"/>
                <a:gd name="T2" fmla="*/ 0 w 287"/>
                <a:gd name="T3" fmla="*/ 22 h 50"/>
                <a:gd name="T4" fmla="*/ 0 w 287"/>
                <a:gd name="T5" fmla="*/ 28 h 50"/>
                <a:gd name="T6" fmla="*/ 25 w 287"/>
                <a:gd name="T7" fmla="*/ 50 h 50"/>
                <a:gd name="T8" fmla="*/ 262 w 287"/>
                <a:gd name="T9" fmla="*/ 50 h 50"/>
                <a:gd name="T10" fmla="*/ 287 w 287"/>
                <a:gd name="T11" fmla="*/ 28 h 50"/>
                <a:gd name="T12" fmla="*/ 287 w 287"/>
                <a:gd name="T13" fmla="*/ 22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2"/>
                  </a:cubicBezTo>
                  <a:cubicBezTo>
                    <a:pt x="0" y="28"/>
                    <a:pt x="0" y="28"/>
                    <a:pt x="0" y="28"/>
                  </a:cubicBezTo>
                  <a:cubicBezTo>
                    <a:pt x="0" y="28"/>
                    <a:pt x="0" y="50"/>
                    <a:pt x="25" y="50"/>
                  </a:cubicBezTo>
                  <a:cubicBezTo>
                    <a:pt x="262" y="50"/>
                    <a:pt x="262" y="50"/>
                    <a:pt x="262" y="50"/>
                  </a:cubicBezTo>
                  <a:cubicBezTo>
                    <a:pt x="262" y="50"/>
                    <a:pt x="287" y="50"/>
                    <a:pt x="287" y="28"/>
                  </a:cubicBezTo>
                  <a:cubicBezTo>
                    <a:pt x="287" y="22"/>
                    <a:pt x="287" y="22"/>
                    <a:pt x="287" y="22"/>
                  </a:cubicBezTo>
                  <a:cubicBezTo>
                    <a:pt x="287" y="22"/>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1" name="Freeform 35"/>
            <p:cNvSpPr>
              <a:spLocks/>
            </p:cNvSpPr>
            <p:nvPr/>
          </p:nvSpPr>
          <p:spPr bwMode="gray">
            <a:xfrm>
              <a:off x="9526281" y="5390012"/>
              <a:ext cx="449587" cy="78073"/>
            </a:xfrm>
            <a:custGeom>
              <a:avLst/>
              <a:gdLst>
                <a:gd name="T0" fmla="*/ 25 w 287"/>
                <a:gd name="T1" fmla="*/ 0 h 50"/>
                <a:gd name="T2" fmla="*/ 0 w 287"/>
                <a:gd name="T3" fmla="*/ 22 h 50"/>
                <a:gd name="T4" fmla="*/ 0 w 287"/>
                <a:gd name="T5" fmla="*/ 27 h 50"/>
                <a:gd name="T6" fmla="*/ 25 w 287"/>
                <a:gd name="T7" fmla="*/ 50 h 50"/>
                <a:gd name="T8" fmla="*/ 262 w 287"/>
                <a:gd name="T9" fmla="*/ 50 h 50"/>
                <a:gd name="T10" fmla="*/ 287 w 287"/>
                <a:gd name="T11" fmla="*/ 27 h 50"/>
                <a:gd name="T12" fmla="*/ 287 w 287"/>
                <a:gd name="T13" fmla="*/ 22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2"/>
                  </a:cubicBezTo>
                  <a:cubicBezTo>
                    <a:pt x="0" y="27"/>
                    <a:pt x="0" y="27"/>
                    <a:pt x="0" y="27"/>
                  </a:cubicBezTo>
                  <a:cubicBezTo>
                    <a:pt x="0" y="27"/>
                    <a:pt x="0" y="50"/>
                    <a:pt x="25" y="50"/>
                  </a:cubicBezTo>
                  <a:cubicBezTo>
                    <a:pt x="262" y="50"/>
                    <a:pt x="262" y="50"/>
                    <a:pt x="262" y="50"/>
                  </a:cubicBezTo>
                  <a:cubicBezTo>
                    <a:pt x="262" y="50"/>
                    <a:pt x="287" y="50"/>
                    <a:pt x="287" y="27"/>
                  </a:cubicBezTo>
                  <a:cubicBezTo>
                    <a:pt x="287" y="22"/>
                    <a:pt x="287" y="22"/>
                    <a:pt x="287" y="22"/>
                  </a:cubicBezTo>
                  <a:cubicBezTo>
                    <a:pt x="287" y="22"/>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2" name="Freeform 36"/>
            <p:cNvSpPr>
              <a:spLocks/>
            </p:cNvSpPr>
            <p:nvPr/>
          </p:nvSpPr>
          <p:spPr bwMode="gray">
            <a:xfrm>
              <a:off x="9526281" y="5527312"/>
              <a:ext cx="449587" cy="78073"/>
            </a:xfrm>
            <a:custGeom>
              <a:avLst/>
              <a:gdLst>
                <a:gd name="T0" fmla="*/ 25 w 287"/>
                <a:gd name="T1" fmla="*/ 0 h 50"/>
                <a:gd name="T2" fmla="*/ 0 w 287"/>
                <a:gd name="T3" fmla="*/ 23 h 50"/>
                <a:gd name="T4" fmla="*/ 0 w 287"/>
                <a:gd name="T5" fmla="*/ 28 h 50"/>
                <a:gd name="T6" fmla="*/ 25 w 287"/>
                <a:gd name="T7" fmla="*/ 50 h 50"/>
                <a:gd name="T8" fmla="*/ 262 w 287"/>
                <a:gd name="T9" fmla="*/ 50 h 50"/>
                <a:gd name="T10" fmla="*/ 287 w 287"/>
                <a:gd name="T11" fmla="*/ 28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8"/>
                    <a:pt x="0" y="28"/>
                    <a:pt x="0" y="28"/>
                  </a:cubicBezTo>
                  <a:cubicBezTo>
                    <a:pt x="0" y="28"/>
                    <a:pt x="0" y="50"/>
                    <a:pt x="25" y="50"/>
                  </a:cubicBezTo>
                  <a:cubicBezTo>
                    <a:pt x="262" y="50"/>
                    <a:pt x="262" y="50"/>
                    <a:pt x="262" y="50"/>
                  </a:cubicBezTo>
                  <a:cubicBezTo>
                    <a:pt x="262" y="50"/>
                    <a:pt x="287" y="50"/>
                    <a:pt x="287" y="28"/>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3" name="Freeform 37"/>
            <p:cNvSpPr>
              <a:spLocks/>
            </p:cNvSpPr>
            <p:nvPr/>
          </p:nvSpPr>
          <p:spPr bwMode="gray">
            <a:xfrm>
              <a:off x="9526281" y="5667303"/>
              <a:ext cx="449587" cy="78073"/>
            </a:xfrm>
            <a:custGeom>
              <a:avLst/>
              <a:gdLst>
                <a:gd name="T0" fmla="*/ 25 w 287"/>
                <a:gd name="T1" fmla="*/ 0 h 50"/>
                <a:gd name="T2" fmla="*/ 0 w 287"/>
                <a:gd name="T3" fmla="*/ 23 h 50"/>
                <a:gd name="T4" fmla="*/ 0 w 287"/>
                <a:gd name="T5" fmla="*/ 28 h 50"/>
                <a:gd name="T6" fmla="*/ 25 w 287"/>
                <a:gd name="T7" fmla="*/ 50 h 50"/>
                <a:gd name="T8" fmla="*/ 262 w 287"/>
                <a:gd name="T9" fmla="*/ 50 h 50"/>
                <a:gd name="T10" fmla="*/ 287 w 287"/>
                <a:gd name="T11" fmla="*/ 28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8"/>
                    <a:pt x="0" y="28"/>
                    <a:pt x="0" y="28"/>
                  </a:cubicBezTo>
                  <a:cubicBezTo>
                    <a:pt x="0" y="28"/>
                    <a:pt x="0" y="50"/>
                    <a:pt x="25" y="50"/>
                  </a:cubicBezTo>
                  <a:cubicBezTo>
                    <a:pt x="262" y="50"/>
                    <a:pt x="262" y="50"/>
                    <a:pt x="262" y="50"/>
                  </a:cubicBezTo>
                  <a:cubicBezTo>
                    <a:pt x="262" y="50"/>
                    <a:pt x="287" y="50"/>
                    <a:pt x="287" y="28"/>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4" name="Freeform 38"/>
            <p:cNvSpPr>
              <a:spLocks/>
            </p:cNvSpPr>
            <p:nvPr/>
          </p:nvSpPr>
          <p:spPr bwMode="gray">
            <a:xfrm>
              <a:off x="9526281" y="5807294"/>
              <a:ext cx="449587" cy="75380"/>
            </a:xfrm>
            <a:custGeom>
              <a:avLst/>
              <a:gdLst>
                <a:gd name="T0" fmla="*/ 25 w 287"/>
                <a:gd name="T1" fmla="*/ 0 h 49"/>
                <a:gd name="T2" fmla="*/ 0 w 287"/>
                <a:gd name="T3" fmla="*/ 23 h 49"/>
                <a:gd name="T4" fmla="*/ 0 w 287"/>
                <a:gd name="T5" fmla="*/ 27 h 49"/>
                <a:gd name="T6" fmla="*/ 25 w 287"/>
                <a:gd name="T7" fmla="*/ 49 h 49"/>
                <a:gd name="T8" fmla="*/ 262 w 287"/>
                <a:gd name="T9" fmla="*/ 49 h 49"/>
                <a:gd name="T10" fmla="*/ 287 w 287"/>
                <a:gd name="T11" fmla="*/ 27 h 49"/>
                <a:gd name="T12" fmla="*/ 287 w 287"/>
                <a:gd name="T13" fmla="*/ 23 h 49"/>
                <a:gd name="T14" fmla="*/ 262 w 287"/>
                <a:gd name="T15" fmla="*/ 0 h 49"/>
                <a:gd name="T16" fmla="*/ 153 w 287"/>
                <a:gd name="T17" fmla="*/ 0 h 49"/>
                <a:gd name="T18" fmla="*/ 25 w 287"/>
                <a:gd name="T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49">
                  <a:moveTo>
                    <a:pt x="25" y="0"/>
                  </a:moveTo>
                  <a:cubicBezTo>
                    <a:pt x="25" y="0"/>
                    <a:pt x="0" y="0"/>
                    <a:pt x="0" y="23"/>
                  </a:cubicBezTo>
                  <a:cubicBezTo>
                    <a:pt x="0" y="27"/>
                    <a:pt x="0" y="27"/>
                    <a:pt x="0" y="27"/>
                  </a:cubicBezTo>
                  <a:cubicBezTo>
                    <a:pt x="0" y="27"/>
                    <a:pt x="0" y="49"/>
                    <a:pt x="25" y="49"/>
                  </a:cubicBezTo>
                  <a:cubicBezTo>
                    <a:pt x="262" y="49"/>
                    <a:pt x="262" y="49"/>
                    <a:pt x="262" y="49"/>
                  </a:cubicBezTo>
                  <a:cubicBezTo>
                    <a:pt x="262" y="49"/>
                    <a:pt x="287" y="49"/>
                    <a:pt x="287" y="27"/>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5" name="Freeform 39"/>
            <p:cNvSpPr>
              <a:spLocks/>
            </p:cNvSpPr>
            <p:nvPr/>
          </p:nvSpPr>
          <p:spPr bwMode="gray">
            <a:xfrm>
              <a:off x="9526281" y="5941900"/>
              <a:ext cx="449587" cy="78073"/>
            </a:xfrm>
            <a:custGeom>
              <a:avLst/>
              <a:gdLst>
                <a:gd name="T0" fmla="*/ 25 w 287"/>
                <a:gd name="T1" fmla="*/ 0 h 50"/>
                <a:gd name="T2" fmla="*/ 0 w 287"/>
                <a:gd name="T3" fmla="*/ 24 h 50"/>
                <a:gd name="T4" fmla="*/ 0 w 287"/>
                <a:gd name="T5" fmla="*/ 28 h 50"/>
                <a:gd name="T6" fmla="*/ 25 w 287"/>
                <a:gd name="T7" fmla="*/ 50 h 50"/>
                <a:gd name="T8" fmla="*/ 262 w 287"/>
                <a:gd name="T9" fmla="*/ 50 h 50"/>
                <a:gd name="T10" fmla="*/ 287 w 287"/>
                <a:gd name="T11" fmla="*/ 28 h 50"/>
                <a:gd name="T12" fmla="*/ 287 w 287"/>
                <a:gd name="T13" fmla="*/ 24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4"/>
                  </a:cubicBezTo>
                  <a:cubicBezTo>
                    <a:pt x="0" y="28"/>
                    <a:pt x="0" y="28"/>
                    <a:pt x="0" y="28"/>
                  </a:cubicBezTo>
                  <a:cubicBezTo>
                    <a:pt x="0" y="28"/>
                    <a:pt x="0" y="50"/>
                    <a:pt x="25" y="50"/>
                  </a:cubicBezTo>
                  <a:cubicBezTo>
                    <a:pt x="262" y="50"/>
                    <a:pt x="262" y="50"/>
                    <a:pt x="262" y="50"/>
                  </a:cubicBezTo>
                  <a:cubicBezTo>
                    <a:pt x="262" y="50"/>
                    <a:pt x="287" y="50"/>
                    <a:pt x="287" y="28"/>
                  </a:cubicBezTo>
                  <a:cubicBezTo>
                    <a:pt x="287" y="24"/>
                    <a:pt x="287" y="24"/>
                    <a:pt x="287" y="24"/>
                  </a:cubicBezTo>
                  <a:cubicBezTo>
                    <a:pt x="287" y="24"/>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26" name="Oval 40"/>
            <p:cNvSpPr>
              <a:spLocks noChangeArrowheads="1"/>
            </p:cNvSpPr>
            <p:nvPr/>
          </p:nvSpPr>
          <p:spPr bwMode="gray">
            <a:xfrm>
              <a:off x="9889718" y="4991577"/>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27" name="Oval 41"/>
            <p:cNvSpPr>
              <a:spLocks noChangeArrowheads="1"/>
            </p:cNvSpPr>
            <p:nvPr/>
          </p:nvSpPr>
          <p:spPr bwMode="gray">
            <a:xfrm>
              <a:off x="9889718" y="5131568"/>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28" name="Oval 42"/>
            <p:cNvSpPr>
              <a:spLocks noChangeArrowheads="1"/>
            </p:cNvSpPr>
            <p:nvPr/>
          </p:nvSpPr>
          <p:spPr bwMode="gray">
            <a:xfrm>
              <a:off x="9889718" y="5268867"/>
              <a:ext cx="45767" cy="45767"/>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29" name="Oval 43"/>
            <p:cNvSpPr>
              <a:spLocks noChangeArrowheads="1"/>
            </p:cNvSpPr>
            <p:nvPr/>
          </p:nvSpPr>
          <p:spPr bwMode="gray">
            <a:xfrm>
              <a:off x="9889718" y="5406165"/>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0" name="Oval 44"/>
            <p:cNvSpPr>
              <a:spLocks noChangeArrowheads="1"/>
            </p:cNvSpPr>
            <p:nvPr/>
          </p:nvSpPr>
          <p:spPr bwMode="gray">
            <a:xfrm>
              <a:off x="9889718" y="5546156"/>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1" name="Oval 45"/>
            <p:cNvSpPr>
              <a:spLocks noChangeArrowheads="1"/>
            </p:cNvSpPr>
            <p:nvPr/>
          </p:nvSpPr>
          <p:spPr bwMode="gray">
            <a:xfrm>
              <a:off x="9889718" y="5683456"/>
              <a:ext cx="45767" cy="45767"/>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2" name="Oval 46"/>
            <p:cNvSpPr>
              <a:spLocks noChangeArrowheads="1"/>
            </p:cNvSpPr>
            <p:nvPr/>
          </p:nvSpPr>
          <p:spPr bwMode="gray">
            <a:xfrm>
              <a:off x="9889718" y="5823447"/>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3" name="Oval 47"/>
            <p:cNvSpPr>
              <a:spLocks noChangeArrowheads="1"/>
            </p:cNvSpPr>
            <p:nvPr/>
          </p:nvSpPr>
          <p:spPr bwMode="gray">
            <a:xfrm>
              <a:off x="9889718" y="5960744"/>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4" name="Freeform 48"/>
            <p:cNvSpPr>
              <a:spLocks/>
            </p:cNvSpPr>
            <p:nvPr/>
          </p:nvSpPr>
          <p:spPr bwMode="gray">
            <a:xfrm>
              <a:off x="9526281" y="6081891"/>
              <a:ext cx="449587" cy="78073"/>
            </a:xfrm>
            <a:custGeom>
              <a:avLst/>
              <a:gdLst>
                <a:gd name="T0" fmla="*/ 25 w 287"/>
                <a:gd name="T1" fmla="*/ 0 h 50"/>
                <a:gd name="T2" fmla="*/ 0 w 287"/>
                <a:gd name="T3" fmla="*/ 23 h 50"/>
                <a:gd name="T4" fmla="*/ 0 w 287"/>
                <a:gd name="T5" fmla="*/ 27 h 50"/>
                <a:gd name="T6" fmla="*/ 25 w 287"/>
                <a:gd name="T7" fmla="*/ 50 h 50"/>
                <a:gd name="T8" fmla="*/ 262 w 287"/>
                <a:gd name="T9" fmla="*/ 50 h 50"/>
                <a:gd name="T10" fmla="*/ 287 w 287"/>
                <a:gd name="T11" fmla="*/ 27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7"/>
                    <a:pt x="0" y="27"/>
                    <a:pt x="0" y="27"/>
                  </a:cubicBezTo>
                  <a:cubicBezTo>
                    <a:pt x="0" y="27"/>
                    <a:pt x="0" y="50"/>
                    <a:pt x="25" y="50"/>
                  </a:cubicBezTo>
                  <a:cubicBezTo>
                    <a:pt x="262" y="50"/>
                    <a:pt x="262" y="50"/>
                    <a:pt x="262" y="50"/>
                  </a:cubicBezTo>
                  <a:cubicBezTo>
                    <a:pt x="262" y="50"/>
                    <a:pt x="287" y="50"/>
                    <a:pt x="287" y="27"/>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5" name="Oval 49"/>
            <p:cNvSpPr>
              <a:spLocks noChangeArrowheads="1"/>
            </p:cNvSpPr>
            <p:nvPr/>
          </p:nvSpPr>
          <p:spPr bwMode="gray">
            <a:xfrm>
              <a:off x="9889718" y="6100735"/>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6" name="Freeform 50"/>
            <p:cNvSpPr>
              <a:spLocks/>
            </p:cNvSpPr>
            <p:nvPr/>
          </p:nvSpPr>
          <p:spPr bwMode="gray">
            <a:xfrm>
              <a:off x="8842479" y="5909595"/>
              <a:ext cx="446894" cy="78073"/>
            </a:xfrm>
            <a:custGeom>
              <a:avLst/>
              <a:gdLst>
                <a:gd name="T0" fmla="*/ 24 w 286"/>
                <a:gd name="T1" fmla="*/ 0 h 50"/>
                <a:gd name="T2" fmla="*/ 0 w 286"/>
                <a:gd name="T3" fmla="*/ 23 h 50"/>
                <a:gd name="T4" fmla="*/ 0 w 286"/>
                <a:gd name="T5" fmla="*/ 27 h 50"/>
                <a:gd name="T6" fmla="*/ 24 w 286"/>
                <a:gd name="T7" fmla="*/ 50 h 50"/>
                <a:gd name="T8" fmla="*/ 262 w 286"/>
                <a:gd name="T9" fmla="*/ 50 h 50"/>
                <a:gd name="T10" fmla="*/ 286 w 286"/>
                <a:gd name="T11" fmla="*/ 27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7"/>
                    <a:pt x="0" y="27"/>
                    <a:pt x="0" y="27"/>
                  </a:cubicBezTo>
                  <a:cubicBezTo>
                    <a:pt x="0" y="27"/>
                    <a:pt x="0" y="50"/>
                    <a:pt x="24" y="50"/>
                  </a:cubicBezTo>
                  <a:cubicBezTo>
                    <a:pt x="262" y="50"/>
                    <a:pt x="262" y="50"/>
                    <a:pt x="262" y="50"/>
                  </a:cubicBezTo>
                  <a:cubicBezTo>
                    <a:pt x="262" y="50"/>
                    <a:pt x="286" y="50"/>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7" name="Oval 51"/>
            <p:cNvSpPr>
              <a:spLocks noChangeArrowheads="1"/>
            </p:cNvSpPr>
            <p:nvPr/>
          </p:nvSpPr>
          <p:spPr bwMode="gray">
            <a:xfrm>
              <a:off x="9203225" y="5928439"/>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38" name="Rectangle 52"/>
            <p:cNvSpPr>
              <a:spLocks noChangeArrowheads="1"/>
            </p:cNvSpPr>
            <p:nvPr/>
          </p:nvSpPr>
          <p:spPr bwMode="gray">
            <a:xfrm>
              <a:off x="8643261" y="4245857"/>
              <a:ext cx="573425" cy="255753"/>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39" name="Freeform 53"/>
            <p:cNvSpPr>
              <a:spLocks/>
            </p:cNvSpPr>
            <p:nvPr/>
          </p:nvSpPr>
          <p:spPr bwMode="gray">
            <a:xfrm>
              <a:off x="10780814" y="5917670"/>
              <a:ext cx="1235690" cy="611115"/>
            </a:xfrm>
            <a:custGeom>
              <a:avLst/>
              <a:gdLst>
                <a:gd name="T0" fmla="*/ 763 w 788"/>
                <a:gd name="T1" fmla="*/ 392 h 392"/>
                <a:gd name="T2" fmla="*/ 788 w 788"/>
                <a:gd name="T3" fmla="*/ 304 h 392"/>
                <a:gd name="T4" fmla="*/ 625 w 788"/>
                <a:gd name="T5" fmla="*/ 142 h 392"/>
                <a:gd name="T6" fmla="*/ 580 w 788"/>
                <a:gd name="T7" fmla="*/ 149 h 392"/>
                <a:gd name="T8" fmla="*/ 358 w 788"/>
                <a:gd name="T9" fmla="*/ 0 h 392"/>
                <a:gd name="T10" fmla="*/ 120 w 788"/>
                <a:gd name="T11" fmla="*/ 224 h 392"/>
                <a:gd name="T12" fmla="*/ 0 w 788"/>
                <a:gd name="T13" fmla="*/ 347 h 392"/>
                <a:gd name="T14" fmla="*/ 8 w 788"/>
                <a:gd name="T15" fmla="*/ 392 h 392"/>
                <a:gd name="T16" fmla="*/ 763 w 788"/>
                <a:gd name="T17"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8" h="392">
                  <a:moveTo>
                    <a:pt x="763" y="392"/>
                  </a:moveTo>
                  <a:cubicBezTo>
                    <a:pt x="779" y="366"/>
                    <a:pt x="788" y="337"/>
                    <a:pt x="788" y="304"/>
                  </a:cubicBezTo>
                  <a:cubicBezTo>
                    <a:pt x="788" y="214"/>
                    <a:pt x="715" y="142"/>
                    <a:pt x="625" y="142"/>
                  </a:cubicBezTo>
                  <a:cubicBezTo>
                    <a:pt x="609" y="142"/>
                    <a:pt x="594" y="144"/>
                    <a:pt x="580" y="149"/>
                  </a:cubicBezTo>
                  <a:cubicBezTo>
                    <a:pt x="544" y="61"/>
                    <a:pt x="458" y="0"/>
                    <a:pt x="358" y="0"/>
                  </a:cubicBezTo>
                  <a:cubicBezTo>
                    <a:pt x="231" y="0"/>
                    <a:pt x="127" y="99"/>
                    <a:pt x="120" y="224"/>
                  </a:cubicBezTo>
                  <a:cubicBezTo>
                    <a:pt x="53" y="226"/>
                    <a:pt x="0" y="280"/>
                    <a:pt x="0" y="347"/>
                  </a:cubicBezTo>
                  <a:cubicBezTo>
                    <a:pt x="0" y="363"/>
                    <a:pt x="2" y="378"/>
                    <a:pt x="8" y="392"/>
                  </a:cubicBezTo>
                  <a:lnTo>
                    <a:pt x="763" y="392"/>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0" name="Freeform 55"/>
            <p:cNvSpPr>
              <a:spLocks/>
            </p:cNvSpPr>
            <p:nvPr/>
          </p:nvSpPr>
          <p:spPr bwMode="gray">
            <a:xfrm>
              <a:off x="11198094" y="5990359"/>
              <a:ext cx="1238381" cy="646112"/>
            </a:xfrm>
            <a:custGeom>
              <a:avLst/>
              <a:gdLst>
                <a:gd name="T0" fmla="*/ 790 w 790"/>
                <a:gd name="T1" fmla="*/ 206 h 414"/>
                <a:gd name="T2" fmla="*/ 661 w 790"/>
                <a:gd name="T3" fmla="*/ 149 h 414"/>
                <a:gd name="T4" fmla="*/ 613 w 790"/>
                <a:gd name="T5" fmla="*/ 156 h 414"/>
                <a:gd name="T6" fmla="*/ 379 w 790"/>
                <a:gd name="T7" fmla="*/ 0 h 414"/>
                <a:gd name="T8" fmla="*/ 127 w 790"/>
                <a:gd name="T9" fmla="*/ 236 h 414"/>
                <a:gd name="T10" fmla="*/ 0 w 790"/>
                <a:gd name="T11" fmla="*/ 366 h 414"/>
                <a:gd name="T12" fmla="*/ 9 w 790"/>
                <a:gd name="T13" fmla="*/ 414 h 414"/>
                <a:gd name="T14" fmla="*/ 790 w 790"/>
                <a:gd name="T15" fmla="*/ 414 h 414"/>
                <a:gd name="T16" fmla="*/ 790 w 790"/>
                <a:gd name="T17" fmla="*/ 20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0" h="414">
                  <a:moveTo>
                    <a:pt x="790" y="206"/>
                  </a:moveTo>
                  <a:cubicBezTo>
                    <a:pt x="758" y="172"/>
                    <a:pt x="713" y="149"/>
                    <a:pt x="661" y="149"/>
                  </a:cubicBezTo>
                  <a:cubicBezTo>
                    <a:pt x="644" y="149"/>
                    <a:pt x="628" y="152"/>
                    <a:pt x="613" y="156"/>
                  </a:cubicBezTo>
                  <a:cubicBezTo>
                    <a:pt x="576" y="64"/>
                    <a:pt x="484" y="0"/>
                    <a:pt x="379" y="0"/>
                  </a:cubicBezTo>
                  <a:cubicBezTo>
                    <a:pt x="245" y="0"/>
                    <a:pt x="135" y="104"/>
                    <a:pt x="127" y="236"/>
                  </a:cubicBezTo>
                  <a:cubicBezTo>
                    <a:pt x="56" y="238"/>
                    <a:pt x="0" y="295"/>
                    <a:pt x="0" y="366"/>
                  </a:cubicBezTo>
                  <a:cubicBezTo>
                    <a:pt x="0" y="383"/>
                    <a:pt x="3" y="399"/>
                    <a:pt x="9" y="414"/>
                  </a:cubicBezTo>
                  <a:cubicBezTo>
                    <a:pt x="790" y="414"/>
                    <a:pt x="790" y="414"/>
                    <a:pt x="790" y="414"/>
                  </a:cubicBezTo>
                  <a:lnTo>
                    <a:pt x="790" y="2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1" name="Freeform 59"/>
            <p:cNvSpPr>
              <a:spLocks/>
            </p:cNvSpPr>
            <p:nvPr/>
          </p:nvSpPr>
          <p:spPr bwMode="gray">
            <a:xfrm>
              <a:off x="11682678" y="5328094"/>
              <a:ext cx="309596" cy="441510"/>
            </a:xfrm>
            <a:custGeom>
              <a:avLst/>
              <a:gdLst>
                <a:gd name="T0" fmla="*/ 198 w 198"/>
                <a:gd name="T1" fmla="*/ 202 h 283"/>
                <a:gd name="T2" fmla="*/ 198 w 198"/>
                <a:gd name="T3" fmla="*/ 0 h 283"/>
                <a:gd name="T4" fmla="*/ 177 w 198"/>
                <a:gd name="T5" fmla="*/ 6 h 283"/>
                <a:gd name="T6" fmla="*/ 177 w 198"/>
                <a:gd name="T7" fmla="*/ 230 h 283"/>
                <a:gd name="T8" fmla="*/ 0 w 198"/>
                <a:gd name="T9" fmla="*/ 230 h 283"/>
                <a:gd name="T10" fmla="*/ 26 w 198"/>
                <a:gd name="T11" fmla="*/ 246 h 283"/>
                <a:gd name="T12" fmla="*/ 26 w 198"/>
                <a:gd name="T13" fmla="*/ 283 h 283"/>
                <a:gd name="T14" fmla="*/ 171 w 198"/>
                <a:gd name="T15" fmla="*/ 283 h 283"/>
                <a:gd name="T16" fmla="*/ 171 w 198"/>
                <a:gd name="T17" fmla="*/ 246 h 283"/>
                <a:gd name="T18" fmla="*/ 198 w 198"/>
                <a:gd name="T19" fmla="*/ 20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83">
                  <a:moveTo>
                    <a:pt x="198" y="202"/>
                  </a:moveTo>
                  <a:cubicBezTo>
                    <a:pt x="198" y="0"/>
                    <a:pt x="198" y="0"/>
                    <a:pt x="198" y="0"/>
                  </a:cubicBezTo>
                  <a:cubicBezTo>
                    <a:pt x="190" y="0"/>
                    <a:pt x="183" y="3"/>
                    <a:pt x="177" y="6"/>
                  </a:cubicBezTo>
                  <a:cubicBezTo>
                    <a:pt x="177" y="230"/>
                    <a:pt x="177" y="230"/>
                    <a:pt x="177" y="230"/>
                  </a:cubicBezTo>
                  <a:cubicBezTo>
                    <a:pt x="0" y="230"/>
                    <a:pt x="0" y="230"/>
                    <a:pt x="0" y="230"/>
                  </a:cubicBezTo>
                  <a:cubicBezTo>
                    <a:pt x="6" y="239"/>
                    <a:pt x="15" y="244"/>
                    <a:pt x="26" y="246"/>
                  </a:cubicBezTo>
                  <a:cubicBezTo>
                    <a:pt x="26" y="283"/>
                    <a:pt x="26" y="283"/>
                    <a:pt x="26" y="283"/>
                  </a:cubicBezTo>
                  <a:cubicBezTo>
                    <a:pt x="171" y="283"/>
                    <a:pt x="171" y="283"/>
                    <a:pt x="171" y="283"/>
                  </a:cubicBezTo>
                  <a:cubicBezTo>
                    <a:pt x="171" y="246"/>
                    <a:pt x="171" y="246"/>
                    <a:pt x="171" y="246"/>
                  </a:cubicBezTo>
                  <a:lnTo>
                    <a:pt x="198" y="202"/>
                  </a:lnTo>
                  <a:close/>
                </a:path>
              </a:pathLst>
            </a:custGeom>
            <a:solidFill>
              <a:srgbClr val="613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2" name="Freeform 60"/>
            <p:cNvSpPr>
              <a:spLocks/>
            </p:cNvSpPr>
            <p:nvPr/>
          </p:nvSpPr>
          <p:spPr bwMode="gray">
            <a:xfrm>
              <a:off x="11704215" y="5815369"/>
              <a:ext cx="263829" cy="419973"/>
            </a:xfrm>
            <a:custGeom>
              <a:avLst/>
              <a:gdLst>
                <a:gd name="T0" fmla="*/ 167 w 167"/>
                <a:gd name="T1" fmla="*/ 270 h 270"/>
                <a:gd name="T2" fmla="*/ 167 w 167"/>
                <a:gd name="T3" fmla="*/ 0 h 270"/>
                <a:gd name="T4" fmla="*/ 0 w 167"/>
                <a:gd name="T5" fmla="*/ 0 h 270"/>
                <a:gd name="T6" fmla="*/ 0 w 167"/>
                <a:gd name="T7" fmla="*/ 203 h 270"/>
                <a:gd name="T8" fmla="*/ 18 w 167"/>
                <a:gd name="T9" fmla="*/ 202 h 270"/>
                <a:gd name="T10" fmla="*/ 167 w 167"/>
                <a:gd name="T11" fmla="*/ 270 h 270"/>
              </a:gdLst>
              <a:ahLst/>
              <a:cxnLst>
                <a:cxn ang="0">
                  <a:pos x="T0" y="T1"/>
                </a:cxn>
                <a:cxn ang="0">
                  <a:pos x="T2" y="T3"/>
                </a:cxn>
                <a:cxn ang="0">
                  <a:pos x="T4" y="T5"/>
                </a:cxn>
                <a:cxn ang="0">
                  <a:pos x="T6" y="T7"/>
                </a:cxn>
                <a:cxn ang="0">
                  <a:pos x="T8" y="T9"/>
                </a:cxn>
                <a:cxn ang="0">
                  <a:pos x="T10" y="T11"/>
                </a:cxn>
              </a:cxnLst>
              <a:rect l="0" t="0" r="r" b="b"/>
              <a:pathLst>
                <a:path w="167" h="270">
                  <a:moveTo>
                    <a:pt x="167" y="270"/>
                  </a:moveTo>
                  <a:cubicBezTo>
                    <a:pt x="167" y="0"/>
                    <a:pt x="167" y="0"/>
                    <a:pt x="167" y="0"/>
                  </a:cubicBezTo>
                  <a:cubicBezTo>
                    <a:pt x="0" y="0"/>
                    <a:pt x="0" y="0"/>
                    <a:pt x="0" y="0"/>
                  </a:cubicBezTo>
                  <a:cubicBezTo>
                    <a:pt x="0" y="203"/>
                    <a:pt x="0" y="203"/>
                    <a:pt x="0" y="203"/>
                  </a:cubicBezTo>
                  <a:cubicBezTo>
                    <a:pt x="6" y="203"/>
                    <a:pt x="12" y="202"/>
                    <a:pt x="18" y="202"/>
                  </a:cubicBezTo>
                  <a:cubicBezTo>
                    <a:pt x="77" y="202"/>
                    <a:pt x="131" y="229"/>
                    <a:pt x="167" y="270"/>
                  </a:cubicBezTo>
                  <a:close/>
                </a:path>
              </a:pathLst>
            </a:custGeom>
            <a:solidFill>
              <a:srgbClr val="001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3" name="Rectangle 61"/>
            <p:cNvSpPr>
              <a:spLocks noChangeArrowheads="1"/>
            </p:cNvSpPr>
            <p:nvPr/>
          </p:nvSpPr>
          <p:spPr bwMode="gray">
            <a:xfrm>
              <a:off x="11712292" y="5769604"/>
              <a:ext cx="247676" cy="45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4" name="Freeform 62"/>
            <p:cNvSpPr>
              <a:spLocks/>
            </p:cNvSpPr>
            <p:nvPr/>
          </p:nvSpPr>
          <p:spPr bwMode="gray">
            <a:xfrm>
              <a:off x="9698577" y="6491095"/>
              <a:ext cx="1017626" cy="503430"/>
            </a:xfrm>
            <a:custGeom>
              <a:avLst/>
              <a:gdLst>
                <a:gd name="T0" fmla="*/ 628 w 650"/>
                <a:gd name="T1" fmla="*/ 323 h 323"/>
                <a:gd name="T2" fmla="*/ 650 w 650"/>
                <a:gd name="T3" fmla="*/ 251 h 323"/>
                <a:gd name="T4" fmla="*/ 515 w 650"/>
                <a:gd name="T5" fmla="*/ 117 h 323"/>
                <a:gd name="T6" fmla="*/ 477 w 650"/>
                <a:gd name="T7" fmla="*/ 122 h 323"/>
                <a:gd name="T8" fmla="*/ 295 w 650"/>
                <a:gd name="T9" fmla="*/ 0 h 323"/>
                <a:gd name="T10" fmla="*/ 99 w 650"/>
                <a:gd name="T11" fmla="*/ 184 h 323"/>
                <a:gd name="T12" fmla="*/ 0 w 650"/>
                <a:gd name="T13" fmla="*/ 285 h 323"/>
                <a:gd name="T14" fmla="*/ 7 w 650"/>
                <a:gd name="T15" fmla="*/ 323 h 323"/>
                <a:gd name="T16" fmla="*/ 628 w 650"/>
                <a:gd name="T17"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0" h="323">
                  <a:moveTo>
                    <a:pt x="628" y="323"/>
                  </a:moveTo>
                  <a:cubicBezTo>
                    <a:pt x="642" y="302"/>
                    <a:pt x="650" y="277"/>
                    <a:pt x="650" y="251"/>
                  </a:cubicBezTo>
                  <a:cubicBezTo>
                    <a:pt x="650" y="176"/>
                    <a:pt x="589" y="117"/>
                    <a:pt x="515" y="117"/>
                  </a:cubicBezTo>
                  <a:cubicBezTo>
                    <a:pt x="502" y="117"/>
                    <a:pt x="489" y="119"/>
                    <a:pt x="477" y="122"/>
                  </a:cubicBezTo>
                  <a:cubicBezTo>
                    <a:pt x="448" y="50"/>
                    <a:pt x="377" y="0"/>
                    <a:pt x="295" y="0"/>
                  </a:cubicBezTo>
                  <a:cubicBezTo>
                    <a:pt x="191" y="0"/>
                    <a:pt x="105" y="81"/>
                    <a:pt x="99" y="184"/>
                  </a:cubicBezTo>
                  <a:cubicBezTo>
                    <a:pt x="44" y="185"/>
                    <a:pt x="0" y="230"/>
                    <a:pt x="0" y="285"/>
                  </a:cubicBezTo>
                  <a:cubicBezTo>
                    <a:pt x="0" y="298"/>
                    <a:pt x="1" y="311"/>
                    <a:pt x="7" y="323"/>
                  </a:cubicBezTo>
                  <a:lnTo>
                    <a:pt x="628" y="3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5" name="Rectangle 63"/>
            <p:cNvSpPr>
              <a:spLocks noChangeArrowheads="1"/>
            </p:cNvSpPr>
            <p:nvPr/>
          </p:nvSpPr>
          <p:spPr bwMode="gray">
            <a:xfrm>
              <a:off x="10840041" y="5481545"/>
              <a:ext cx="43074" cy="91532"/>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46" name="Freeform 64"/>
            <p:cNvSpPr>
              <a:spLocks/>
            </p:cNvSpPr>
            <p:nvPr/>
          </p:nvSpPr>
          <p:spPr bwMode="gray">
            <a:xfrm>
              <a:off x="6852992" y="5328094"/>
              <a:ext cx="729569" cy="231523"/>
            </a:xfrm>
            <a:custGeom>
              <a:avLst/>
              <a:gdLst>
                <a:gd name="T0" fmla="*/ 271 w 271"/>
                <a:gd name="T1" fmla="*/ 0 h 86"/>
                <a:gd name="T2" fmla="*/ 0 w 271"/>
                <a:gd name="T3" fmla="*/ 0 h 86"/>
                <a:gd name="T4" fmla="*/ 17 w 271"/>
                <a:gd name="T5" fmla="*/ 11 h 86"/>
                <a:gd name="T6" fmla="*/ 132 w 271"/>
                <a:gd name="T7" fmla="*/ 48 h 86"/>
                <a:gd name="T8" fmla="*/ 133 w 271"/>
                <a:gd name="T9" fmla="*/ 86 h 86"/>
                <a:gd name="T10" fmla="*/ 240 w 271"/>
                <a:gd name="T11" fmla="*/ 86 h 86"/>
                <a:gd name="T12" fmla="*/ 240 w 271"/>
                <a:gd name="T13" fmla="*/ 21 h 86"/>
                <a:gd name="T14" fmla="*/ 271 w 271"/>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86">
                  <a:moveTo>
                    <a:pt x="271" y="0"/>
                  </a:moveTo>
                  <a:lnTo>
                    <a:pt x="0" y="0"/>
                  </a:lnTo>
                  <a:lnTo>
                    <a:pt x="17" y="11"/>
                  </a:lnTo>
                  <a:lnTo>
                    <a:pt x="132" y="48"/>
                  </a:lnTo>
                  <a:lnTo>
                    <a:pt x="133" y="86"/>
                  </a:lnTo>
                  <a:lnTo>
                    <a:pt x="240" y="86"/>
                  </a:lnTo>
                  <a:lnTo>
                    <a:pt x="240" y="21"/>
                  </a:lnTo>
                  <a:lnTo>
                    <a:pt x="271" y="0"/>
                  </a:lnTo>
                  <a:close/>
                </a:path>
              </a:pathLst>
            </a:custGeom>
            <a:solidFill>
              <a:srgbClr val="BB91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7" name="Freeform 65"/>
            <p:cNvSpPr>
              <a:spLocks/>
            </p:cNvSpPr>
            <p:nvPr/>
          </p:nvSpPr>
          <p:spPr bwMode="gray">
            <a:xfrm>
              <a:off x="7192201" y="5621536"/>
              <a:ext cx="328440" cy="508814"/>
            </a:xfrm>
            <a:custGeom>
              <a:avLst/>
              <a:gdLst>
                <a:gd name="T0" fmla="*/ 209 w 209"/>
                <a:gd name="T1" fmla="*/ 327 h 327"/>
                <a:gd name="T2" fmla="*/ 209 w 209"/>
                <a:gd name="T3" fmla="*/ 0 h 327"/>
                <a:gd name="T4" fmla="*/ 0 w 209"/>
                <a:gd name="T5" fmla="*/ 0 h 327"/>
                <a:gd name="T6" fmla="*/ 0 w 209"/>
                <a:gd name="T7" fmla="*/ 242 h 327"/>
                <a:gd name="T8" fmla="*/ 209 w 209"/>
                <a:gd name="T9" fmla="*/ 327 h 327"/>
              </a:gdLst>
              <a:ahLst/>
              <a:cxnLst>
                <a:cxn ang="0">
                  <a:pos x="T0" y="T1"/>
                </a:cxn>
                <a:cxn ang="0">
                  <a:pos x="T2" y="T3"/>
                </a:cxn>
                <a:cxn ang="0">
                  <a:pos x="T4" y="T5"/>
                </a:cxn>
                <a:cxn ang="0">
                  <a:pos x="T6" y="T7"/>
                </a:cxn>
                <a:cxn ang="0">
                  <a:pos x="T8" y="T9"/>
                </a:cxn>
              </a:cxnLst>
              <a:rect l="0" t="0" r="r" b="b"/>
              <a:pathLst>
                <a:path w="209" h="327">
                  <a:moveTo>
                    <a:pt x="209" y="327"/>
                  </a:moveTo>
                  <a:cubicBezTo>
                    <a:pt x="209" y="0"/>
                    <a:pt x="209" y="0"/>
                    <a:pt x="209" y="0"/>
                  </a:cubicBezTo>
                  <a:cubicBezTo>
                    <a:pt x="0" y="0"/>
                    <a:pt x="0" y="0"/>
                    <a:pt x="0" y="0"/>
                  </a:cubicBezTo>
                  <a:cubicBezTo>
                    <a:pt x="0" y="242"/>
                    <a:pt x="0" y="242"/>
                    <a:pt x="0" y="242"/>
                  </a:cubicBezTo>
                  <a:cubicBezTo>
                    <a:pt x="81" y="245"/>
                    <a:pt x="153" y="277"/>
                    <a:pt x="209" y="327"/>
                  </a:cubicBezTo>
                  <a:close/>
                </a:path>
              </a:pathLst>
            </a:custGeom>
            <a:solidFill>
              <a:srgbClr val="001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8" name="Rectangle 66"/>
            <p:cNvSpPr>
              <a:spLocks noChangeArrowheads="1"/>
            </p:cNvSpPr>
            <p:nvPr/>
          </p:nvSpPr>
          <p:spPr bwMode="gray">
            <a:xfrm>
              <a:off x="7202970" y="5559618"/>
              <a:ext cx="306903" cy="619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49" name="Rectangle 67"/>
            <p:cNvSpPr>
              <a:spLocks noChangeArrowheads="1"/>
            </p:cNvSpPr>
            <p:nvPr/>
          </p:nvSpPr>
          <p:spPr bwMode="gray">
            <a:xfrm>
              <a:off x="7943307" y="5048112"/>
              <a:ext cx="43074" cy="91532"/>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50" name="Freeform 68"/>
            <p:cNvSpPr>
              <a:spLocks/>
            </p:cNvSpPr>
            <p:nvPr/>
          </p:nvSpPr>
          <p:spPr bwMode="gray">
            <a:xfrm>
              <a:off x="7940614" y="5088494"/>
              <a:ext cx="1289532" cy="454971"/>
            </a:xfrm>
            <a:custGeom>
              <a:avLst/>
              <a:gdLst>
                <a:gd name="T0" fmla="*/ 479 w 479"/>
                <a:gd name="T1" fmla="*/ 169 h 169"/>
                <a:gd name="T2" fmla="*/ 163 w 479"/>
                <a:gd name="T3" fmla="*/ 169 h 169"/>
                <a:gd name="T4" fmla="*/ 163 w 479"/>
                <a:gd name="T5" fmla="*/ 5 h 169"/>
                <a:gd name="T6" fmla="*/ 0 w 479"/>
                <a:gd name="T7" fmla="*/ 5 h 169"/>
                <a:gd name="T8" fmla="*/ 0 w 479"/>
                <a:gd name="T9" fmla="*/ 0 h 169"/>
                <a:gd name="T10" fmla="*/ 169 w 479"/>
                <a:gd name="T11" fmla="*/ 0 h 169"/>
                <a:gd name="T12" fmla="*/ 169 w 479"/>
                <a:gd name="T13" fmla="*/ 165 h 169"/>
                <a:gd name="T14" fmla="*/ 479 w 479"/>
                <a:gd name="T15" fmla="*/ 165 h 169"/>
                <a:gd name="T16" fmla="*/ 479 w 479"/>
                <a:gd name="T1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9" h="169">
                  <a:moveTo>
                    <a:pt x="479" y="169"/>
                  </a:moveTo>
                  <a:lnTo>
                    <a:pt x="163" y="169"/>
                  </a:lnTo>
                  <a:lnTo>
                    <a:pt x="163" y="5"/>
                  </a:lnTo>
                  <a:lnTo>
                    <a:pt x="0" y="5"/>
                  </a:lnTo>
                  <a:lnTo>
                    <a:pt x="0" y="0"/>
                  </a:lnTo>
                  <a:lnTo>
                    <a:pt x="169" y="0"/>
                  </a:lnTo>
                  <a:lnTo>
                    <a:pt x="169" y="165"/>
                  </a:lnTo>
                  <a:lnTo>
                    <a:pt x="479" y="165"/>
                  </a:lnTo>
                  <a:lnTo>
                    <a:pt x="479" y="169"/>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51" name="Freeform 69"/>
            <p:cNvSpPr>
              <a:spLocks/>
            </p:cNvSpPr>
            <p:nvPr/>
          </p:nvSpPr>
          <p:spPr bwMode="gray">
            <a:xfrm>
              <a:off x="10215467" y="6227266"/>
              <a:ext cx="134607" cy="188449"/>
            </a:xfrm>
            <a:custGeom>
              <a:avLst/>
              <a:gdLst>
                <a:gd name="T0" fmla="*/ 85 w 85"/>
                <a:gd name="T1" fmla="*/ 86 h 121"/>
                <a:gd name="T2" fmla="*/ 85 w 85"/>
                <a:gd name="T3" fmla="*/ 0 h 121"/>
                <a:gd name="T4" fmla="*/ 77 w 85"/>
                <a:gd name="T5" fmla="*/ 2 h 121"/>
                <a:gd name="T6" fmla="*/ 77 w 85"/>
                <a:gd name="T7" fmla="*/ 98 h 121"/>
                <a:gd name="T8" fmla="*/ 0 w 85"/>
                <a:gd name="T9" fmla="*/ 98 h 121"/>
                <a:gd name="T10" fmla="*/ 11 w 85"/>
                <a:gd name="T11" fmla="*/ 105 h 121"/>
                <a:gd name="T12" fmla="*/ 11 w 85"/>
                <a:gd name="T13" fmla="*/ 121 h 121"/>
                <a:gd name="T14" fmla="*/ 73 w 85"/>
                <a:gd name="T15" fmla="*/ 121 h 121"/>
                <a:gd name="T16" fmla="*/ 73 w 85"/>
                <a:gd name="T17" fmla="*/ 105 h 121"/>
                <a:gd name="T18" fmla="*/ 85 w 85"/>
                <a:gd name="T19" fmla="*/ 8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21">
                  <a:moveTo>
                    <a:pt x="85" y="86"/>
                  </a:moveTo>
                  <a:cubicBezTo>
                    <a:pt x="85" y="0"/>
                    <a:pt x="85" y="0"/>
                    <a:pt x="85" y="0"/>
                  </a:cubicBezTo>
                  <a:cubicBezTo>
                    <a:pt x="82" y="0"/>
                    <a:pt x="79" y="1"/>
                    <a:pt x="77" y="2"/>
                  </a:cubicBezTo>
                  <a:cubicBezTo>
                    <a:pt x="77" y="98"/>
                    <a:pt x="77" y="98"/>
                    <a:pt x="77" y="98"/>
                  </a:cubicBezTo>
                  <a:cubicBezTo>
                    <a:pt x="0" y="98"/>
                    <a:pt x="0" y="98"/>
                    <a:pt x="0" y="98"/>
                  </a:cubicBezTo>
                  <a:cubicBezTo>
                    <a:pt x="3" y="102"/>
                    <a:pt x="7" y="104"/>
                    <a:pt x="11" y="105"/>
                  </a:cubicBezTo>
                  <a:cubicBezTo>
                    <a:pt x="11" y="121"/>
                    <a:pt x="11" y="121"/>
                    <a:pt x="11" y="121"/>
                  </a:cubicBezTo>
                  <a:cubicBezTo>
                    <a:pt x="73" y="121"/>
                    <a:pt x="73" y="121"/>
                    <a:pt x="73" y="121"/>
                  </a:cubicBezTo>
                  <a:cubicBezTo>
                    <a:pt x="73" y="105"/>
                    <a:pt x="73" y="105"/>
                    <a:pt x="73" y="105"/>
                  </a:cubicBezTo>
                  <a:lnTo>
                    <a:pt x="85" y="86"/>
                  </a:lnTo>
                  <a:close/>
                </a:path>
              </a:pathLst>
            </a:custGeom>
            <a:solidFill>
              <a:srgbClr val="CE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2" name="Freeform 70"/>
            <p:cNvSpPr>
              <a:spLocks/>
            </p:cNvSpPr>
            <p:nvPr/>
          </p:nvSpPr>
          <p:spPr bwMode="gray">
            <a:xfrm>
              <a:off x="10228926" y="6437253"/>
              <a:ext cx="110378" cy="250369"/>
            </a:xfrm>
            <a:custGeom>
              <a:avLst/>
              <a:gdLst>
                <a:gd name="T0" fmla="*/ 72 w 72"/>
                <a:gd name="T1" fmla="*/ 160 h 160"/>
                <a:gd name="T2" fmla="*/ 72 w 72"/>
                <a:gd name="T3" fmla="*/ 0 h 160"/>
                <a:gd name="T4" fmla="*/ 0 w 72"/>
                <a:gd name="T5" fmla="*/ 0 h 160"/>
                <a:gd name="T6" fmla="*/ 0 w 72"/>
                <a:gd name="T7" fmla="*/ 119 h 160"/>
                <a:gd name="T8" fmla="*/ 72 w 72"/>
                <a:gd name="T9" fmla="*/ 160 h 160"/>
              </a:gdLst>
              <a:ahLst/>
              <a:cxnLst>
                <a:cxn ang="0">
                  <a:pos x="T0" y="T1"/>
                </a:cxn>
                <a:cxn ang="0">
                  <a:pos x="T2" y="T3"/>
                </a:cxn>
                <a:cxn ang="0">
                  <a:pos x="T4" y="T5"/>
                </a:cxn>
                <a:cxn ang="0">
                  <a:pos x="T6" y="T7"/>
                </a:cxn>
                <a:cxn ang="0">
                  <a:pos x="T8" y="T9"/>
                </a:cxn>
              </a:cxnLst>
              <a:rect l="0" t="0" r="r" b="b"/>
              <a:pathLst>
                <a:path w="72" h="160">
                  <a:moveTo>
                    <a:pt x="72" y="160"/>
                  </a:moveTo>
                  <a:cubicBezTo>
                    <a:pt x="72" y="0"/>
                    <a:pt x="72" y="0"/>
                    <a:pt x="72" y="0"/>
                  </a:cubicBezTo>
                  <a:cubicBezTo>
                    <a:pt x="0" y="0"/>
                    <a:pt x="0" y="0"/>
                    <a:pt x="0" y="0"/>
                  </a:cubicBezTo>
                  <a:cubicBezTo>
                    <a:pt x="0" y="119"/>
                    <a:pt x="0" y="119"/>
                    <a:pt x="0" y="119"/>
                  </a:cubicBezTo>
                  <a:cubicBezTo>
                    <a:pt x="27" y="126"/>
                    <a:pt x="52" y="140"/>
                    <a:pt x="72" y="160"/>
                  </a:cubicBezTo>
                  <a:close/>
                </a:path>
              </a:pathLst>
            </a:custGeom>
            <a:solidFill>
              <a:srgbClr val="001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3" name="Rectangle 71"/>
            <p:cNvSpPr>
              <a:spLocks noChangeArrowheads="1"/>
            </p:cNvSpPr>
            <p:nvPr/>
          </p:nvSpPr>
          <p:spPr bwMode="gray">
            <a:xfrm>
              <a:off x="10231619" y="6415716"/>
              <a:ext cx="104994" cy="21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4" name="Freeform 72"/>
            <p:cNvSpPr>
              <a:spLocks/>
            </p:cNvSpPr>
            <p:nvPr/>
          </p:nvSpPr>
          <p:spPr bwMode="gray">
            <a:xfrm>
              <a:off x="9916639" y="5287711"/>
              <a:ext cx="923402" cy="247676"/>
            </a:xfrm>
            <a:custGeom>
              <a:avLst/>
              <a:gdLst>
                <a:gd name="T0" fmla="*/ 343 w 343"/>
                <a:gd name="T1" fmla="*/ 92 h 92"/>
                <a:gd name="T2" fmla="*/ 196 w 343"/>
                <a:gd name="T3" fmla="*/ 92 h 92"/>
                <a:gd name="T4" fmla="*/ 196 w 343"/>
                <a:gd name="T5" fmla="*/ 5 h 92"/>
                <a:gd name="T6" fmla="*/ 0 w 343"/>
                <a:gd name="T7" fmla="*/ 5 h 92"/>
                <a:gd name="T8" fmla="*/ 0 w 343"/>
                <a:gd name="T9" fmla="*/ 0 h 92"/>
                <a:gd name="T10" fmla="*/ 201 w 343"/>
                <a:gd name="T11" fmla="*/ 0 h 92"/>
                <a:gd name="T12" fmla="*/ 201 w 343"/>
                <a:gd name="T13" fmla="*/ 87 h 92"/>
                <a:gd name="T14" fmla="*/ 343 w 343"/>
                <a:gd name="T15" fmla="*/ 87 h 92"/>
                <a:gd name="T16" fmla="*/ 343 w 343"/>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 h="92">
                  <a:moveTo>
                    <a:pt x="343" y="92"/>
                  </a:moveTo>
                  <a:lnTo>
                    <a:pt x="196" y="92"/>
                  </a:lnTo>
                  <a:lnTo>
                    <a:pt x="196" y="5"/>
                  </a:lnTo>
                  <a:lnTo>
                    <a:pt x="0" y="5"/>
                  </a:lnTo>
                  <a:lnTo>
                    <a:pt x="0" y="0"/>
                  </a:lnTo>
                  <a:lnTo>
                    <a:pt x="201" y="0"/>
                  </a:lnTo>
                  <a:lnTo>
                    <a:pt x="201" y="87"/>
                  </a:lnTo>
                  <a:lnTo>
                    <a:pt x="343" y="87"/>
                  </a:lnTo>
                  <a:lnTo>
                    <a:pt x="343" y="92"/>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55" name="Freeform 73"/>
            <p:cNvSpPr>
              <a:spLocks/>
            </p:cNvSpPr>
            <p:nvPr/>
          </p:nvSpPr>
          <p:spPr bwMode="gray">
            <a:xfrm>
              <a:off x="9623198" y="5565002"/>
              <a:ext cx="282675" cy="743029"/>
            </a:xfrm>
            <a:custGeom>
              <a:avLst/>
              <a:gdLst>
                <a:gd name="T0" fmla="*/ 93 w 105"/>
                <a:gd name="T1" fmla="*/ 276 h 276"/>
                <a:gd name="T2" fmla="*/ 0 w 105"/>
                <a:gd name="T3" fmla="*/ 276 h 276"/>
                <a:gd name="T4" fmla="*/ 0 w 105"/>
                <a:gd name="T5" fmla="*/ 0 h 276"/>
                <a:gd name="T6" fmla="*/ 105 w 105"/>
                <a:gd name="T7" fmla="*/ 0 h 276"/>
                <a:gd name="T8" fmla="*/ 105 w 105"/>
                <a:gd name="T9" fmla="*/ 6 h 276"/>
                <a:gd name="T10" fmla="*/ 6 w 105"/>
                <a:gd name="T11" fmla="*/ 6 h 276"/>
                <a:gd name="T12" fmla="*/ 6 w 105"/>
                <a:gd name="T13" fmla="*/ 271 h 276"/>
                <a:gd name="T14" fmla="*/ 93 w 105"/>
                <a:gd name="T15" fmla="*/ 271 h 276"/>
                <a:gd name="T16" fmla="*/ 93 w 105"/>
                <a:gd name="T17"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76">
                  <a:moveTo>
                    <a:pt x="93" y="276"/>
                  </a:moveTo>
                  <a:lnTo>
                    <a:pt x="0" y="276"/>
                  </a:lnTo>
                  <a:lnTo>
                    <a:pt x="0" y="0"/>
                  </a:lnTo>
                  <a:lnTo>
                    <a:pt x="105" y="0"/>
                  </a:lnTo>
                  <a:lnTo>
                    <a:pt x="105" y="6"/>
                  </a:lnTo>
                  <a:lnTo>
                    <a:pt x="6" y="6"/>
                  </a:lnTo>
                  <a:lnTo>
                    <a:pt x="6" y="271"/>
                  </a:lnTo>
                  <a:lnTo>
                    <a:pt x="93" y="271"/>
                  </a:lnTo>
                  <a:lnTo>
                    <a:pt x="93" y="276"/>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56" name="Rectangle 74"/>
            <p:cNvSpPr>
              <a:spLocks noChangeArrowheads="1"/>
            </p:cNvSpPr>
            <p:nvPr/>
          </p:nvSpPr>
          <p:spPr bwMode="gray">
            <a:xfrm>
              <a:off x="9846644" y="6273032"/>
              <a:ext cx="26921" cy="56536"/>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57" name="Freeform 75"/>
            <p:cNvSpPr>
              <a:spLocks/>
            </p:cNvSpPr>
            <p:nvPr/>
          </p:nvSpPr>
          <p:spPr bwMode="gray">
            <a:xfrm>
              <a:off x="10883115" y="4951196"/>
              <a:ext cx="1076853" cy="734953"/>
            </a:xfrm>
            <a:custGeom>
              <a:avLst/>
              <a:gdLst>
                <a:gd name="T0" fmla="*/ 400 w 400"/>
                <a:gd name="T1" fmla="*/ 273 h 273"/>
                <a:gd name="T2" fmla="*/ 400 w 400"/>
                <a:gd name="T3" fmla="*/ 0 h 273"/>
                <a:gd name="T4" fmla="*/ 201 w 400"/>
                <a:gd name="T5" fmla="*/ 0 h 273"/>
                <a:gd name="T6" fmla="*/ 0 w 400"/>
                <a:gd name="T7" fmla="*/ 0 h 273"/>
                <a:gd name="T8" fmla="*/ 0 w 400"/>
                <a:gd name="T9" fmla="*/ 273 h 273"/>
                <a:gd name="T10" fmla="*/ 201 w 400"/>
                <a:gd name="T11" fmla="*/ 273 h 273"/>
                <a:gd name="T12" fmla="*/ 400 w 400"/>
                <a:gd name="T13" fmla="*/ 273 h 273"/>
              </a:gdLst>
              <a:ahLst/>
              <a:cxnLst>
                <a:cxn ang="0">
                  <a:pos x="T0" y="T1"/>
                </a:cxn>
                <a:cxn ang="0">
                  <a:pos x="T2" y="T3"/>
                </a:cxn>
                <a:cxn ang="0">
                  <a:pos x="T4" y="T5"/>
                </a:cxn>
                <a:cxn ang="0">
                  <a:pos x="T6" y="T7"/>
                </a:cxn>
                <a:cxn ang="0">
                  <a:pos x="T8" y="T9"/>
                </a:cxn>
                <a:cxn ang="0">
                  <a:pos x="T10" y="T11"/>
                </a:cxn>
                <a:cxn ang="0">
                  <a:pos x="T12" y="T13"/>
                </a:cxn>
              </a:cxnLst>
              <a:rect l="0" t="0" r="r" b="b"/>
              <a:pathLst>
                <a:path w="400" h="273">
                  <a:moveTo>
                    <a:pt x="400" y="273"/>
                  </a:moveTo>
                  <a:lnTo>
                    <a:pt x="400" y="0"/>
                  </a:lnTo>
                  <a:lnTo>
                    <a:pt x="201" y="0"/>
                  </a:lnTo>
                  <a:lnTo>
                    <a:pt x="0" y="0"/>
                  </a:lnTo>
                  <a:lnTo>
                    <a:pt x="0" y="273"/>
                  </a:lnTo>
                  <a:lnTo>
                    <a:pt x="201" y="273"/>
                  </a:lnTo>
                  <a:lnTo>
                    <a:pt x="400" y="273"/>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58" name="Rectangle 76"/>
            <p:cNvSpPr>
              <a:spLocks noChangeArrowheads="1"/>
            </p:cNvSpPr>
            <p:nvPr/>
          </p:nvSpPr>
          <p:spPr bwMode="gray">
            <a:xfrm>
              <a:off x="10939649" y="4991577"/>
              <a:ext cx="966476" cy="573425"/>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dirty="0"/>
            </a:p>
          </p:txBody>
        </p:sp>
        <p:sp>
          <p:nvSpPr>
            <p:cNvPr id="159" name="Freeform 77"/>
            <p:cNvSpPr>
              <a:spLocks noEditPoints="1"/>
            </p:cNvSpPr>
            <p:nvPr/>
          </p:nvSpPr>
          <p:spPr bwMode="gray">
            <a:xfrm>
              <a:off x="11009645" y="5384628"/>
              <a:ext cx="826485" cy="99610"/>
            </a:xfrm>
            <a:custGeom>
              <a:avLst/>
              <a:gdLst>
                <a:gd name="T0" fmla="*/ 0 w 527"/>
                <a:gd name="T1" fmla="*/ 57 h 64"/>
                <a:gd name="T2" fmla="*/ 41 w 527"/>
                <a:gd name="T3" fmla="*/ 57 h 64"/>
                <a:gd name="T4" fmla="*/ 8 w 527"/>
                <a:gd name="T5" fmla="*/ 0 h 64"/>
                <a:gd name="T6" fmla="*/ 34 w 527"/>
                <a:gd name="T7" fmla="*/ 57 h 64"/>
                <a:gd name="T8" fmla="*/ 86 w 527"/>
                <a:gd name="T9" fmla="*/ 57 h 64"/>
                <a:gd name="T10" fmla="*/ 60 w 527"/>
                <a:gd name="T11" fmla="*/ 4 h 64"/>
                <a:gd name="T12" fmla="*/ 77 w 527"/>
                <a:gd name="T13" fmla="*/ 57 h 64"/>
                <a:gd name="T14" fmla="*/ 65 w 527"/>
                <a:gd name="T15" fmla="*/ 64 h 64"/>
                <a:gd name="T16" fmla="*/ 102 w 527"/>
                <a:gd name="T17" fmla="*/ 39 h 64"/>
                <a:gd name="T18" fmla="*/ 93 w 527"/>
                <a:gd name="T19" fmla="*/ 57 h 64"/>
                <a:gd name="T20" fmla="*/ 121 w 527"/>
                <a:gd name="T21" fmla="*/ 8 h 64"/>
                <a:gd name="T22" fmla="*/ 154 w 527"/>
                <a:gd name="T23" fmla="*/ 64 h 64"/>
                <a:gd name="T24" fmla="*/ 154 w 527"/>
                <a:gd name="T25" fmla="*/ 0 h 64"/>
                <a:gd name="T26" fmla="*/ 154 w 527"/>
                <a:gd name="T27" fmla="*/ 8 h 64"/>
                <a:gd name="T28" fmla="*/ 130 w 527"/>
                <a:gd name="T29" fmla="*/ 8 h 64"/>
                <a:gd name="T30" fmla="*/ 182 w 527"/>
                <a:gd name="T31" fmla="*/ 57 h 64"/>
                <a:gd name="T32" fmla="*/ 224 w 527"/>
                <a:gd name="T33" fmla="*/ 57 h 64"/>
                <a:gd name="T34" fmla="*/ 191 w 527"/>
                <a:gd name="T35" fmla="*/ 0 h 64"/>
                <a:gd name="T36" fmla="*/ 215 w 527"/>
                <a:gd name="T37" fmla="*/ 57 h 64"/>
                <a:gd name="T38" fmla="*/ 251 w 527"/>
                <a:gd name="T39" fmla="*/ 0 h 64"/>
                <a:gd name="T40" fmla="*/ 251 w 527"/>
                <a:gd name="T41" fmla="*/ 64 h 64"/>
                <a:gd name="T42" fmla="*/ 284 w 527"/>
                <a:gd name="T43" fmla="*/ 8 h 64"/>
                <a:gd name="T44" fmla="*/ 251 w 527"/>
                <a:gd name="T45" fmla="*/ 8 h 64"/>
                <a:gd name="T46" fmla="*/ 251 w 527"/>
                <a:gd name="T47" fmla="*/ 57 h 64"/>
                <a:gd name="T48" fmla="*/ 328 w 527"/>
                <a:gd name="T49" fmla="*/ 0 h 64"/>
                <a:gd name="T50" fmla="*/ 307 w 527"/>
                <a:gd name="T51" fmla="*/ 8 h 64"/>
                <a:gd name="T52" fmla="*/ 307 w 527"/>
                <a:gd name="T53" fmla="*/ 57 h 64"/>
                <a:gd name="T54" fmla="*/ 340 w 527"/>
                <a:gd name="T55" fmla="*/ 64 h 64"/>
                <a:gd name="T56" fmla="*/ 340 w 527"/>
                <a:gd name="T57" fmla="*/ 35 h 64"/>
                <a:gd name="T58" fmla="*/ 328 w 527"/>
                <a:gd name="T59" fmla="*/ 57 h 64"/>
                <a:gd name="T60" fmla="*/ 368 w 527"/>
                <a:gd name="T61" fmla="*/ 0 h 64"/>
                <a:gd name="T62" fmla="*/ 380 w 527"/>
                <a:gd name="T63" fmla="*/ 8 h 64"/>
                <a:gd name="T64" fmla="*/ 364 w 527"/>
                <a:gd name="T65" fmla="*/ 60 h 64"/>
                <a:gd name="T66" fmla="*/ 405 w 527"/>
                <a:gd name="T67" fmla="*/ 60 h 64"/>
                <a:gd name="T68" fmla="*/ 396 w 527"/>
                <a:gd name="T69" fmla="*/ 39 h 64"/>
                <a:gd name="T70" fmla="*/ 433 w 527"/>
                <a:gd name="T71" fmla="*/ 0 h 64"/>
                <a:gd name="T72" fmla="*/ 433 w 527"/>
                <a:gd name="T73" fmla="*/ 64 h 64"/>
                <a:gd name="T74" fmla="*/ 466 w 527"/>
                <a:gd name="T75" fmla="*/ 8 h 64"/>
                <a:gd name="T76" fmla="*/ 433 w 527"/>
                <a:gd name="T77" fmla="*/ 8 h 64"/>
                <a:gd name="T78" fmla="*/ 433 w 527"/>
                <a:gd name="T79" fmla="*/ 57 h 64"/>
                <a:gd name="T80" fmla="*/ 510 w 527"/>
                <a:gd name="T81" fmla="*/ 0 h 64"/>
                <a:gd name="T82" fmla="*/ 489 w 527"/>
                <a:gd name="T83" fmla="*/ 8 h 64"/>
                <a:gd name="T84" fmla="*/ 489 w 527"/>
                <a:gd name="T85" fmla="*/ 57 h 64"/>
                <a:gd name="T86" fmla="*/ 522 w 527"/>
                <a:gd name="T87" fmla="*/ 64 h 64"/>
                <a:gd name="T88" fmla="*/ 522 w 527"/>
                <a:gd name="T89" fmla="*/ 35 h 64"/>
                <a:gd name="T90" fmla="*/ 510 w 527"/>
                <a:gd name="T91"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7" h="64">
                  <a:moveTo>
                    <a:pt x="8" y="0"/>
                  </a:moveTo>
                  <a:cubicBezTo>
                    <a:pt x="4" y="0"/>
                    <a:pt x="0" y="3"/>
                    <a:pt x="0" y="8"/>
                  </a:cubicBezTo>
                  <a:cubicBezTo>
                    <a:pt x="0" y="57"/>
                    <a:pt x="0" y="57"/>
                    <a:pt x="0" y="57"/>
                  </a:cubicBezTo>
                  <a:cubicBezTo>
                    <a:pt x="0" y="61"/>
                    <a:pt x="4" y="64"/>
                    <a:pt x="8" y="64"/>
                  </a:cubicBezTo>
                  <a:cubicBezTo>
                    <a:pt x="34" y="64"/>
                    <a:pt x="34" y="64"/>
                    <a:pt x="34" y="64"/>
                  </a:cubicBezTo>
                  <a:cubicBezTo>
                    <a:pt x="38" y="64"/>
                    <a:pt x="41" y="61"/>
                    <a:pt x="41" y="57"/>
                  </a:cubicBezTo>
                  <a:cubicBezTo>
                    <a:pt x="41" y="8"/>
                    <a:pt x="41" y="8"/>
                    <a:pt x="41" y="8"/>
                  </a:cubicBezTo>
                  <a:cubicBezTo>
                    <a:pt x="41" y="3"/>
                    <a:pt x="38" y="0"/>
                    <a:pt x="34" y="0"/>
                  </a:cubicBezTo>
                  <a:lnTo>
                    <a:pt x="8" y="0"/>
                  </a:lnTo>
                  <a:close/>
                  <a:moveTo>
                    <a:pt x="8" y="8"/>
                  </a:moveTo>
                  <a:cubicBezTo>
                    <a:pt x="34" y="8"/>
                    <a:pt x="34" y="8"/>
                    <a:pt x="34" y="8"/>
                  </a:cubicBezTo>
                  <a:cubicBezTo>
                    <a:pt x="34" y="57"/>
                    <a:pt x="34" y="57"/>
                    <a:pt x="34" y="57"/>
                  </a:cubicBezTo>
                  <a:cubicBezTo>
                    <a:pt x="8" y="57"/>
                    <a:pt x="8" y="57"/>
                    <a:pt x="8" y="57"/>
                  </a:cubicBezTo>
                  <a:lnTo>
                    <a:pt x="8" y="8"/>
                  </a:lnTo>
                  <a:close/>
                  <a:moveTo>
                    <a:pt x="86" y="57"/>
                  </a:moveTo>
                  <a:cubicBezTo>
                    <a:pt x="86" y="0"/>
                    <a:pt x="86" y="0"/>
                    <a:pt x="86" y="0"/>
                  </a:cubicBezTo>
                  <a:cubicBezTo>
                    <a:pt x="65" y="0"/>
                    <a:pt x="65" y="0"/>
                    <a:pt x="65" y="0"/>
                  </a:cubicBezTo>
                  <a:cubicBezTo>
                    <a:pt x="63" y="0"/>
                    <a:pt x="60" y="0"/>
                    <a:pt x="60" y="4"/>
                  </a:cubicBezTo>
                  <a:cubicBezTo>
                    <a:pt x="60" y="7"/>
                    <a:pt x="63" y="8"/>
                    <a:pt x="65" y="8"/>
                  </a:cubicBezTo>
                  <a:cubicBezTo>
                    <a:pt x="77" y="8"/>
                    <a:pt x="77" y="8"/>
                    <a:pt x="77" y="8"/>
                  </a:cubicBezTo>
                  <a:cubicBezTo>
                    <a:pt x="77" y="57"/>
                    <a:pt x="77" y="57"/>
                    <a:pt x="77" y="57"/>
                  </a:cubicBezTo>
                  <a:cubicBezTo>
                    <a:pt x="65" y="57"/>
                    <a:pt x="65" y="57"/>
                    <a:pt x="65" y="57"/>
                  </a:cubicBezTo>
                  <a:cubicBezTo>
                    <a:pt x="63" y="57"/>
                    <a:pt x="60" y="58"/>
                    <a:pt x="60" y="60"/>
                  </a:cubicBezTo>
                  <a:cubicBezTo>
                    <a:pt x="60" y="64"/>
                    <a:pt x="63" y="64"/>
                    <a:pt x="65" y="64"/>
                  </a:cubicBezTo>
                  <a:cubicBezTo>
                    <a:pt x="98" y="64"/>
                    <a:pt x="98" y="64"/>
                    <a:pt x="98" y="64"/>
                  </a:cubicBezTo>
                  <a:cubicBezTo>
                    <a:pt x="100" y="64"/>
                    <a:pt x="102" y="64"/>
                    <a:pt x="102" y="60"/>
                  </a:cubicBezTo>
                  <a:cubicBezTo>
                    <a:pt x="102" y="39"/>
                    <a:pt x="102" y="39"/>
                    <a:pt x="102" y="39"/>
                  </a:cubicBezTo>
                  <a:cubicBezTo>
                    <a:pt x="102" y="37"/>
                    <a:pt x="101" y="35"/>
                    <a:pt x="98" y="35"/>
                  </a:cubicBezTo>
                  <a:cubicBezTo>
                    <a:pt x="95" y="35"/>
                    <a:pt x="93" y="37"/>
                    <a:pt x="93" y="39"/>
                  </a:cubicBezTo>
                  <a:cubicBezTo>
                    <a:pt x="93" y="57"/>
                    <a:pt x="93" y="57"/>
                    <a:pt x="93" y="57"/>
                  </a:cubicBezTo>
                  <a:lnTo>
                    <a:pt x="86" y="57"/>
                  </a:lnTo>
                  <a:close/>
                  <a:moveTo>
                    <a:pt x="130" y="0"/>
                  </a:moveTo>
                  <a:cubicBezTo>
                    <a:pt x="125" y="0"/>
                    <a:pt x="121" y="3"/>
                    <a:pt x="121" y="8"/>
                  </a:cubicBezTo>
                  <a:cubicBezTo>
                    <a:pt x="121" y="57"/>
                    <a:pt x="121" y="57"/>
                    <a:pt x="121" y="57"/>
                  </a:cubicBezTo>
                  <a:cubicBezTo>
                    <a:pt x="121" y="61"/>
                    <a:pt x="125" y="64"/>
                    <a:pt x="130" y="64"/>
                  </a:cubicBezTo>
                  <a:cubicBezTo>
                    <a:pt x="154" y="64"/>
                    <a:pt x="154" y="64"/>
                    <a:pt x="154" y="64"/>
                  </a:cubicBezTo>
                  <a:cubicBezTo>
                    <a:pt x="159" y="64"/>
                    <a:pt x="163" y="61"/>
                    <a:pt x="163" y="57"/>
                  </a:cubicBezTo>
                  <a:cubicBezTo>
                    <a:pt x="163" y="8"/>
                    <a:pt x="163" y="8"/>
                    <a:pt x="163" y="8"/>
                  </a:cubicBezTo>
                  <a:cubicBezTo>
                    <a:pt x="163" y="3"/>
                    <a:pt x="159" y="0"/>
                    <a:pt x="154" y="0"/>
                  </a:cubicBezTo>
                  <a:lnTo>
                    <a:pt x="130" y="0"/>
                  </a:lnTo>
                  <a:close/>
                  <a:moveTo>
                    <a:pt x="130" y="8"/>
                  </a:moveTo>
                  <a:cubicBezTo>
                    <a:pt x="154" y="8"/>
                    <a:pt x="154" y="8"/>
                    <a:pt x="154" y="8"/>
                  </a:cubicBezTo>
                  <a:cubicBezTo>
                    <a:pt x="154" y="57"/>
                    <a:pt x="154" y="57"/>
                    <a:pt x="154" y="57"/>
                  </a:cubicBezTo>
                  <a:cubicBezTo>
                    <a:pt x="130" y="57"/>
                    <a:pt x="130" y="57"/>
                    <a:pt x="130" y="57"/>
                  </a:cubicBezTo>
                  <a:lnTo>
                    <a:pt x="130" y="8"/>
                  </a:lnTo>
                  <a:close/>
                  <a:moveTo>
                    <a:pt x="191" y="0"/>
                  </a:moveTo>
                  <a:cubicBezTo>
                    <a:pt x="185" y="0"/>
                    <a:pt x="182" y="3"/>
                    <a:pt x="182" y="8"/>
                  </a:cubicBezTo>
                  <a:cubicBezTo>
                    <a:pt x="182" y="57"/>
                    <a:pt x="182" y="57"/>
                    <a:pt x="182" y="57"/>
                  </a:cubicBezTo>
                  <a:cubicBezTo>
                    <a:pt x="182" y="61"/>
                    <a:pt x="185" y="64"/>
                    <a:pt x="191" y="64"/>
                  </a:cubicBezTo>
                  <a:cubicBezTo>
                    <a:pt x="215" y="64"/>
                    <a:pt x="215" y="64"/>
                    <a:pt x="215" y="64"/>
                  </a:cubicBezTo>
                  <a:cubicBezTo>
                    <a:pt x="220" y="64"/>
                    <a:pt x="224" y="61"/>
                    <a:pt x="224" y="57"/>
                  </a:cubicBezTo>
                  <a:cubicBezTo>
                    <a:pt x="224" y="8"/>
                    <a:pt x="224" y="8"/>
                    <a:pt x="224" y="8"/>
                  </a:cubicBezTo>
                  <a:cubicBezTo>
                    <a:pt x="224" y="3"/>
                    <a:pt x="219" y="0"/>
                    <a:pt x="215" y="0"/>
                  </a:cubicBezTo>
                  <a:lnTo>
                    <a:pt x="191" y="0"/>
                  </a:lnTo>
                  <a:close/>
                  <a:moveTo>
                    <a:pt x="191" y="8"/>
                  </a:moveTo>
                  <a:cubicBezTo>
                    <a:pt x="215" y="8"/>
                    <a:pt x="215" y="8"/>
                    <a:pt x="215" y="8"/>
                  </a:cubicBezTo>
                  <a:cubicBezTo>
                    <a:pt x="215" y="57"/>
                    <a:pt x="215" y="57"/>
                    <a:pt x="215" y="57"/>
                  </a:cubicBezTo>
                  <a:cubicBezTo>
                    <a:pt x="191" y="57"/>
                    <a:pt x="191" y="57"/>
                    <a:pt x="191" y="57"/>
                  </a:cubicBezTo>
                  <a:lnTo>
                    <a:pt x="191" y="8"/>
                  </a:lnTo>
                  <a:close/>
                  <a:moveTo>
                    <a:pt x="251" y="0"/>
                  </a:moveTo>
                  <a:cubicBezTo>
                    <a:pt x="246" y="0"/>
                    <a:pt x="243" y="3"/>
                    <a:pt x="243" y="8"/>
                  </a:cubicBezTo>
                  <a:cubicBezTo>
                    <a:pt x="243" y="57"/>
                    <a:pt x="243" y="57"/>
                    <a:pt x="243" y="57"/>
                  </a:cubicBezTo>
                  <a:cubicBezTo>
                    <a:pt x="243" y="61"/>
                    <a:pt x="246" y="64"/>
                    <a:pt x="251" y="64"/>
                  </a:cubicBezTo>
                  <a:cubicBezTo>
                    <a:pt x="276" y="64"/>
                    <a:pt x="276" y="64"/>
                    <a:pt x="276" y="64"/>
                  </a:cubicBezTo>
                  <a:cubicBezTo>
                    <a:pt x="280" y="64"/>
                    <a:pt x="284" y="61"/>
                    <a:pt x="284" y="57"/>
                  </a:cubicBezTo>
                  <a:cubicBezTo>
                    <a:pt x="284" y="8"/>
                    <a:pt x="284" y="8"/>
                    <a:pt x="284" y="8"/>
                  </a:cubicBezTo>
                  <a:cubicBezTo>
                    <a:pt x="284" y="3"/>
                    <a:pt x="280" y="0"/>
                    <a:pt x="276" y="0"/>
                  </a:cubicBezTo>
                  <a:lnTo>
                    <a:pt x="251" y="0"/>
                  </a:lnTo>
                  <a:close/>
                  <a:moveTo>
                    <a:pt x="251" y="8"/>
                  </a:moveTo>
                  <a:cubicBezTo>
                    <a:pt x="276" y="8"/>
                    <a:pt x="276" y="8"/>
                    <a:pt x="276" y="8"/>
                  </a:cubicBezTo>
                  <a:cubicBezTo>
                    <a:pt x="276" y="57"/>
                    <a:pt x="276" y="57"/>
                    <a:pt x="276" y="57"/>
                  </a:cubicBezTo>
                  <a:cubicBezTo>
                    <a:pt x="251" y="57"/>
                    <a:pt x="251" y="57"/>
                    <a:pt x="251" y="57"/>
                  </a:cubicBezTo>
                  <a:lnTo>
                    <a:pt x="251" y="8"/>
                  </a:lnTo>
                  <a:close/>
                  <a:moveTo>
                    <a:pt x="328" y="57"/>
                  </a:moveTo>
                  <a:cubicBezTo>
                    <a:pt x="328" y="0"/>
                    <a:pt x="328" y="0"/>
                    <a:pt x="328" y="0"/>
                  </a:cubicBezTo>
                  <a:cubicBezTo>
                    <a:pt x="307" y="0"/>
                    <a:pt x="307" y="0"/>
                    <a:pt x="307" y="0"/>
                  </a:cubicBezTo>
                  <a:cubicBezTo>
                    <a:pt x="305" y="0"/>
                    <a:pt x="303" y="0"/>
                    <a:pt x="303" y="4"/>
                  </a:cubicBezTo>
                  <a:cubicBezTo>
                    <a:pt x="303" y="7"/>
                    <a:pt x="305" y="8"/>
                    <a:pt x="307" y="8"/>
                  </a:cubicBezTo>
                  <a:cubicBezTo>
                    <a:pt x="320" y="8"/>
                    <a:pt x="320" y="8"/>
                    <a:pt x="320" y="8"/>
                  </a:cubicBezTo>
                  <a:cubicBezTo>
                    <a:pt x="320" y="57"/>
                    <a:pt x="320" y="57"/>
                    <a:pt x="320" y="57"/>
                  </a:cubicBezTo>
                  <a:cubicBezTo>
                    <a:pt x="307" y="57"/>
                    <a:pt x="307" y="57"/>
                    <a:pt x="307" y="57"/>
                  </a:cubicBezTo>
                  <a:cubicBezTo>
                    <a:pt x="305" y="57"/>
                    <a:pt x="303" y="58"/>
                    <a:pt x="303" y="60"/>
                  </a:cubicBezTo>
                  <a:cubicBezTo>
                    <a:pt x="303" y="64"/>
                    <a:pt x="305" y="64"/>
                    <a:pt x="307" y="64"/>
                  </a:cubicBezTo>
                  <a:cubicBezTo>
                    <a:pt x="340" y="64"/>
                    <a:pt x="340" y="64"/>
                    <a:pt x="340" y="64"/>
                  </a:cubicBezTo>
                  <a:cubicBezTo>
                    <a:pt x="343" y="64"/>
                    <a:pt x="344" y="64"/>
                    <a:pt x="344" y="60"/>
                  </a:cubicBezTo>
                  <a:cubicBezTo>
                    <a:pt x="344" y="39"/>
                    <a:pt x="344" y="39"/>
                    <a:pt x="344" y="39"/>
                  </a:cubicBezTo>
                  <a:cubicBezTo>
                    <a:pt x="344" y="37"/>
                    <a:pt x="344" y="35"/>
                    <a:pt x="340" y="35"/>
                  </a:cubicBezTo>
                  <a:cubicBezTo>
                    <a:pt x="337" y="35"/>
                    <a:pt x="337" y="37"/>
                    <a:pt x="337" y="39"/>
                  </a:cubicBezTo>
                  <a:cubicBezTo>
                    <a:pt x="337" y="57"/>
                    <a:pt x="337" y="57"/>
                    <a:pt x="337" y="57"/>
                  </a:cubicBezTo>
                  <a:lnTo>
                    <a:pt x="328" y="57"/>
                  </a:lnTo>
                  <a:close/>
                  <a:moveTo>
                    <a:pt x="389" y="57"/>
                  </a:moveTo>
                  <a:cubicBezTo>
                    <a:pt x="389" y="0"/>
                    <a:pt x="389" y="0"/>
                    <a:pt x="389" y="0"/>
                  </a:cubicBezTo>
                  <a:cubicBezTo>
                    <a:pt x="368" y="0"/>
                    <a:pt x="368" y="0"/>
                    <a:pt x="368" y="0"/>
                  </a:cubicBezTo>
                  <a:cubicBezTo>
                    <a:pt x="366" y="0"/>
                    <a:pt x="364" y="0"/>
                    <a:pt x="364" y="4"/>
                  </a:cubicBezTo>
                  <a:cubicBezTo>
                    <a:pt x="364" y="7"/>
                    <a:pt x="366" y="8"/>
                    <a:pt x="368" y="8"/>
                  </a:cubicBezTo>
                  <a:cubicBezTo>
                    <a:pt x="380" y="8"/>
                    <a:pt x="380" y="8"/>
                    <a:pt x="380" y="8"/>
                  </a:cubicBezTo>
                  <a:cubicBezTo>
                    <a:pt x="380" y="57"/>
                    <a:pt x="380" y="57"/>
                    <a:pt x="380" y="57"/>
                  </a:cubicBezTo>
                  <a:cubicBezTo>
                    <a:pt x="368" y="57"/>
                    <a:pt x="368" y="57"/>
                    <a:pt x="368" y="57"/>
                  </a:cubicBezTo>
                  <a:cubicBezTo>
                    <a:pt x="366" y="57"/>
                    <a:pt x="364" y="58"/>
                    <a:pt x="364" y="60"/>
                  </a:cubicBezTo>
                  <a:cubicBezTo>
                    <a:pt x="364" y="64"/>
                    <a:pt x="366" y="64"/>
                    <a:pt x="368" y="64"/>
                  </a:cubicBezTo>
                  <a:cubicBezTo>
                    <a:pt x="401" y="64"/>
                    <a:pt x="401" y="64"/>
                    <a:pt x="401" y="64"/>
                  </a:cubicBezTo>
                  <a:cubicBezTo>
                    <a:pt x="403" y="64"/>
                    <a:pt x="405" y="64"/>
                    <a:pt x="405" y="60"/>
                  </a:cubicBezTo>
                  <a:cubicBezTo>
                    <a:pt x="405" y="39"/>
                    <a:pt x="405" y="39"/>
                    <a:pt x="405" y="39"/>
                  </a:cubicBezTo>
                  <a:cubicBezTo>
                    <a:pt x="405" y="37"/>
                    <a:pt x="404" y="35"/>
                    <a:pt x="401" y="35"/>
                  </a:cubicBezTo>
                  <a:cubicBezTo>
                    <a:pt x="398" y="35"/>
                    <a:pt x="396" y="37"/>
                    <a:pt x="396" y="39"/>
                  </a:cubicBezTo>
                  <a:cubicBezTo>
                    <a:pt x="396" y="57"/>
                    <a:pt x="396" y="57"/>
                    <a:pt x="396" y="57"/>
                  </a:cubicBezTo>
                  <a:lnTo>
                    <a:pt x="389" y="57"/>
                  </a:lnTo>
                  <a:close/>
                  <a:moveTo>
                    <a:pt x="433" y="0"/>
                  </a:moveTo>
                  <a:cubicBezTo>
                    <a:pt x="428" y="0"/>
                    <a:pt x="424" y="3"/>
                    <a:pt x="424" y="8"/>
                  </a:cubicBezTo>
                  <a:cubicBezTo>
                    <a:pt x="424" y="57"/>
                    <a:pt x="424" y="57"/>
                    <a:pt x="424" y="57"/>
                  </a:cubicBezTo>
                  <a:cubicBezTo>
                    <a:pt x="424" y="61"/>
                    <a:pt x="428" y="64"/>
                    <a:pt x="433" y="64"/>
                  </a:cubicBezTo>
                  <a:cubicBezTo>
                    <a:pt x="457" y="64"/>
                    <a:pt x="457" y="64"/>
                    <a:pt x="457" y="64"/>
                  </a:cubicBezTo>
                  <a:cubicBezTo>
                    <a:pt x="462" y="64"/>
                    <a:pt x="466" y="61"/>
                    <a:pt x="466" y="57"/>
                  </a:cubicBezTo>
                  <a:cubicBezTo>
                    <a:pt x="466" y="8"/>
                    <a:pt x="466" y="8"/>
                    <a:pt x="466" y="8"/>
                  </a:cubicBezTo>
                  <a:cubicBezTo>
                    <a:pt x="466" y="3"/>
                    <a:pt x="462" y="0"/>
                    <a:pt x="457" y="0"/>
                  </a:cubicBezTo>
                  <a:lnTo>
                    <a:pt x="433" y="0"/>
                  </a:lnTo>
                  <a:close/>
                  <a:moveTo>
                    <a:pt x="433" y="8"/>
                  </a:moveTo>
                  <a:cubicBezTo>
                    <a:pt x="457" y="8"/>
                    <a:pt x="457" y="8"/>
                    <a:pt x="457" y="8"/>
                  </a:cubicBezTo>
                  <a:cubicBezTo>
                    <a:pt x="457" y="57"/>
                    <a:pt x="457" y="57"/>
                    <a:pt x="457" y="57"/>
                  </a:cubicBezTo>
                  <a:cubicBezTo>
                    <a:pt x="433" y="57"/>
                    <a:pt x="433" y="57"/>
                    <a:pt x="433" y="57"/>
                  </a:cubicBezTo>
                  <a:lnTo>
                    <a:pt x="433" y="8"/>
                  </a:lnTo>
                  <a:close/>
                  <a:moveTo>
                    <a:pt x="510" y="57"/>
                  </a:moveTo>
                  <a:cubicBezTo>
                    <a:pt x="510" y="0"/>
                    <a:pt x="510" y="0"/>
                    <a:pt x="510" y="0"/>
                  </a:cubicBezTo>
                  <a:cubicBezTo>
                    <a:pt x="489" y="0"/>
                    <a:pt x="489" y="0"/>
                    <a:pt x="489" y="0"/>
                  </a:cubicBezTo>
                  <a:cubicBezTo>
                    <a:pt x="487" y="0"/>
                    <a:pt x="485" y="0"/>
                    <a:pt x="485" y="4"/>
                  </a:cubicBezTo>
                  <a:cubicBezTo>
                    <a:pt x="485" y="7"/>
                    <a:pt x="487" y="8"/>
                    <a:pt x="489" y="8"/>
                  </a:cubicBezTo>
                  <a:cubicBezTo>
                    <a:pt x="502" y="8"/>
                    <a:pt x="502" y="8"/>
                    <a:pt x="502" y="8"/>
                  </a:cubicBezTo>
                  <a:cubicBezTo>
                    <a:pt x="502" y="57"/>
                    <a:pt x="502" y="57"/>
                    <a:pt x="502" y="57"/>
                  </a:cubicBezTo>
                  <a:cubicBezTo>
                    <a:pt x="489" y="57"/>
                    <a:pt x="489" y="57"/>
                    <a:pt x="489" y="57"/>
                  </a:cubicBezTo>
                  <a:cubicBezTo>
                    <a:pt x="487" y="57"/>
                    <a:pt x="485" y="58"/>
                    <a:pt x="485" y="60"/>
                  </a:cubicBezTo>
                  <a:cubicBezTo>
                    <a:pt x="485" y="64"/>
                    <a:pt x="487" y="64"/>
                    <a:pt x="489" y="64"/>
                  </a:cubicBezTo>
                  <a:cubicBezTo>
                    <a:pt x="522" y="64"/>
                    <a:pt x="522" y="64"/>
                    <a:pt x="522" y="64"/>
                  </a:cubicBezTo>
                  <a:cubicBezTo>
                    <a:pt x="524" y="64"/>
                    <a:pt x="527" y="64"/>
                    <a:pt x="527" y="60"/>
                  </a:cubicBezTo>
                  <a:cubicBezTo>
                    <a:pt x="527" y="39"/>
                    <a:pt x="527" y="39"/>
                    <a:pt x="527" y="39"/>
                  </a:cubicBezTo>
                  <a:cubicBezTo>
                    <a:pt x="527" y="37"/>
                    <a:pt x="525" y="35"/>
                    <a:pt x="522" y="35"/>
                  </a:cubicBezTo>
                  <a:cubicBezTo>
                    <a:pt x="519" y="35"/>
                    <a:pt x="518" y="37"/>
                    <a:pt x="518" y="39"/>
                  </a:cubicBezTo>
                  <a:cubicBezTo>
                    <a:pt x="518" y="57"/>
                    <a:pt x="518" y="57"/>
                    <a:pt x="518" y="57"/>
                  </a:cubicBezTo>
                  <a:lnTo>
                    <a:pt x="51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0" name="Freeform 78"/>
            <p:cNvSpPr>
              <a:spLocks noEditPoints="1"/>
            </p:cNvSpPr>
            <p:nvPr/>
          </p:nvSpPr>
          <p:spPr bwMode="gray">
            <a:xfrm>
              <a:off x="11009645" y="5228485"/>
              <a:ext cx="826485" cy="99610"/>
            </a:xfrm>
            <a:custGeom>
              <a:avLst/>
              <a:gdLst>
                <a:gd name="T0" fmla="*/ 4 w 527"/>
                <a:gd name="T1" fmla="*/ 0 h 65"/>
                <a:gd name="T2" fmla="*/ 17 w 527"/>
                <a:gd name="T3" fmla="*/ 8 h 65"/>
                <a:gd name="T4" fmla="*/ 0 w 527"/>
                <a:gd name="T5" fmla="*/ 61 h 65"/>
                <a:gd name="T6" fmla="*/ 41 w 527"/>
                <a:gd name="T7" fmla="*/ 61 h 65"/>
                <a:gd name="T8" fmla="*/ 34 w 527"/>
                <a:gd name="T9" fmla="*/ 40 h 65"/>
                <a:gd name="T10" fmla="*/ 86 w 527"/>
                <a:gd name="T11" fmla="*/ 57 h 65"/>
                <a:gd name="T12" fmla="*/ 60 w 527"/>
                <a:gd name="T13" fmla="*/ 4 h 65"/>
                <a:gd name="T14" fmla="*/ 77 w 527"/>
                <a:gd name="T15" fmla="*/ 57 h 65"/>
                <a:gd name="T16" fmla="*/ 65 w 527"/>
                <a:gd name="T17" fmla="*/ 65 h 65"/>
                <a:gd name="T18" fmla="*/ 102 w 527"/>
                <a:gd name="T19" fmla="*/ 40 h 65"/>
                <a:gd name="T20" fmla="*/ 93 w 527"/>
                <a:gd name="T21" fmla="*/ 57 h 65"/>
                <a:gd name="T22" fmla="*/ 146 w 527"/>
                <a:gd name="T23" fmla="*/ 0 h 65"/>
                <a:gd name="T24" fmla="*/ 126 w 527"/>
                <a:gd name="T25" fmla="*/ 8 h 65"/>
                <a:gd name="T26" fmla="*/ 126 w 527"/>
                <a:gd name="T27" fmla="*/ 57 h 65"/>
                <a:gd name="T28" fmla="*/ 159 w 527"/>
                <a:gd name="T29" fmla="*/ 65 h 65"/>
                <a:gd name="T30" fmla="*/ 159 w 527"/>
                <a:gd name="T31" fmla="*/ 36 h 65"/>
                <a:gd name="T32" fmla="*/ 146 w 527"/>
                <a:gd name="T33" fmla="*/ 57 h 65"/>
                <a:gd name="T34" fmla="*/ 182 w 527"/>
                <a:gd name="T35" fmla="*/ 57 h 65"/>
                <a:gd name="T36" fmla="*/ 224 w 527"/>
                <a:gd name="T37" fmla="*/ 57 h 65"/>
                <a:gd name="T38" fmla="*/ 191 w 527"/>
                <a:gd name="T39" fmla="*/ 0 h 65"/>
                <a:gd name="T40" fmla="*/ 215 w 527"/>
                <a:gd name="T41" fmla="*/ 57 h 65"/>
                <a:gd name="T42" fmla="*/ 267 w 527"/>
                <a:gd name="T43" fmla="*/ 57 h 65"/>
                <a:gd name="T44" fmla="*/ 243 w 527"/>
                <a:gd name="T45" fmla="*/ 4 h 65"/>
                <a:gd name="T46" fmla="*/ 259 w 527"/>
                <a:gd name="T47" fmla="*/ 57 h 65"/>
                <a:gd name="T48" fmla="*/ 246 w 527"/>
                <a:gd name="T49" fmla="*/ 65 h 65"/>
                <a:gd name="T50" fmla="*/ 284 w 527"/>
                <a:gd name="T51" fmla="*/ 40 h 65"/>
                <a:gd name="T52" fmla="*/ 276 w 527"/>
                <a:gd name="T53" fmla="*/ 57 h 65"/>
                <a:gd name="T54" fmla="*/ 303 w 527"/>
                <a:gd name="T55" fmla="*/ 8 h 65"/>
                <a:gd name="T56" fmla="*/ 337 w 527"/>
                <a:gd name="T57" fmla="*/ 65 h 65"/>
                <a:gd name="T58" fmla="*/ 337 w 527"/>
                <a:gd name="T59" fmla="*/ 0 h 65"/>
                <a:gd name="T60" fmla="*/ 337 w 527"/>
                <a:gd name="T61" fmla="*/ 8 h 65"/>
                <a:gd name="T62" fmla="*/ 311 w 527"/>
                <a:gd name="T63" fmla="*/ 8 h 65"/>
                <a:gd name="T64" fmla="*/ 364 w 527"/>
                <a:gd name="T65" fmla="*/ 57 h 65"/>
                <a:gd name="T66" fmla="*/ 405 w 527"/>
                <a:gd name="T67" fmla="*/ 57 h 65"/>
                <a:gd name="T68" fmla="*/ 372 w 527"/>
                <a:gd name="T69" fmla="*/ 0 h 65"/>
                <a:gd name="T70" fmla="*/ 396 w 527"/>
                <a:gd name="T71" fmla="*/ 57 h 65"/>
                <a:gd name="T72" fmla="*/ 449 w 527"/>
                <a:gd name="T73" fmla="*/ 57 h 65"/>
                <a:gd name="T74" fmla="*/ 424 w 527"/>
                <a:gd name="T75" fmla="*/ 4 h 65"/>
                <a:gd name="T76" fmla="*/ 441 w 527"/>
                <a:gd name="T77" fmla="*/ 57 h 65"/>
                <a:gd name="T78" fmla="*/ 429 w 527"/>
                <a:gd name="T79" fmla="*/ 65 h 65"/>
                <a:gd name="T80" fmla="*/ 466 w 527"/>
                <a:gd name="T81" fmla="*/ 40 h 65"/>
                <a:gd name="T82" fmla="*/ 457 w 527"/>
                <a:gd name="T83" fmla="*/ 57 h 65"/>
                <a:gd name="T84" fmla="*/ 485 w 527"/>
                <a:gd name="T85" fmla="*/ 8 h 65"/>
                <a:gd name="T86" fmla="*/ 518 w 527"/>
                <a:gd name="T87" fmla="*/ 65 h 65"/>
                <a:gd name="T88" fmla="*/ 518 w 527"/>
                <a:gd name="T89" fmla="*/ 0 h 65"/>
                <a:gd name="T90" fmla="*/ 518 w 527"/>
                <a:gd name="T91" fmla="*/ 8 h 65"/>
                <a:gd name="T92" fmla="*/ 494 w 527"/>
                <a:gd name="T93"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7" h="65">
                  <a:moveTo>
                    <a:pt x="25" y="57"/>
                  </a:moveTo>
                  <a:cubicBezTo>
                    <a:pt x="25" y="0"/>
                    <a:pt x="25" y="0"/>
                    <a:pt x="25" y="0"/>
                  </a:cubicBezTo>
                  <a:cubicBezTo>
                    <a:pt x="4" y="0"/>
                    <a:pt x="4" y="0"/>
                    <a:pt x="4" y="0"/>
                  </a:cubicBezTo>
                  <a:cubicBezTo>
                    <a:pt x="2" y="0"/>
                    <a:pt x="0" y="1"/>
                    <a:pt x="0" y="4"/>
                  </a:cubicBezTo>
                  <a:cubicBezTo>
                    <a:pt x="0" y="7"/>
                    <a:pt x="2" y="8"/>
                    <a:pt x="4" y="8"/>
                  </a:cubicBezTo>
                  <a:cubicBezTo>
                    <a:pt x="17" y="8"/>
                    <a:pt x="17" y="8"/>
                    <a:pt x="17" y="8"/>
                  </a:cubicBezTo>
                  <a:cubicBezTo>
                    <a:pt x="17" y="57"/>
                    <a:pt x="17" y="57"/>
                    <a:pt x="17" y="57"/>
                  </a:cubicBezTo>
                  <a:cubicBezTo>
                    <a:pt x="4" y="57"/>
                    <a:pt x="4" y="57"/>
                    <a:pt x="4" y="57"/>
                  </a:cubicBezTo>
                  <a:cubicBezTo>
                    <a:pt x="2" y="57"/>
                    <a:pt x="0" y="58"/>
                    <a:pt x="0" y="61"/>
                  </a:cubicBezTo>
                  <a:cubicBezTo>
                    <a:pt x="0" y="64"/>
                    <a:pt x="2" y="65"/>
                    <a:pt x="4" y="65"/>
                  </a:cubicBezTo>
                  <a:cubicBezTo>
                    <a:pt x="38" y="65"/>
                    <a:pt x="38" y="65"/>
                    <a:pt x="38" y="65"/>
                  </a:cubicBezTo>
                  <a:cubicBezTo>
                    <a:pt x="40" y="65"/>
                    <a:pt x="41" y="64"/>
                    <a:pt x="41" y="61"/>
                  </a:cubicBezTo>
                  <a:cubicBezTo>
                    <a:pt x="41" y="40"/>
                    <a:pt x="41" y="40"/>
                    <a:pt x="41" y="40"/>
                  </a:cubicBezTo>
                  <a:cubicBezTo>
                    <a:pt x="41" y="38"/>
                    <a:pt x="41" y="36"/>
                    <a:pt x="38" y="36"/>
                  </a:cubicBezTo>
                  <a:cubicBezTo>
                    <a:pt x="34" y="36"/>
                    <a:pt x="34" y="38"/>
                    <a:pt x="34" y="40"/>
                  </a:cubicBezTo>
                  <a:cubicBezTo>
                    <a:pt x="34" y="57"/>
                    <a:pt x="34" y="57"/>
                    <a:pt x="34" y="57"/>
                  </a:cubicBezTo>
                  <a:lnTo>
                    <a:pt x="25" y="57"/>
                  </a:lnTo>
                  <a:close/>
                  <a:moveTo>
                    <a:pt x="86" y="57"/>
                  </a:moveTo>
                  <a:cubicBezTo>
                    <a:pt x="86" y="0"/>
                    <a:pt x="86" y="0"/>
                    <a:pt x="86" y="0"/>
                  </a:cubicBezTo>
                  <a:cubicBezTo>
                    <a:pt x="65" y="0"/>
                    <a:pt x="65" y="0"/>
                    <a:pt x="65" y="0"/>
                  </a:cubicBezTo>
                  <a:cubicBezTo>
                    <a:pt x="63" y="0"/>
                    <a:pt x="60" y="1"/>
                    <a:pt x="60" y="4"/>
                  </a:cubicBezTo>
                  <a:cubicBezTo>
                    <a:pt x="60" y="7"/>
                    <a:pt x="63" y="8"/>
                    <a:pt x="65" y="8"/>
                  </a:cubicBezTo>
                  <a:cubicBezTo>
                    <a:pt x="77" y="8"/>
                    <a:pt x="77" y="8"/>
                    <a:pt x="77" y="8"/>
                  </a:cubicBezTo>
                  <a:cubicBezTo>
                    <a:pt x="77" y="57"/>
                    <a:pt x="77" y="57"/>
                    <a:pt x="77" y="57"/>
                  </a:cubicBezTo>
                  <a:cubicBezTo>
                    <a:pt x="65" y="57"/>
                    <a:pt x="65" y="57"/>
                    <a:pt x="65" y="57"/>
                  </a:cubicBezTo>
                  <a:cubicBezTo>
                    <a:pt x="63" y="57"/>
                    <a:pt x="60" y="58"/>
                    <a:pt x="60" y="61"/>
                  </a:cubicBezTo>
                  <a:cubicBezTo>
                    <a:pt x="60" y="64"/>
                    <a:pt x="63" y="65"/>
                    <a:pt x="65" y="65"/>
                  </a:cubicBezTo>
                  <a:cubicBezTo>
                    <a:pt x="98" y="65"/>
                    <a:pt x="98" y="65"/>
                    <a:pt x="98" y="65"/>
                  </a:cubicBezTo>
                  <a:cubicBezTo>
                    <a:pt x="100" y="65"/>
                    <a:pt x="102" y="64"/>
                    <a:pt x="102" y="61"/>
                  </a:cubicBezTo>
                  <a:cubicBezTo>
                    <a:pt x="102" y="40"/>
                    <a:pt x="102" y="40"/>
                    <a:pt x="102" y="40"/>
                  </a:cubicBezTo>
                  <a:cubicBezTo>
                    <a:pt x="102" y="38"/>
                    <a:pt x="101" y="36"/>
                    <a:pt x="98" y="36"/>
                  </a:cubicBezTo>
                  <a:cubicBezTo>
                    <a:pt x="95" y="36"/>
                    <a:pt x="93" y="38"/>
                    <a:pt x="93" y="40"/>
                  </a:cubicBezTo>
                  <a:cubicBezTo>
                    <a:pt x="93" y="57"/>
                    <a:pt x="93" y="57"/>
                    <a:pt x="93" y="57"/>
                  </a:cubicBezTo>
                  <a:lnTo>
                    <a:pt x="86" y="57"/>
                  </a:lnTo>
                  <a:close/>
                  <a:moveTo>
                    <a:pt x="146" y="57"/>
                  </a:moveTo>
                  <a:cubicBezTo>
                    <a:pt x="146" y="0"/>
                    <a:pt x="146" y="0"/>
                    <a:pt x="146" y="0"/>
                  </a:cubicBezTo>
                  <a:cubicBezTo>
                    <a:pt x="126" y="0"/>
                    <a:pt x="126" y="0"/>
                    <a:pt x="126" y="0"/>
                  </a:cubicBezTo>
                  <a:cubicBezTo>
                    <a:pt x="123" y="0"/>
                    <a:pt x="121" y="1"/>
                    <a:pt x="121" y="4"/>
                  </a:cubicBezTo>
                  <a:cubicBezTo>
                    <a:pt x="121" y="7"/>
                    <a:pt x="123" y="8"/>
                    <a:pt x="126" y="8"/>
                  </a:cubicBezTo>
                  <a:cubicBezTo>
                    <a:pt x="138" y="8"/>
                    <a:pt x="138" y="8"/>
                    <a:pt x="138" y="8"/>
                  </a:cubicBezTo>
                  <a:cubicBezTo>
                    <a:pt x="138" y="57"/>
                    <a:pt x="138" y="57"/>
                    <a:pt x="138" y="57"/>
                  </a:cubicBezTo>
                  <a:cubicBezTo>
                    <a:pt x="126" y="57"/>
                    <a:pt x="126" y="57"/>
                    <a:pt x="126" y="57"/>
                  </a:cubicBezTo>
                  <a:cubicBezTo>
                    <a:pt x="123" y="57"/>
                    <a:pt x="121" y="58"/>
                    <a:pt x="121" y="61"/>
                  </a:cubicBezTo>
                  <a:cubicBezTo>
                    <a:pt x="121" y="64"/>
                    <a:pt x="123" y="65"/>
                    <a:pt x="126" y="65"/>
                  </a:cubicBezTo>
                  <a:cubicBezTo>
                    <a:pt x="159" y="65"/>
                    <a:pt x="159" y="65"/>
                    <a:pt x="159" y="65"/>
                  </a:cubicBezTo>
                  <a:cubicBezTo>
                    <a:pt x="161" y="65"/>
                    <a:pt x="163" y="64"/>
                    <a:pt x="163" y="61"/>
                  </a:cubicBezTo>
                  <a:cubicBezTo>
                    <a:pt x="163" y="40"/>
                    <a:pt x="163" y="40"/>
                    <a:pt x="163" y="40"/>
                  </a:cubicBezTo>
                  <a:cubicBezTo>
                    <a:pt x="163" y="38"/>
                    <a:pt x="162" y="36"/>
                    <a:pt x="159" y="36"/>
                  </a:cubicBezTo>
                  <a:cubicBezTo>
                    <a:pt x="156" y="36"/>
                    <a:pt x="154" y="38"/>
                    <a:pt x="154" y="40"/>
                  </a:cubicBezTo>
                  <a:cubicBezTo>
                    <a:pt x="154" y="57"/>
                    <a:pt x="154" y="57"/>
                    <a:pt x="154" y="57"/>
                  </a:cubicBezTo>
                  <a:lnTo>
                    <a:pt x="146" y="57"/>
                  </a:lnTo>
                  <a:close/>
                  <a:moveTo>
                    <a:pt x="191" y="0"/>
                  </a:moveTo>
                  <a:cubicBezTo>
                    <a:pt x="185" y="0"/>
                    <a:pt x="182" y="4"/>
                    <a:pt x="182" y="8"/>
                  </a:cubicBezTo>
                  <a:cubicBezTo>
                    <a:pt x="182" y="57"/>
                    <a:pt x="182" y="57"/>
                    <a:pt x="182" y="57"/>
                  </a:cubicBezTo>
                  <a:cubicBezTo>
                    <a:pt x="182" y="62"/>
                    <a:pt x="185" y="65"/>
                    <a:pt x="191" y="65"/>
                  </a:cubicBezTo>
                  <a:cubicBezTo>
                    <a:pt x="215" y="65"/>
                    <a:pt x="215" y="65"/>
                    <a:pt x="215" y="65"/>
                  </a:cubicBezTo>
                  <a:cubicBezTo>
                    <a:pt x="220" y="65"/>
                    <a:pt x="224" y="62"/>
                    <a:pt x="224" y="57"/>
                  </a:cubicBezTo>
                  <a:cubicBezTo>
                    <a:pt x="224" y="8"/>
                    <a:pt x="224" y="8"/>
                    <a:pt x="224" y="8"/>
                  </a:cubicBezTo>
                  <a:cubicBezTo>
                    <a:pt x="224" y="4"/>
                    <a:pt x="219" y="0"/>
                    <a:pt x="215" y="0"/>
                  </a:cubicBezTo>
                  <a:lnTo>
                    <a:pt x="191" y="0"/>
                  </a:lnTo>
                  <a:close/>
                  <a:moveTo>
                    <a:pt x="191" y="8"/>
                  </a:moveTo>
                  <a:cubicBezTo>
                    <a:pt x="215" y="8"/>
                    <a:pt x="215" y="8"/>
                    <a:pt x="215" y="8"/>
                  </a:cubicBezTo>
                  <a:cubicBezTo>
                    <a:pt x="215" y="57"/>
                    <a:pt x="215" y="57"/>
                    <a:pt x="215" y="57"/>
                  </a:cubicBezTo>
                  <a:cubicBezTo>
                    <a:pt x="191" y="57"/>
                    <a:pt x="191" y="57"/>
                    <a:pt x="191" y="57"/>
                  </a:cubicBezTo>
                  <a:lnTo>
                    <a:pt x="191" y="8"/>
                  </a:lnTo>
                  <a:close/>
                  <a:moveTo>
                    <a:pt x="267" y="57"/>
                  </a:moveTo>
                  <a:cubicBezTo>
                    <a:pt x="267" y="0"/>
                    <a:pt x="267" y="0"/>
                    <a:pt x="267" y="0"/>
                  </a:cubicBezTo>
                  <a:cubicBezTo>
                    <a:pt x="246" y="0"/>
                    <a:pt x="246" y="0"/>
                    <a:pt x="246" y="0"/>
                  </a:cubicBezTo>
                  <a:cubicBezTo>
                    <a:pt x="245" y="0"/>
                    <a:pt x="243" y="1"/>
                    <a:pt x="243" y="4"/>
                  </a:cubicBezTo>
                  <a:cubicBezTo>
                    <a:pt x="243" y="7"/>
                    <a:pt x="245" y="8"/>
                    <a:pt x="246" y="8"/>
                  </a:cubicBezTo>
                  <a:cubicBezTo>
                    <a:pt x="259" y="8"/>
                    <a:pt x="259" y="8"/>
                    <a:pt x="259" y="8"/>
                  </a:cubicBezTo>
                  <a:cubicBezTo>
                    <a:pt x="259" y="57"/>
                    <a:pt x="259" y="57"/>
                    <a:pt x="259" y="57"/>
                  </a:cubicBezTo>
                  <a:cubicBezTo>
                    <a:pt x="246" y="57"/>
                    <a:pt x="246" y="57"/>
                    <a:pt x="246" y="57"/>
                  </a:cubicBezTo>
                  <a:cubicBezTo>
                    <a:pt x="245" y="57"/>
                    <a:pt x="243" y="58"/>
                    <a:pt x="243" y="61"/>
                  </a:cubicBezTo>
                  <a:cubicBezTo>
                    <a:pt x="243" y="64"/>
                    <a:pt x="245" y="65"/>
                    <a:pt x="246" y="65"/>
                  </a:cubicBezTo>
                  <a:cubicBezTo>
                    <a:pt x="280" y="65"/>
                    <a:pt x="280" y="65"/>
                    <a:pt x="280" y="65"/>
                  </a:cubicBezTo>
                  <a:cubicBezTo>
                    <a:pt x="282" y="65"/>
                    <a:pt x="284" y="64"/>
                    <a:pt x="284" y="61"/>
                  </a:cubicBezTo>
                  <a:cubicBezTo>
                    <a:pt x="284" y="40"/>
                    <a:pt x="284" y="40"/>
                    <a:pt x="284" y="40"/>
                  </a:cubicBezTo>
                  <a:cubicBezTo>
                    <a:pt x="284" y="38"/>
                    <a:pt x="283" y="36"/>
                    <a:pt x="280" y="36"/>
                  </a:cubicBezTo>
                  <a:cubicBezTo>
                    <a:pt x="277" y="36"/>
                    <a:pt x="276" y="38"/>
                    <a:pt x="276" y="40"/>
                  </a:cubicBezTo>
                  <a:cubicBezTo>
                    <a:pt x="276" y="57"/>
                    <a:pt x="276" y="57"/>
                    <a:pt x="276" y="57"/>
                  </a:cubicBezTo>
                  <a:lnTo>
                    <a:pt x="267" y="57"/>
                  </a:lnTo>
                  <a:close/>
                  <a:moveTo>
                    <a:pt x="311" y="0"/>
                  </a:moveTo>
                  <a:cubicBezTo>
                    <a:pt x="307" y="0"/>
                    <a:pt x="303" y="4"/>
                    <a:pt x="303" y="8"/>
                  </a:cubicBezTo>
                  <a:cubicBezTo>
                    <a:pt x="303" y="57"/>
                    <a:pt x="303" y="57"/>
                    <a:pt x="303" y="57"/>
                  </a:cubicBezTo>
                  <a:cubicBezTo>
                    <a:pt x="303" y="62"/>
                    <a:pt x="307" y="65"/>
                    <a:pt x="311" y="65"/>
                  </a:cubicBezTo>
                  <a:cubicBezTo>
                    <a:pt x="337" y="65"/>
                    <a:pt x="337" y="65"/>
                    <a:pt x="337" y="65"/>
                  </a:cubicBezTo>
                  <a:cubicBezTo>
                    <a:pt x="341" y="65"/>
                    <a:pt x="344" y="62"/>
                    <a:pt x="344" y="57"/>
                  </a:cubicBezTo>
                  <a:cubicBezTo>
                    <a:pt x="344" y="8"/>
                    <a:pt x="344" y="8"/>
                    <a:pt x="344" y="8"/>
                  </a:cubicBezTo>
                  <a:cubicBezTo>
                    <a:pt x="344" y="4"/>
                    <a:pt x="341" y="0"/>
                    <a:pt x="337" y="0"/>
                  </a:cubicBezTo>
                  <a:lnTo>
                    <a:pt x="311" y="0"/>
                  </a:lnTo>
                  <a:close/>
                  <a:moveTo>
                    <a:pt x="311" y="8"/>
                  </a:moveTo>
                  <a:cubicBezTo>
                    <a:pt x="337" y="8"/>
                    <a:pt x="337" y="8"/>
                    <a:pt x="337" y="8"/>
                  </a:cubicBezTo>
                  <a:cubicBezTo>
                    <a:pt x="337" y="57"/>
                    <a:pt x="337" y="57"/>
                    <a:pt x="337" y="57"/>
                  </a:cubicBezTo>
                  <a:cubicBezTo>
                    <a:pt x="311" y="57"/>
                    <a:pt x="311" y="57"/>
                    <a:pt x="311" y="57"/>
                  </a:cubicBezTo>
                  <a:lnTo>
                    <a:pt x="311" y="8"/>
                  </a:lnTo>
                  <a:close/>
                  <a:moveTo>
                    <a:pt x="372" y="0"/>
                  </a:moveTo>
                  <a:cubicBezTo>
                    <a:pt x="368" y="0"/>
                    <a:pt x="364" y="4"/>
                    <a:pt x="364" y="8"/>
                  </a:cubicBezTo>
                  <a:cubicBezTo>
                    <a:pt x="364" y="57"/>
                    <a:pt x="364" y="57"/>
                    <a:pt x="364" y="57"/>
                  </a:cubicBezTo>
                  <a:cubicBezTo>
                    <a:pt x="364" y="62"/>
                    <a:pt x="367" y="65"/>
                    <a:pt x="372" y="65"/>
                  </a:cubicBezTo>
                  <a:cubicBezTo>
                    <a:pt x="396" y="65"/>
                    <a:pt x="396" y="65"/>
                    <a:pt x="396" y="65"/>
                  </a:cubicBezTo>
                  <a:cubicBezTo>
                    <a:pt x="402" y="65"/>
                    <a:pt x="405" y="62"/>
                    <a:pt x="405" y="57"/>
                  </a:cubicBezTo>
                  <a:cubicBezTo>
                    <a:pt x="405" y="8"/>
                    <a:pt x="405" y="8"/>
                    <a:pt x="405" y="8"/>
                  </a:cubicBezTo>
                  <a:cubicBezTo>
                    <a:pt x="405" y="4"/>
                    <a:pt x="402" y="0"/>
                    <a:pt x="396" y="0"/>
                  </a:cubicBezTo>
                  <a:lnTo>
                    <a:pt x="372" y="0"/>
                  </a:lnTo>
                  <a:close/>
                  <a:moveTo>
                    <a:pt x="372" y="8"/>
                  </a:moveTo>
                  <a:cubicBezTo>
                    <a:pt x="396" y="8"/>
                    <a:pt x="396" y="8"/>
                    <a:pt x="396" y="8"/>
                  </a:cubicBezTo>
                  <a:cubicBezTo>
                    <a:pt x="396" y="57"/>
                    <a:pt x="396" y="57"/>
                    <a:pt x="396" y="57"/>
                  </a:cubicBezTo>
                  <a:cubicBezTo>
                    <a:pt x="372" y="57"/>
                    <a:pt x="372" y="57"/>
                    <a:pt x="372" y="57"/>
                  </a:cubicBezTo>
                  <a:lnTo>
                    <a:pt x="372" y="8"/>
                  </a:lnTo>
                  <a:close/>
                  <a:moveTo>
                    <a:pt x="449" y="57"/>
                  </a:moveTo>
                  <a:cubicBezTo>
                    <a:pt x="449" y="0"/>
                    <a:pt x="449" y="0"/>
                    <a:pt x="449" y="0"/>
                  </a:cubicBezTo>
                  <a:cubicBezTo>
                    <a:pt x="429" y="0"/>
                    <a:pt x="429" y="0"/>
                    <a:pt x="429" y="0"/>
                  </a:cubicBezTo>
                  <a:cubicBezTo>
                    <a:pt x="426" y="0"/>
                    <a:pt x="424" y="1"/>
                    <a:pt x="424" y="4"/>
                  </a:cubicBezTo>
                  <a:cubicBezTo>
                    <a:pt x="424" y="7"/>
                    <a:pt x="426" y="8"/>
                    <a:pt x="429" y="8"/>
                  </a:cubicBezTo>
                  <a:cubicBezTo>
                    <a:pt x="441" y="8"/>
                    <a:pt x="441" y="8"/>
                    <a:pt x="441" y="8"/>
                  </a:cubicBezTo>
                  <a:cubicBezTo>
                    <a:pt x="441" y="57"/>
                    <a:pt x="441" y="57"/>
                    <a:pt x="441" y="57"/>
                  </a:cubicBezTo>
                  <a:cubicBezTo>
                    <a:pt x="429" y="57"/>
                    <a:pt x="429" y="57"/>
                    <a:pt x="429" y="57"/>
                  </a:cubicBezTo>
                  <a:cubicBezTo>
                    <a:pt x="426" y="57"/>
                    <a:pt x="424" y="58"/>
                    <a:pt x="424" y="61"/>
                  </a:cubicBezTo>
                  <a:cubicBezTo>
                    <a:pt x="424" y="64"/>
                    <a:pt x="426" y="65"/>
                    <a:pt x="429" y="65"/>
                  </a:cubicBezTo>
                  <a:cubicBezTo>
                    <a:pt x="462" y="65"/>
                    <a:pt x="462" y="65"/>
                    <a:pt x="462" y="65"/>
                  </a:cubicBezTo>
                  <a:cubicBezTo>
                    <a:pt x="464" y="65"/>
                    <a:pt x="466" y="64"/>
                    <a:pt x="466" y="61"/>
                  </a:cubicBezTo>
                  <a:cubicBezTo>
                    <a:pt x="466" y="40"/>
                    <a:pt x="466" y="40"/>
                    <a:pt x="466" y="40"/>
                  </a:cubicBezTo>
                  <a:cubicBezTo>
                    <a:pt x="466" y="38"/>
                    <a:pt x="465" y="36"/>
                    <a:pt x="462" y="36"/>
                  </a:cubicBezTo>
                  <a:cubicBezTo>
                    <a:pt x="458" y="36"/>
                    <a:pt x="457" y="38"/>
                    <a:pt x="457" y="40"/>
                  </a:cubicBezTo>
                  <a:cubicBezTo>
                    <a:pt x="457" y="57"/>
                    <a:pt x="457" y="57"/>
                    <a:pt x="457" y="57"/>
                  </a:cubicBezTo>
                  <a:lnTo>
                    <a:pt x="449" y="57"/>
                  </a:lnTo>
                  <a:close/>
                  <a:moveTo>
                    <a:pt x="494" y="0"/>
                  </a:moveTo>
                  <a:cubicBezTo>
                    <a:pt x="488" y="0"/>
                    <a:pt x="485" y="4"/>
                    <a:pt x="485" y="8"/>
                  </a:cubicBezTo>
                  <a:cubicBezTo>
                    <a:pt x="485" y="57"/>
                    <a:pt x="485" y="57"/>
                    <a:pt x="485" y="57"/>
                  </a:cubicBezTo>
                  <a:cubicBezTo>
                    <a:pt x="485" y="62"/>
                    <a:pt x="488" y="65"/>
                    <a:pt x="494" y="65"/>
                  </a:cubicBezTo>
                  <a:cubicBezTo>
                    <a:pt x="518" y="65"/>
                    <a:pt x="518" y="65"/>
                    <a:pt x="518" y="65"/>
                  </a:cubicBezTo>
                  <a:cubicBezTo>
                    <a:pt x="523" y="65"/>
                    <a:pt x="527" y="62"/>
                    <a:pt x="527" y="57"/>
                  </a:cubicBezTo>
                  <a:cubicBezTo>
                    <a:pt x="527" y="8"/>
                    <a:pt x="527" y="8"/>
                    <a:pt x="527" y="8"/>
                  </a:cubicBezTo>
                  <a:cubicBezTo>
                    <a:pt x="527" y="4"/>
                    <a:pt x="522" y="0"/>
                    <a:pt x="518" y="0"/>
                  </a:cubicBezTo>
                  <a:lnTo>
                    <a:pt x="494" y="0"/>
                  </a:lnTo>
                  <a:close/>
                  <a:moveTo>
                    <a:pt x="494" y="8"/>
                  </a:moveTo>
                  <a:cubicBezTo>
                    <a:pt x="518" y="8"/>
                    <a:pt x="518" y="8"/>
                    <a:pt x="518" y="8"/>
                  </a:cubicBezTo>
                  <a:cubicBezTo>
                    <a:pt x="518" y="57"/>
                    <a:pt x="518" y="57"/>
                    <a:pt x="518" y="57"/>
                  </a:cubicBezTo>
                  <a:cubicBezTo>
                    <a:pt x="494" y="57"/>
                    <a:pt x="494" y="57"/>
                    <a:pt x="494" y="57"/>
                  </a:cubicBezTo>
                  <a:lnTo>
                    <a:pt x="49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1" name="Freeform 79"/>
            <p:cNvSpPr>
              <a:spLocks noEditPoints="1"/>
            </p:cNvSpPr>
            <p:nvPr/>
          </p:nvSpPr>
          <p:spPr bwMode="gray">
            <a:xfrm>
              <a:off x="11009645" y="5069650"/>
              <a:ext cx="826485" cy="102301"/>
            </a:xfrm>
            <a:custGeom>
              <a:avLst/>
              <a:gdLst>
                <a:gd name="T0" fmla="*/ 4 w 527"/>
                <a:gd name="T1" fmla="*/ 0 h 66"/>
                <a:gd name="T2" fmla="*/ 17 w 527"/>
                <a:gd name="T3" fmla="*/ 9 h 66"/>
                <a:gd name="T4" fmla="*/ 0 w 527"/>
                <a:gd name="T5" fmla="*/ 62 h 66"/>
                <a:gd name="T6" fmla="*/ 41 w 527"/>
                <a:gd name="T7" fmla="*/ 62 h 66"/>
                <a:gd name="T8" fmla="*/ 34 w 527"/>
                <a:gd name="T9" fmla="*/ 40 h 66"/>
                <a:gd name="T10" fmla="*/ 69 w 527"/>
                <a:gd name="T11" fmla="*/ 0 h 66"/>
                <a:gd name="T12" fmla="*/ 69 w 527"/>
                <a:gd name="T13" fmla="*/ 66 h 66"/>
                <a:gd name="T14" fmla="*/ 102 w 527"/>
                <a:gd name="T15" fmla="*/ 9 h 66"/>
                <a:gd name="T16" fmla="*/ 69 w 527"/>
                <a:gd name="T17" fmla="*/ 9 h 66"/>
                <a:gd name="T18" fmla="*/ 69 w 527"/>
                <a:gd name="T19" fmla="*/ 57 h 66"/>
                <a:gd name="T20" fmla="*/ 121 w 527"/>
                <a:gd name="T21" fmla="*/ 9 h 66"/>
                <a:gd name="T22" fmla="*/ 154 w 527"/>
                <a:gd name="T23" fmla="*/ 66 h 66"/>
                <a:gd name="T24" fmla="*/ 154 w 527"/>
                <a:gd name="T25" fmla="*/ 0 h 66"/>
                <a:gd name="T26" fmla="*/ 154 w 527"/>
                <a:gd name="T27" fmla="*/ 9 h 66"/>
                <a:gd name="T28" fmla="*/ 130 w 527"/>
                <a:gd name="T29" fmla="*/ 9 h 66"/>
                <a:gd name="T30" fmla="*/ 186 w 527"/>
                <a:gd name="T31" fmla="*/ 0 h 66"/>
                <a:gd name="T32" fmla="*/ 199 w 527"/>
                <a:gd name="T33" fmla="*/ 9 h 66"/>
                <a:gd name="T34" fmla="*/ 182 w 527"/>
                <a:gd name="T35" fmla="*/ 62 h 66"/>
                <a:gd name="T36" fmla="*/ 224 w 527"/>
                <a:gd name="T37" fmla="*/ 62 h 66"/>
                <a:gd name="T38" fmla="*/ 215 w 527"/>
                <a:gd name="T39" fmla="*/ 40 h 66"/>
                <a:gd name="T40" fmla="*/ 251 w 527"/>
                <a:gd name="T41" fmla="*/ 0 h 66"/>
                <a:gd name="T42" fmla="*/ 251 w 527"/>
                <a:gd name="T43" fmla="*/ 66 h 66"/>
                <a:gd name="T44" fmla="*/ 284 w 527"/>
                <a:gd name="T45" fmla="*/ 9 h 66"/>
                <a:gd name="T46" fmla="*/ 251 w 527"/>
                <a:gd name="T47" fmla="*/ 9 h 66"/>
                <a:gd name="T48" fmla="*/ 251 w 527"/>
                <a:gd name="T49" fmla="*/ 57 h 66"/>
                <a:gd name="T50" fmla="*/ 328 w 527"/>
                <a:gd name="T51" fmla="*/ 0 h 66"/>
                <a:gd name="T52" fmla="*/ 307 w 527"/>
                <a:gd name="T53" fmla="*/ 9 h 66"/>
                <a:gd name="T54" fmla="*/ 307 w 527"/>
                <a:gd name="T55" fmla="*/ 57 h 66"/>
                <a:gd name="T56" fmla="*/ 340 w 527"/>
                <a:gd name="T57" fmla="*/ 66 h 66"/>
                <a:gd name="T58" fmla="*/ 340 w 527"/>
                <a:gd name="T59" fmla="*/ 36 h 66"/>
                <a:gd name="T60" fmla="*/ 328 w 527"/>
                <a:gd name="T61" fmla="*/ 57 h 66"/>
                <a:gd name="T62" fmla="*/ 364 w 527"/>
                <a:gd name="T63" fmla="*/ 57 h 66"/>
                <a:gd name="T64" fmla="*/ 405 w 527"/>
                <a:gd name="T65" fmla="*/ 57 h 66"/>
                <a:gd name="T66" fmla="*/ 372 w 527"/>
                <a:gd name="T67" fmla="*/ 0 h 66"/>
                <a:gd name="T68" fmla="*/ 396 w 527"/>
                <a:gd name="T69" fmla="*/ 57 h 66"/>
                <a:gd name="T70" fmla="*/ 449 w 527"/>
                <a:gd name="T71" fmla="*/ 57 h 66"/>
                <a:gd name="T72" fmla="*/ 424 w 527"/>
                <a:gd name="T73" fmla="*/ 5 h 66"/>
                <a:gd name="T74" fmla="*/ 441 w 527"/>
                <a:gd name="T75" fmla="*/ 57 h 66"/>
                <a:gd name="T76" fmla="*/ 429 w 527"/>
                <a:gd name="T77" fmla="*/ 66 h 66"/>
                <a:gd name="T78" fmla="*/ 466 w 527"/>
                <a:gd name="T79" fmla="*/ 40 h 66"/>
                <a:gd name="T80" fmla="*/ 457 w 527"/>
                <a:gd name="T81" fmla="*/ 57 h 66"/>
                <a:gd name="T82" fmla="*/ 510 w 527"/>
                <a:gd name="T83" fmla="*/ 0 h 66"/>
                <a:gd name="T84" fmla="*/ 489 w 527"/>
                <a:gd name="T85" fmla="*/ 9 h 66"/>
                <a:gd name="T86" fmla="*/ 489 w 527"/>
                <a:gd name="T87" fmla="*/ 57 h 66"/>
                <a:gd name="T88" fmla="*/ 522 w 527"/>
                <a:gd name="T89" fmla="*/ 66 h 66"/>
                <a:gd name="T90" fmla="*/ 522 w 527"/>
                <a:gd name="T91" fmla="*/ 36 h 66"/>
                <a:gd name="T92" fmla="*/ 510 w 527"/>
                <a:gd name="T93"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7" h="66">
                  <a:moveTo>
                    <a:pt x="25" y="57"/>
                  </a:moveTo>
                  <a:cubicBezTo>
                    <a:pt x="25" y="0"/>
                    <a:pt x="25" y="0"/>
                    <a:pt x="25" y="0"/>
                  </a:cubicBezTo>
                  <a:cubicBezTo>
                    <a:pt x="4" y="0"/>
                    <a:pt x="4" y="0"/>
                    <a:pt x="4" y="0"/>
                  </a:cubicBezTo>
                  <a:cubicBezTo>
                    <a:pt x="2" y="0"/>
                    <a:pt x="0" y="2"/>
                    <a:pt x="0" y="5"/>
                  </a:cubicBezTo>
                  <a:cubicBezTo>
                    <a:pt x="0" y="8"/>
                    <a:pt x="2" y="9"/>
                    <a:pt x="4" y="9"/>
                  </a:cubicBezTo>
                  <a:cubicBezTo>
                    <a:pt x="17" y="9"/>
                    <a:pt x="17" y="9"/>
                    <a:pt x="17" y="9"/>
                  </a:cubicBezTo>
                  <a:cubicBezTo>
                    <a:pt x="17" y="57"/>
                    <a:pt x="17" y="57"/>
                    <a:pt x="17" y="57"/>
                  </a:cubicBezTo>
                  <a:cubicBezTo>
                    <a:pt x="4" y="57"/>
                    <a:pt x="4" y="57"/>
                    <a:pt x="4" y="57"/>
                  </a:cubicBezTo>
                  <a:cubicBezTo>
                    <a:pt x="2" y="57"/>
                    <a:pt x="0" y="58"/>
                    <a:pt x="0" y="62"/>
                  </a:cubicBezTo>
                  <a:cubicBezTo>
                    <a:pt x="0" y="64"/>
                    <a:pt x="2" y="66"/>
                    <a:pt x="4" y="66"/>
                  </a:cubicBezTo>
                  <a:cubicBezTo>
                    <a:pt x="38" y="66"/>
                    <a:pt x="38" y="66"/>
                    <a:pt x="38" y="66"/>
                  </a:cubicBezTo>
                  <a:cubicBezTo>
                    <a:pt x="40" y="66"/>
                    <a:pt x="41" y="64"/>
                    <a:pt x="41" y="62"/>
                  </a:cubicBezTo>
                  <a:cubicBezTo>
                    <a:pt x="41" y="40"/>
                    <a:pt x="41" y="40"/>
                    <a:pt x="41" y="40"/>
                  </a:cubicBezTo>
                  <a:cubicBezTo>
                    <a:pt x="41" y="38"/>
                    <a:pt x="41" y="36"/>
                    <a:pt x="38" y="36"/>
                  </a:cubicBezTo>
                  <a:cubicBezTo>
                    <a:pt x="34" y="36"/>
                    <a:pt x="34" y="38"/>
                    <a:pt x="34" y="40"/>
                  </a:cubicBezTo>
                  <a:cubicBezTo>
                    <a:pt x="34" y="57"/>
                    <a:pt x="34" y="57"/>
                    <a:pt x="34" y="57"/>
                  </a:cubicBezTo>
                  <a:lnTo>
                    <a:pt x="25" y="57"/>
                  </a:lnTo>
                  <a:close/>
                  <a:moveTo>
                    <a:pt x="69" y="0"/>
                  </a:moveTo>
                  <a:cubicBezTo>
                    <a:pt x="65" y="0"/>
                    <a:pt x="60" y="5"/>
                    <a:pt x="60" y="9"/>
                  </a:cubicBezTo>
                  <a:cubicBezTo>
                    <a:pt x="60" y="57"/>
                    <a:pt x="60" y="57"/>
                    <a:pt x="60" y="57"/>
                  </a:cubicBezTo>
                  <a:cubicBezTo>
                    <a:pt x="60" y="62"/>
                    <a:pt x="64" y="66"/>
                    <a:pt x="69" y="66"/>
                  </a:cubicBezTo>
                  <a:cubicBezTo>
                    <a:pt x="93" y="66"/>
                    <a:pt x="93" y="66"/>
                    <a:pt x="93" y="66"/>
                  </a:cubicBezTo>
                  <a:cubicBezTo>
                    <a:pt x="99" y="66"/>
                    <a:pt x="102" y="62"/>
                    <a:pt x="102" y="57"/>
                  </a:cubicBezTo>
                  <a:cubicBezTo>
                    <a:pt x="102" y="9"/>
                    <a:pt x="102" y="9"/>
                    <a:pt x="102" y="9"/>
                  </a:cubicBezTo>
                  <a:cubicBezTo>
                    <a:pt x="102" y="5"/>
                    <a:pt x="99" y="0"/>
                    <a:pt x="93" y="0"/>
                  </a:cubicBezTo>
                  <a:lnTo>
                    <a:pt x="69" y="0"/>
                  </a:lnTo>
                  <a:close/>
                  <a:moveTo>
                    <a:pt x="69" y="9"/>
                  </a:moveTo>
                  <a:cubicBezTo>
                    <a:pt x="93" y="9"/>
                    <a:pt x="93" y="9"/>
                    <a:pt x="93" y="9"/>
                  </a:cubicBezTo>
                  <a:cubicBezTo>
                    <a:pt x="93" y="57"/>
                    <a:pt x="93" y="57"/>
                    <a:pt x="93" y="57"/>
                  </a:cubicBezTo>
                  <a:cubicBezTo>
                    <a:pt x="69" y="57"/>
                    <a:pt x="69" y="57"/>
                    <a:pt x="69" y="57"/>
                  </a:cubicBezTo>
                  <a:lnTo>
                    <a:pt x="69" y="9"/>
                  </a:lnTo>
                  <a:close/>
                  <a:moveTo>
                    <a:pt x="130" y="0"/>
                  </a:moveTo>
                  <a:cubicBezTo>
                    <a:pt x="125" y="0"/>
                    <a:pt x="121" y="5"/>
                    <a:pt x="121" y="9"/>
                  </a:cubicBezTo>
                  <a:cubicBezTo>
                    <a:pt x="121" y="57"/>
                    <a:pt x="121" y="57"/>
                    <a:pt x="121" y="57"/>
                  </a:cubicBezTo>
                  <a:cubicBezTo>
                    <a:pt x="121" y="62"/>
                    <a:pt x="125" y="66"/>
                    <a:pt x="130" y="66"/>
                  </a:cubicBezTo>
                  <a:cubicBezTo>
                    <a:pt x="154" y="66"/>
                    <a:pt x="154" y="66"/>
                    <a:pt x="154" y="66"/>
                  </a:cubicBezTo>
                  <a:cubicBezTo>
                    <a:pt x="159" y="66"/>
                    <a:pt x="163" y="62"/>
                    <a:pt x="163" y="57"/>
                  </a:cubicBezTo>
                  <a:cubicBezTo>
                    <a:pt x="163" y="9"/>
                    <a:pt x="163" y="9"/>
                    <a:pt x="163" y="9"/>
                  </a:cubicBezTo>
                  <a:cubicBezTo>
                    <a:pt x="163" y="5"/>
                    <a:pt x="159" y="0"/>
                    <a:pt x="154" y="0"/>
                  </a:cubicBezTo>
                  <a:lnTo>
                    <a:pt x="130" y="0"/>
                  </a:lnTo>
                  <a:close/>
                  <a:moveTo>
                    <a:pt x="130" y="9"/>
                  </a:moveTo>
                  <a:cubicBezTo>
                    <a:pt x="154" y="9"/>
                    <a:pt x="154" y="9"/>
                    <a:pt x="154" y="9"/>
                  </a:cubicBezTo>
                  <a:cubicBezTo>
                    <a:pt x="154" y="57"/>
                    <a:pt x="154" y="57"/>
                    <a:pt x="154" y="57"/>
                  </a:cubicBezTo>
                  <a:cubicBezTo>
                    <a:pt x="130" y="57"/>
                    <a:pt x="130" y="57"/>
                    <a:pt x="130" y="57"/>
                  </a:cubicBezTo>
                  <a:lnTo>
                    <a:pt x="130" y="9"/>
                  </a:lnTo>
                  <a:close/>
                  <a:moveTo>
                    <a:pt x="207" y="57"/>
                  </a:moveTo>
                  <a:cubicBezTo>
                    <a:pt x="207" y="0"/>
                    <a:pt x="207" y="0"/>
                    <a:pt x="207" y="0"/>
                  </a:cubicBezTo>
                  <a:cubicBezTo>
                    <a:pt x="186" y="0"/>
                    <a:pt x="186" y="0"/>
                    <a:pt x="186" y="0"/>
                  </a:cubicBezTo>
                  <a:cubicBezTo>
                    <a:pt x="184" y="0"/>
                    <a:pt x="182" y="2"/>
                    <a:pt x="182" y="5"/>
                  </a:cubicBezTo>
                  <a:cubicBezTo>
                    <a:pt x="182" y="8"/>
                    <a:pt x="184" y="9"/>
                    <a:pt x="186" y="9"/>
                  </a:cubicBezTo>
                  <a:cubicBezTo>
                    <a:pt x="199" y="9"/>
                    <a:pt x="199" y="9"/>
                    <a:pt x="199" y="9"/>
                  </a:cubicBezTo>
                  <a:cubicBezTo>
                    <a:pt x="199" y="57"/>
                    <a:pt x="199" y="57"/>
                    <a:pt x="199" y="57"/>
                  </a:cubicBezTo>
                  <a:cubicBezTo>
                    <a:pt x="186" y="57"/>
                    <a:pt x="186" y="57"/>
                    <a:pt x="186" y="57"/>
                  </a:cubicBezTo>
                  <a:cubicBezTo>
                    <a:pt x="184" y="57"/>
                    <a:pt x="182" y="58"/>
                    <a:pt x="182" y="62"/>
                  </a:cubicBezTo>
                  <a:cubicBezTo>
                    <a:pt x="182" y="64"/>
                    <a:pt x="184" y="66"/>
                    <a:pt x="186" y="66"/>
                  </a:cubicBezTo>
                  <a:cubicBezTo>
                    <a:pt x="219" y="66"/>
                    <a:pt x="219" y="66"/>
                    <a:pt x="219" y="66"/>
                  </a:cubicBezTo>
                  <a:cubicBezTo>
                    <a:pt x="221" y="66"/>
                    <a:pt x="224" y="64"/>
                    <a:pt x="224" y="62"/>
                  </a:cubicBezTo>
                  <a:cubicBezTo>
                    <a:pt x="224" y="40"/>
                    <a:pt x="224" y="40"/>
                    <a:pt x="224" y="40"/>
                  </a:cubicBezTo>
                  <a:cubicBezTo>
                    <a:pt x="224" y="38"/>
                    <a:pt x="222" y="36"/>
                    <a:pt x="219" y="36"/>
                  </a:cubicBezTo>
                  <a:cubicBezTo>
                    <a:pt x="216" y="36"/>
                    <a:pt x="215" y="38"/>
                    <a:pt x="215" y="40"/>
                  </a:cubicBezTo>
                  <a:cubicBezTo>
                    <a:pt x="215" y="57"/>
                    <a:pt x="215" y="57"/>
                    <a:pt x="215" y="57"/>
                  </a:cubicBezTo>
                  <a:lnTo>
                    <a:pt x="207" y="57"/>
                  </a:lnTo>
                  <a:close/>
                  <a:moveTo>
                    <a:pt x="251" y="0"/>
                  </a:moveTo>
                  <a:cubicBezTo>
                    <a:pt x="246" y="0"/>
                    <a:pt x="243" y="5"/>
                    <a:pt x="243" y="9"/>
                  </a:cubicBezTo>
                  <a:cubicBezTo>
                    <a:pt x="243" y="57"/>
                    <a:pt x="243" y="57"/>
                    <a:pt x="243" y="57"/>
                  </a:cubicBezTo>
                  <a:cubicBezTo>
                    <a:pt x="243" y="62"/>
                    <a:pt x="246" y="66"/>
                    <a:pt x="251" y="66"/>
                  </a:cubicBezTo>
                  <a:cubicBezTo>
                    <a:pt x="276" y="66"/>
                    <a:pt x="276" y="66"/>
                    <a:pt x="276" y="66"/>
                  </a:cubicBezTo>
                  <a:cubicBezTo>
                    <a:pt x="280" y="66"/>
                    <a:pt x="284" y="62"/>
                    <a:pt x="284" y="57"/>
                  </a:cubicBezTo>
                  <a:cubicBezTo>
                    <a:pt x="284" y="9"/>
                    <a:pt x="284" y="9"/>
                    <a:pt x="284" y="9"/>
                  </a:cubicBezTo>
                  <a:cubicBezTo>
                    <a:pt x="284" y="5"/>
                    <a:pt x="280" y="0"/>
                    <a:pt x="276" y="0"/>
                  </a:cubicBezTo>
                  <a:lnTo>
                    <a:pt x="251" y="0"/>
                  </a:lnTo>
                  <a:close/>
                  <a:moveTo>
                    <a:pt x="251" y="9"/>
                  </a:moveTo>
                  <a:cubicBezTo>
                    <a:pt x="276" y="9"/>
                    <a:pt x="276" y="9"/>
                    <a:pt x="276" y="9"/>
                  </a:cubicBezTo>
                  <a:cubicBezTo>
                    <a:pt x="276" y="57"/>
                    <a:pt x="276" y="57"/>
                    <a:pt x="276" y="57"/>
                  </a:cubicBezTo>
                  <a:cubicBezTo>
                    <a:pt x="251" y="57"/>
                    <a:pt x="251" y="57"/>
                    <a:pt x="251" y="57"/>
                  </a:cubicBezTo>
                  <a:lnTo>
                    <a:pt x="251" y="9"/>
                  </a:lnTo>
                  <a:close/>
                  <a:moveTo>
                    <a:pt x="328" y="57"/>
                  </a:moveTo>
                  <a:cubicBezTo>
                    <a:pt x="328" y="0"/>
                    <a:pt x="328" y="0"/>
                    <a:pt x="328" y="0"/>
                  </a:cubicBezTo>
                  <a:cubicBezTo>
                    <a:pt x="307" y="0"/>
                    <a:pt x="307" y="0"/>
                    <a:pt x="307" y="0"/>
                  </a:cubicBezTo>
                  <a:cubicBezTo>
                    <a:pt x="305" y="0"/>
                    <a:pt x="303" y="2"/>
                    <a:pt x="303" y="5"/>
                  </a:cubicBezTo>
                  <a:cubicBezTo>
                    <a:pt x="303" y="8"/>
                    <a:pt x="305" y="9"/>
                    <a:pt x="307" y="9"/>
                  </a:cubicBezTo>
                  <a:cubicBezTo>
                    <a:pt x="320" y="9"/>
                    <a:pt x="320" y="9"/>
                    <a:pt x="320" y="9"/>
                  </a:cubicBezTo>
                  <a:cubicBezTo>
                    <a:pt x="320" y="57"/>
                    <a:pt x="320" y="57"/>
                    <a:pt x="320" y="57"/>
                  </a:cubicBezTo>
                  <a:cubicBezTo>
                    <a:pt x="307" y="57"/>
                    <a:pt x="307" y="57"/>
                    <a:pt x="307" y="57"/>
                  </a:cubicBezTo>
                  <a:cubicBezTo>
                    <a:pt x="305" y="57"/>
                    <a:pt x="303" y="58"/>
                    <a:pt x="303" y="62"/>
                  </a:cubicBezTo>
                  <a:cubicBezTo>
                    <a:pt x="303" y="64"/>
                    <a:pt x="305" y="66"/>
                    <a:pt x="307" y="66"/>
                  </a:cubicBezTo>
                  <a:cubicBezTo>
                    <a:pt x="340" y="66"/>
                    <a:pt x="340" y="66"/>
                    <a:pt x="340" y="66"/>
                  </a:cubicBezTo>
                  <a:cubicBezTo>
                    <a:pt x="343" y="66"/>
                    <a:pt x="344" y="64"/>
                    <a:pt x="344" y="62"/>
                  </a:cubicBezTo>
                  <a:cubicBezTo>
                    <a:pt x="344" y="40"/>
                    <a:pt x="344" y="40"/>
                    <a:pt x="344" y="40"/>
                  </a:cubicBezTo>
                  <a:cubicBezTo>
                    <a:pt x="344" y="38"/>
                    <a:pt x="344" y="36"/>
                    <a:pt x="340" y="36"/>
                  </a:cubicBezTo>
                  <a:cubicBezTo>
                    <a:pt x="337" y="36"/>
                    <a:pt x="337" y="38"/>
                    <a:pt x="337" y="40"/>
                  </a:cubicBezTo>
                  <a:cubicBezTo>
                    <a:pt x="337" y="57"/>
                    <a:pt x="337" y="57"/>
                    <a:pt x="337" y="57"/>
                  </a:cubicBezTo>
                  <a:lnTo>
                    <a:pt x="328" y="57"/>
                  </a:lnTo>
                  <a:close/>
                  <a:moveTo>
                    <a:pt x="372" y="0"/>
                  </a:moveTo>
                  <a:cubicBezTo>
                    <a:pt x="368" y="0"/>
                    <a:pt x="364" y="5"/>
                    <a:pt x="364" y="9"/>
                  </a:cubicBezTo>
                  <a:cubicBezTo>
                    <a:pt x="364" y="57"/>
                    <a:pt x="364" y="57"/>
                    <a:pt x="364" y="57"/>
                  </a:cubicBezTo>
                  <a:cubicBezTo>
                    <a:pt x="364" y="62"/>
                    <a:pt x="367" y="66"/>
                    <a:pt x="372" y="66"/>
                  </a:cubicBezTo>
                  <a:cubicBezTo>
                    <a:pt x="396" y="66"/>
                    <a:pt x="396" y="66"/>
                    <a:pt x="396" y="66"/>
                  </a:cubicBezTo>
                  <a:cubicBezTo>
                    <a:pt x="402" y="66"/>
                    <a:pt x="405" y="62"/>
                    <a:pt x="405" y="57"/>
                  </a:cubicBezTo>
                  <a:cubicBezTo>
                    <a:pt x="405" y="9"/>
                    <a:pt x="405" y="9"/>
                    <a:pt x="405" y="9"/>
                  </a:cubicBezTo>
                  <a:cubicBezTo>
                    <a:pt x="405" y="5"/>
                    <a:pt x="402" y="0"/>
                    <a:pt x="396" y="0"/>
                  </a:cubicBezTo>
                  <a:lnTo>
                    <a:pt x="372" y="0"/>
                  </a:lnTo>
                  <a:close/>
                  <a:moveTo>
                    <a:pt x="372" y="9"/>
                  </a:moveTo>
                  <a:cubicBezTo>
                    <a:pt x="396" y="9"/>
                    <a:pt x="396" y="9"/>
                    <a:pt x="396" y="9"/>
                  </a:cubicBezTo>
                  <a:cubicBezTo>
                    <a:pt x="396" y="57"/>
                    <a:pt x="396" y="57"/>
                    <a:pt x="396" y="57"/>
                  </a:cubicBezTo>
                  <a:cubicBezTo>
                    <a:pt x="372" y="57"/>
                    <a:pt x="372" y="57"/>
                    <a:pt x="372" y="57"/>
                  </a:cubicBezTo>
                  <a:lnTo>
                    <a:pt x="372" y="9"/>
                  </a:lnTo>
                  <a:close/>
                  <a:moveTo>
                    <a:pt x="449" y="57"/>
                  </a:moveTo>
                  <a:cubicBezTo>
                    <a:pt x="449" y="0"/>
                    <a:pt x="449" y="0"/>
                    <a:pt x="449" y="0"/>
                  </a:cubicBezTo>
                  <a:cubicBezTo>
                    <a:pt x="429" y="0"/>
                    <a:pt x="429" y="0"/>
                    <a:pt x="429" y="0"/>
                  </a:cubicBezTo>
                  <a:cubicBezTo>
                    <a:pt x="426" y="0"/>
                    <a:pt x="424" y="2"/>
                    <a:pt x="424" y="5"/>
                  </a:cubicBezTo>
                  <a:cubicBezTo>
                    <a:pt x="424" y="8"/>
                    <a:pt x="426" y="9"/>
                    <a:pt x="429" y="9"/>
                  </a:cubicBezTo>
                  <a:cubicBezTo>
                    <a:pt x="441" y="9"/>
                    <a:pt x="441" y="9"/>
                    <a:pt x="441" y="9"/>
                  </a:cubicBezTo>
                  <a:cubicBezTo>
                    <a:pt x="441" y="57"/>
                    <a:pt x="441" y="57"/>
                    <a:pt x="441" y="57"/>
                  </a:cubicBezTo>
                  <a:cubicBezTo>
                    <a:pt x="429" y="57"/>
                    <a:pt x="429" y="57"/>
                    <a:pt x="429" y="57"/>
                  </a:cubicBezTo>
                  <a:cubicBezTo>
                    <a:pt x="426" y="57"/>
                    <a:pt x="424" y="58"/>
                    <a:pt x="424" y="62"/>
                  </a:cubicBezTo>
                  <a:cubicBezTo>
                    <a:pt x="424" y="64"/>
                    <a:pt x="426" y="66"/>
                    <a:pt x="429" y="66"/>
                  </a:cubicBezTo>
                  <a:cubicBezTo>
                    <a:pt x="462" y="66"/>
                    <a:pt x="462" y="66"/>
                    <a:pt x="462" y="66"/>
                  </a:cubicBezTo>
                  <a:cubicBezTo>
                    <a:pt x="464" y="66"/>
                    <a:pt x="466" y="64"/>
                    <a:pt x="466" y="62"/>
                  </a:cubicBezTo>
                  <a:cubicBezTo>
                    <a:pt x="466" y="40"/>
                    <a:pt x="466" y="40"/>
                    <a:pt x="466" y="40"/>
                  </a:cubicBezTo>
                  <a:cubicBezTo>
                    <a:pt x="466" y="38"/>
                    <a:pt x="465" y="36"/>
                    <a:pt x="462" y="36"/>
                  </a:cubicBezTo>
                  <a:cubicBezTo>
                    <a:pt x="458" y="36"/>
                    <a:pt x="457" y="38"/>
                    <a:pt x="457" y="40"/>
                  </a:cubicBezTo>
                  <a:cubicBezTo>
                    <a:pt x="457" y="57"/>
                    <a:pt x="457" y="57"/>
                    <a:pt x="457" y="57"/>
                  </a:cubicBezTo>
                  <a:lnTo>
                    <a:pt x="449" y="57"/>
                  </a:lnTo>
                  <a:close/>
                  <a:moveTo>
                    <a:pt x="510" y="57"/>
                  </a:moveTo>
                  <a:cubicBezTo>
                    <a:pt x="510" y="0"/>
                    <a:pt x="510" y="0"/>
                    <a:pt x="510" y="0"/>
                  </a:cubicBezTo>
                  <a:cubicBezTo>
                    <a:pt x="489" y="0"/>
                    <a:pt x="489" y="0"/>
                    <a:pt x="489" y="0"/>
                  </a:cubicBezTo>
                  <a:cubicBezTo>
                    <a:pt x="487" y="0"/>
                    <a:pt x="485" y="2"/>
                    <a:pt x="485" y="5"/>
                  </a:cubicBezTo>
                  <a:cubicBezTo>
                    <a:pt x="485" y="8"/>
                    <a:pt x="487" y="9"/>
                    <a:pt x="489" y="9"/>
                  </a:cubicBezTo>
                  <a:cubicBezTo>
                    <a:pt x="502" y="9"/>
                    <a:pt x="502" y="9"/>
                    <a:pt x="502" y="9"/>
                  </a:cubicBezTo>
                  <a:cubicBezTo>
                    <a:pt x="502" y="57"/>
                    <a:pt x="502" y="57"/>
                    <a:pt x="502" y="57"/>
                  </a:cubicBezTo>
                  <a:cubicBezTo>
                    <a:pt x="489" y="57"/>
                    <a:pt x="489" y="57"/>
                    <a:pt x="489" y="57"/>
                  </a:cubicBezTo>
                  <a:cubicBezTo>
                    <a:pt x="487" y="57"/>
                    <a:pt x="485" y="58"/>
                    <a:pt x="485" y="62"/>
                  </a:cubicBezTo>
                  <a:cubicBezTo>
                    <a:pt x="485" y="64"/>
                    <a:pt x="487" y="66"/>
                    <a:pt x="489" y="66"/>
                  </a:cubicBezTo>
                  <a:cubicBezTo>
                    <a:pt x="522" y="66"/>
                    <a:pt x="522" y="66"/>
                    <a:pt x="522" y="66"/>
                  </a:cubicBezTo>
                  <a:cubicBezTo>
                    <a:pt x="524" y="66"/>
                    <a:pt x="527" y="64"/>
                    <a:pt x="527" y="62"/>
                  </a:cubicBezTo>
                  <a:cubicBezTo>
                    <a:pt x="527" y="40"/>
                    <a:pt x="527" y="40"/>
                    <a:pt x="527" y="40"/>
                  </a:cubicBezTo>
                  <a:cubicBezTo>
                    <a:pt x="527" y="38"/>
                    <a:pt x="525" y="36"/>
                    <a:pt x="522" y="36"/>
                  </a:cubicBezTo>
                  <a:cubicBezTo>
                    <a:pt x="519" y="36"/>
                    <a:pt x="518" y="38"/>
                    <a:pt x="518" y="40"/>
                  </a:cubicBezTo>
                  <a:cubicBezTo>
                    <a:pt x="518" y="57"/>
                    <a:pt x="518" y="57"/>
                    <a:pt x="518" y="57"/>
                  </a:cubicBezTo>
                  <a:lnTo>
                    <a:pt x="51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2" name="Freeform 80"/>
            <p:cNvSpPr>
              <a:spLocks/>
            </p:cNvSpPr>
            <p:nvPr/>
          </p:nvSpPr>
          <p:spPr bwMode="gray">
            <a:xfrm>
              <a:off x="9873565" y="6065739"/>
              <a:ext cx="463047" cy="314980"/>
            </a:xfrm>
            <a:custGeom>
              <a:avLst/>
              <a:gdLst>
                <a:gd name="T0" fmla="*/ 172 w 172"/>
                <a:gd name="T1" fmla="*/ 117 h 117"/>
                <a:gd name="T2" fmla="*/ 172 w 172"/>
                <a:gd name="T3" fmla="*/ 0 h 117"/>
                <a:gd name="T4" fmla="*/ 86 w 172"/>
                <a:gd name="T5" fmla="*/ 0 h 117"/>
                <a:gd name="T6" fmla="*/ 0 w 172"/>
                <a:gd name="T7" fmla="*/ 0 h 117"/>
                <a:gd name="T8" fmla="*/ 0 w 172"/>
                <a:gd name="T9" fmla="*/ 117 h 117"/>
                <a:gd name="T10" fmla="*/ 86 w 172"/>
                <a:gd name="T11" fmla="*/ 117 h 117"/>
                <a:gd name="T12" fmla="*/ 172 w 172"/>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172" h="117">
                  <a:moveTo>
                    <a:pt x="172" y="117"/>
                  </a:moveTo>
                  <a:lnTo>
                    <a:pt x="172" y="0"/>
                  </a:lnTo>
                  <a:lnTo>
                    <a:pt x="86" y="0"/>
                  </a:lnTo>
                  <a:lnTo>
                    <a:pt x="0" y="0"/>
                  </a:lnTo>
                  <a:lnTo>
                    <a:pt x="0" y="117"/>
                  </a:lnTo>
                  <a:lnTo>
                    <a:pt x="86" y="117"/>
                  </a:lnTo>
                  <a:lnTo>
                    <a:pt x="172" y="117"/>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3" name="Rectangle 81"/>
            <p:cNvSpPr>
              <a:spLocks noChangeArrowheads="1"/>
            </p:cNvSpPr>
            <p:nvPr/>
          </p:nvSpPr>
          <p:spPr bwMode="gray">
            <a:xfrm>
              <a:off x="9897795" y="6079198"/>
              <a:ext cx="414588" cy="250369"/>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64" name="Freeform 82"/>
            <p:cNvSpPr>
              <a:spLocks noEditPoints="1"/>
            </p:cNvSpPr>
            <p:nvPr/>
          </p:nvSpPr>
          <p:spPr bwMode="gray">
            <a:xfrm>
              <a:off x="9970482" y="6165347"/>
              <a:ext cx="271906" cy="78073"/>
            </a:xfrm>
            <a:custGeom>
              <a:avLst/>
              <a:gdLst>
                <a:gd name="T0" fmla="*/ 19 w 174"/>
                <a:gd name="T1" fmla="*/ 44 h 50"/>
                <a:gd name="T2" fmla="*/ 19 w 174"/>
                <a:gd name="T3" fmla="*/ 0 h 50"/>
                <a:gd name="T4" fmla="*/ 3 w 174"/>
                <a:gd name="T5" fmla="*/ 0 h 50"/>
                <a:gd name="T6" fmla="*/ 0 w 174"/>
                <a:gd name="T7" fmla="*/ 2 h 50"/>
                <a:gd name="T8" fmla="*/ 3 w 174"/>
                <a:gd name="T9" fmla="*/ 6 h 50"/>
                <a:gd name="T10" fmla="*/ 13 w 174"/>
                <a:gd name="T11" fmla="*/ 6 h 50"/>
                <a:gd name="T12" fmla="*/ 13 w 174"/>
                <a:gd name="T13" fmla="*/ 44 h 50"/>
                <a:gd name="T14" fmla="*/ 3 w 174"/>
                <a:gd name="T15" fmla="*/ 44 h 50"/>
                <a:gd name="T16" fmla="*/ 0 w 174"/>
                <a:gd name="T17" fmla="*/ 47 h 50"/>
                <a:gd name="T18" fmla="*/ 3 w 174"/>
                <a:gd name="T19" fmla="*/ 50 h 50"/>
                <a:gd name="T20" fmla="*/ 29 w 174"/>
                <a:gd name="T21" fmla="*/ 50 h 50"/>
                <a:gd name="T22" fmla="*/ 32 w 174"/>
                <a:gd name="T23" fmla="*/ 47 h 50"/>
                <a:gd name="T24" fmla="*/ 32 w 174"/>
                <a:gd name="T25" fmla="*/ 31 h 50"/>
                <a:gd name="T26" fmla="*/ 29 w 174"/>
                <a:gd name="T27" fmla="*/ 28 h 50"/>
                <a:gd name="T28" fmla="*/ 26 w 174"/>
                <a:gd name="T29" fmla="*/ 31 h 50"/>
                <a:gd name="T30" fmla="*/ 26 w 174"/>
                <a:gd name="T31" fmla="*/ 44 h 50"/>
                <a:gd name="T32" fmla="*/ 19 w 174"/>
                <a:gd name="T33" fmla="*/ 44 h 50"/>
                <a:gd name="T34" fmla="*/ 53 w 174"/>
                <a:gd name="T35" fmla="*/ 0 h 50"/>
                <a:gd name="T36" fmla="*/ 47 w 174"/>
                <a:gd name="T37" fmla="*/ 6 h 50"/>
                <a:gd name="T38" fmla="*/ 47 w 174"/>
                <a:gd name="T39" fmla="*/ 44 h 50"/>
                <a:gd name="T40" fmla="*/ 53 w 174"/>
                <a:gd name="T41" fmla="*/ 50 h 50"/>
                <a:gd name="T42" fmla="*/ 72 w 174"/>
                <a:gd name="T43" fmla="*/ 50 h 50"/>
                <a:gd name="T44" fmla="*/ 79 w 174"/>
                <a:gd name="T45" fmla="*/ 44 h 50"/>
                <a:gd name="T46" fmla="*/ 79 w 174"/>
                <a:gd name="T47" fmla="*/ 6 h 50"/>
                <a:gd name="T48" fmla="*/ 72 w 174"/>
                <a:gd name="T49" fmla="*/ 0 h 50"/>
                <a:gd name="T50" fmla="*/ 53 w 174"/>
                <a:gd name="T51" fmla="*/ 0 h 50"/>
                <a:gd name="T52" fmla="*/ 53 w 174"/>
                <a:gd name="T53" fmla="*/ 6 h 50"/>
                <a:gd name="T54" fmla="*/ 72 w 174"/>
                <a:gd name="T55" fmla="*/ 6 h 50"/>
                <a:gd name="T56" fmla="*/ 72 w 174"/>
                <a:gd name="T57" fmla="*/ 44 h 50"/>
                <a:gd name="T58" fmla="*/ 53 w 174"/>
                <a:gd name="T59" fmla="*/ 44 h 50"/>
                <a:gd name="T60" fmla="*/ 53 w 174"/>
                <a:gd name="T61" fmla="*/ 6 h 50"/>
                <a:gd name="T62" fmla="*/ 113 w 174"/>
                <a:gd name="T63" fmla="*/ 44 h 50"/>
                <a:gd name="T64" fmla="*/ 113 w 174"/>
                <a:gd name="T65" fmla="*/ 0 h 50"/>
                <a:gd name="T66" fmla="*/ 98 w 174"/>
                <a:gd name="T67" fmla="*/ 0 h 50"/>
                <a:gd name="T68" fmla="*/ 94 w 174"/>
                <a:gd name="T69" fmla="*/ 2 h 50"/>
                <a:gd name="T70" fmla="*/ 98 w 174"/>
                <a:gd name="T71" fmla="*/ 6 h 50"/>
                <a:gd name="T72" fmla="*/ 107 w 174"/>
                <a:gd name="T73" fmla="*/ 6 h 50"/>
                <a:gd name="T74" fmla="*/ 107 w 174"/>
                <a:gd name="T75" fmla="*/ 44 h 50"/>
                <a:gd name="T76" fmla="*/ 98 w 174"/>
                <a:gd name="T77" fmla="*/ 44 h 50"/>
                <a:gd name="T78" fmla="*/ 94 w 174"/>
                <a:gd name="T79" fmla="*/ 47 h 50"/>
                <a:gd name="T80" fmla="*/ 98 w 174"/>
                <a:gd name="T81" fmla="*/ 50 h 50"/>
                <a:gd name="T82" fmla="*/ 123 w 174"/>
                <a:gd name="T83" fmla="*/ 50 h 50"/>
                <a:gd name="T84" fmla="*/ 126 w 174"/>
                <a:gd name="T85" fmla="*/ 47 h 50"/>
                <a:gd name="T86" fmla="*/ 126 w 174"/>
                <a:gd name="T87" fmla="*/ 31 h 50"/>
                <a:gd name="T88" fmla="*/ 123 w 174"/>
                <a:gd name="T89" fmla="*/ 28 h 50"/>
                <a:gd name="T90" fmla="*/ 120 w 174"/>
                <a:gd name="T91" fmla="*/ 31 h 50"/>
                <a:gd name="T92" fmla="*/ 120 w 174"/>
                <a:gd name="T93" fmla="*/ 44 h 50"/>
                <a:gd name="T94" fmla="*/ 113 w 174"/>
                <a:gd name="T95" fmla="*/ 44 h 50"/>
                <a:gd name="T96" fmla="*/ 148 w 174"/>
                <a:gd name="T97" fmla="*/ 0 h 50"/>
                <a:gd name="T98" fmla="*/ 141 w 174"/>
                <a:gd name="T99" fmla="*/ 6 h 50"/>
                <a:gd name="T100" fmla="*/ 141 w 174"/>
                <a:gd name="T101" fmla="*/ 44 h 50"/>
                <a:gd name="T102" fmla="*/ 148 w 174"/>
                <a:gd name="T103" fmla="*/ 50 h 50"/>
                <a:gd name="T104" fmla="*/ 167 w 174"/>
                <a:gd name="T105" fmla="*/ 50 h 50"/>
                <a:gd name="T106" fmla="*/ 174 w 174"/>
                <a:gd name="T107" fmla="*/ 44 h 50"/>
                <a:gd name="T108" fmla="*/ 174 w 174"/>
                <a:gd name="T109" fmla="*/ 6 h 50"/>
                <a:gd name="T110" fmla="*/ 167 w 174"/>
                <a:gd name="T111" fmla="*/ 0 h 50"/>
                <a:gd name="T112" fmla="*/ 148 w 174"/>
                <a:gd name="T113" fmla="*/ 0 h 50"/>
                <a:gd name="T114" fmla="*/ 148 w 174"/>
                <a:gd name="T115" fmla="*/ 6 h 50"/>
                <a:gd name="T116" fmla="*/ 167 w 174"/>
                <a:gd name="T117" fmla="*/ 6 h 50"/>
                <a:gd name="T118" fmla="*/ 167 w 174"/>
                <a:gd name="T119" fmla="*/ 44 h 50"/>
                <a:gd name="T120" fmla="*/ 148 w 174"/>
                <a:gd name="T121" fmla="*/ 44 h 50"/>
                <a:gd name="T122" fmla="*/ 148 w 174"/>
                <a:gd name="T123"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 h="50">
                  <a:moveTo>
                    <a:pt x="19" y="44"/>
                  </a:moveTo>
                  <a:cubicBezTo>
                    <a:pt x="19" y="0"/>
                    <a:pt x="19" y="0"/>
                    <a:pt x="19" y="0"/>
                  </a:cubicBezTo>
                  <a:cubicBezTo>
                    <a:pt x="3" y="0"/>
                    <a:pt x="3" y="0"/>
                    <a:pt x="3" y="0"/>
                  </a:cubicBezTo>
                  <a:cubicBezTo>
                    <a:pt x="1" y="0"/>
                    <a:pt x="0" y="1"/>
                    <a:pt x="0" y="2"/>
                  </a:cubicBezTo>
                  <a:cubicBezTo>
                    <a:pt x="0" y="5"/>
                    <a:pt x="1" y="6"/>
                    <a:pt x="3" y="6"/>
                  </a:cubicBezTo>
                  <a:cubicBezTo>
                    <a:pt x="13" y="6"/>
                    <a:pt x="13" y="6"/>
                    <a:pt x="13" y="6"/>
                  </a:cubicBezTo>
                  <a:cubicBezTo>
                    <a:pt x="13" y="44"/>
                    <a:pt x="13" y="44"/>
                    <a:pt x="13" y="44"/>
                  </a:cubicBezTo>
                  <a:cubicBezTo>
                    <a:pt x="3" y="44"/>
                    <a:pt x="3" y="44"/>
                    <a:pt x="3" y="44"/>
                  </a:cubicBezTo>
                  <a:cubicBezTo>
                    <a:pt x="1" y="44"/>
                    <a:pt x="0" y="45"/>
                    <a:pt x="0" y="47"/>
                  </a:cubicBezTo>
                  <a:cubicBezTo>
                    <a:pt x="0" y="49"/>
                    <a:pt x="1" y="50"/>
                    <a:pt x="3" y="50"/>
                  </a:cubicBezTo>
                  <a:cubicBezTo>
                    <a:pt x="29" y="50"/>
                    <a:pt x="29" y="50"/>
                    <a:pt x="29" y="50"/>
                  </a:cubicBezTo>
                  <a:cubicBezTo>
                    <a:pt x="31" y="50"/>
                    <a:pt x="32" y="49"/>
                    <a:pt x="32" y="47"/>
                  </a:cubicBezTo>
                  <a:cubicBezTo>
                    <a:pt x="32" y="31"/>
                    <a:pt x="32" y="31"/>
                    <a:pt x="32" y="31"/>
                  </a:cubicBezTo>
                  <a:cubicBezTo>
                    <a:pt x="32" y="28"/>
                    <a:pt x="31" y="28"/>
                    <a:pt x="29" y="28"/>
                  </a:cubicBezTo>
                  <a:cubicBezTo>
                    <a:pt x="26" y="28"/>
                    <a:pt x="26" y="28"/>
                    <a:pt x="26" y="31"/>
                  </a:cubicBezTo>
                  <a:cubicBezTo>
                    <a:pt x="26" y="44"/>
                    <a:pt x="26" y="44"/>
                    <a:pt x="26" y="44"/>
                  </a:cubicBezTo>
                  <a:lnTo>
                    <a:pt x="19" y="44"/>
                  </a:lnTo>
                  <a:close/>
                  <a:moveTo>
                    <a:pt x="53" y="0"/>
                  </a:moveTo>
                  <a:cubicBezTo>
                    <a:pt x="50" y="0"/>
                    <a:pt x="47" y="2"/>
                    <a:pt x="47" y="6"/>
                  </a:cubicBezTo>
                  <a:cubicBezTo>
                    <a:pt x="47" y="44"/>
                    <a:pt x="47" y="44"/>
                    <a:pt x="47" y="44"/>
                  </a:cubicBezTo>
                  <a:cubicBezTo>
                    <a:pt x="47" y="47"/>
                    <a:pt x="50" y="50"/>
                    <a:pt x="53" y="50"/>
                  </a:cubicBezTo>
                  <a:cubicBezTo>
                    <a:pt x="72" y="50"/>
                    <a:pt x="72" y="50"/>
                    <a:pt x="72" y="50"/>
                  </a:cubicBezTo>
                  <a:cubicBezTo>
                    <a:pt x="77" y="50"/>
                    <a:pt x="79" y="47"/>
                    <a:pt x="79" y="44"/>
                  </a:cubicBezTo>
                  <a:cubicBezTo>
                    <a:pt x="79" y="6"/>
                    <a:pt x="79" y="6"/>
                    <a:pt x="79" y="6"/>
                  </a:cubicBezTo>
                  <a:cubicBezTo>
                    <a:pt x="79" y="2"/>
                    <a:pt x="76" y="0"/>
                    <a:pt x="72" y="0"/>
                  </a:cubicBezTo>
                  <a:lnTo>
                    <a:pt x="53" y="0"/>
                  </a:lnTo>
                  <a:close/>
                  <a:moveTo>
                    <a:pt x="53" y="6"/>
                  </a:moveTo>
                  <a:cubicBezTo>
                    <a:pt x="72" y="6"/>
                    <a:pt x="72" y="6"/>
                    <a:pt x="72" y="6"/>
                  </a:cubicBezTo>
                  <a:cubicBezTo>
                    <a:pt x="72" y="44"/>
                    <a:pt x="72" y="44"/>
                    <a:pt x="72" y="44"/>
                  </a:cubicBezTo>
                  <a:cubicBezTo>
                    <a:pt x="53" y="44"/>
                    <a:pt x="53" y="44"/>
                    <a:pt x="53" y="44"/>
                  </a:cubicBezTo>
                  <a:lnTo>
                    <a:pt x="53" y="6"/>
                  </a:lnTo>
                  <a:close/>
                  <a:moveTo>
                    <a:pt x="113" y="44"/>
                  </a:moveTo>
                  <a:cubicBezTo>
                    <a:pt x="113" y="0"/>
                    <a:pt x="113" y="0"/>
                    <a:pt x="113" y="0"/>
                  </a:cubicBezTo>
                  <a:cubicBezTo>
                    <a:pt x="98" y="0"/>
                    <a:pt x="98" y="0"/>
                    <a:pt x="98" y="0"/>
                  </a:cubicBezTo>
                  <a:cubicBezTo>
                    <a:pt x="96" y="0"/>
                    <a:pt x="94" y="1"/>
                    <a:pt x="94" y="2"/>
                  </a:cubicBezTo>
                  <a:cubicBezTo>
                    <a:pt x="94" y="5"/>
                    <a:pt x="96" y="6"/>
                    <a:pt x="98" y="6"/>
                  </a:cubicBezTo>
                  <a:cubicBezTo>
                    <a:pt x="107" y="6"/>
                    <a:pt x="107" y="6"/>
                    <a:pt x="107" y="6"/>
                  </a:cubicBezTo>
                  <a:cubicBezTo>
                    <a:pt x="107" y="44"/>
                    <a:pt x="107" y="44"/>
                    <a:pt x="107" y="44"/>
                  </a:cubicBezTo>
                  <a:cubicBezTo>
                    <a:pt x="98" y="44"/>
                    <a:pt x="98" y="44"/>
                    <a:pt x="98" y="44"/>
                  </a:cubicBezTo>
                  <a:cubicBezTo>
                    <a:pt x="96" y="44"/>
                    <a:pt x="94" y="45"/>
                    <a:pt x="94" y="47"/>
                  </a:cubicBezTo>
                  <a:cubicBezTo>
                    <a:pt x="94" y="49"/>
                    <a:pt x="96" y="50"/>
                    <a:pt x="98" y="50"/>
                  </a:cubicBezTo>
                  <a:cubicBezTo>
                    <a:pt x="123" y="50"/>
                    <a:pt x="123" y="50"/>
                    <a:pt x="123" y="50"/>
                  </a:cubicBezTo>
                  <a:cubicBezTo>
                    <a:pt x="125" y="50"/>
                    <a:pt x="126" y="49"/>
                    <a:pt x="126" y="47"/>
                  </a:cubicBezTo>
                  <a:cubicBezTo>
                    <a:pt x="126" y="31"/>
                    <a:pt x="126" y="31"/>
                    <a:pt x="126" y="31"/>
                  </a:cubicBezTo>
                  <a:cubicBezTo>
                    <a:pt x="126" y="28"/>
                    <a:pt x="125" y="28"/>
                    <a:pt x="123" y="28"/>
                  </a:cubicBezTo>
                  <a:cubicBezTo>
                    <a:pt x="121" y="28"/>
                    <a:pt x="120" y="28"/>
                    <a:pt x="120" y="31"/>
                  </a:cubicBezTo>
                  <a:cubicBezTo>
                    <a:pt x="120" y="44"/>
                    <a:pt x="120" y="44"/>
                    <a:pt x="120" y="44"/>
                  </a:cubicBezTo>
                  <a:lnTo>
                    <a:pt x="113" y="44"/>
                  </a:lnTo>
                  <a:close/>
                  <a:moveTo>
                    <a:pt x="148" y="0"/>
                  </a:moveTo>
                  <a:cubicBezTo>
                    <a:pt x="144" y="0"/>
                    <a:pt x="141" y="2"/>
                    <a:pt x="141" y="6"/>
                  </a:cubicBezTo>
                  <a:cubicBezTo>
                    <a:pt x="141" y="44"/>
                    <a:pt x="141" y="44"/>
                    <a:pt x="141" y="44"/>
                  </a:cubicBezTo>
                  <a:cubicBezTo>
                    <a:pt x="141" y="47"/>
                    <a:pt x="144" y="50"/>
                    <a:pt x="148" y="50"/>
                  </a:cubicBezTo>
                  <a:cubicBezTo>
                    <a:pt x="167" y="50"/>
                    <a:pt x="167" y="50"/>
                    <a:pt x="167" y="50"/>
                  </a:cubicBezTo>
                  <a:cubicBezTo>
                    <a:pt x="171" y="50"/>
                    <a:pt x="174" y="47"/>
                    <a:pt x="174" y="44"/>
                  </a:cubicBezTo>
                  <a:cubicBezTo>
                    <a:pt x="174" y="6"/>
                    <a:pt x="174" y="6"/>
                    <a:pt x="174" y="6"/>
                  </a:cubicBezTo>
                  <a:cubicBezTo>
                    <a:pt x="174" y="2"/>
                    <a:pt x="171" y="0"/>
                    <a:pt x="167" y="0"/>
                  </a:cubicBezTo>
                  <a:lnTo>
                    <a:pt x="148" y="0"/>
                  </a:lnTo>
                  <a:close/>
                  <a:moveTo>
                    <a:pt x="148" y="6"/>
                  </a:moveTo>
                  <a:cubicBezTo>
                    <a:pt x="167" y="6"/>
                    <a:pt x="167" y="6"/>
                    <a:pt x="167" y="6"/>
                  </a:cubicBezTo>
                  <a:cubicBezTo>
                    <a:pt x="167" y="44"/>
                    <a:pt x="167" y="44"/>
                    <a:pt x="167" y="44"/>
                  </a:cubicBezTo>
                  <a:cubicBezTo>
                    <a:pt x="148" y="44"/>
                    <a:pt x="148" y="44"/>
                    <a:pt x="148" y="44"/>
                  </a:cubicBezTo>
                  <a:lnTo>
                    <a:pt x="14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5" name="Freeform 83"/>
            <p:cNvSpPr>
              <a:spLocks/>
            </p:cNvSpPr>
            <p:nvPr/>
          </p:nvSpPr>
          <p:spPr bwMode="gray">
            <a:xfrm>
              <a:off x="6624162" y="5271559"/>
              <a:ext cx="1523747" cy="56536"/>
            </a:xfrm>
            <a:custGeom>
              <a:avLst/>
              <a:gdLst>
                <a:gd name="T0" fmla="*/ 0 w 973"/>
                <a:gd name="T1" fmla="*/ 0 h 35"/>
                <a:gd name="T2" fmla="*/ 75 w 973"/>
                <a:gd name="T3" fmla="*/ 35 h 35"/>
                <a:gd name="T4" fmla="*/ 897 w 973"/>
                <a:gd name="T5" fmla="*/ 35 h 35"/>
                <a:gd name="T6" fmla="*/ 973 w 973"/>
                <a:gd name="T7" fmla="*/ 0 h 35"/>
                <a:gd name="T8" fmla="*/ 0 w 973"/>
                <a:gd name="T9" fmla="*/ 0 h 35"/>
              </a:gdLst>
              <a:ahLst/>
              <a:cxnLst>
                <a:cxn ang="0">
                  <a:pos x="T0" y="T1"/>
                </a:cxn>
                <a:cxn ang="0">
                  <a:pos x="T2" y="T3"/>
                </a:cxn>
                <a:cxn ang="0">
                  <a:pos x="T4" y="T5"/>
                </a:cxn>
                <a:cxn ang="0">
                  <a:pos x="T6" y="T7"/>
                </a:cxn>
                <a:cxn ang="0">
                  <a:pos x="T8" y="T9"/>
                </a:cxn>
              </a:cxnLst>
              <a:rect l="0" t="0" r="r" b="b"/>
              <a:pathLst>
                <a:path w="973" h="35">
                  <a:moveTo>
                    <a:pt x="0" y="0"/>
                  </a:moveTo>
                  <a:cubicBezTo>
                    <a:pt x="0" y="3"/>
                    <a:pt x="2" y="35"/>
                    <a:pt x="75" y="35"/>
                  </a:cubicBezTo>
                  <a:cubicBezTo>
                    <a:pt x="897" y="35"/>
                    <a:pt x="897" y="35"/>
                    <a:pt x="897" y="35"/>
                  </a:cubicBezTo>
                  <a:cubicBezTo>
                    <a:pt x="897" y="35"/>
                    <a:pt x="973" y="35"/>
                    <a:pt x="973" y="0"/>
                  </a:cubicBezTo>
                  <a:lnTo>
                    <a:pt x="0"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6" name="Freeform 84"/>
            <p:cNvSpPr>
              <a:spLocks/>
            </p:cNvSpPr>
            <p:nvPr/>
          </p:nvSpPr>
          <p:spPr bwMode="gray">
            <a:xfrm>
              <a:off x="6831455" y="4434306"/>
              <a:ext cx="1111852" cy="802255"/>
            </a:xfrm>
            <a:custGeom>
              <a:avLst/>
              <a:gdLst>
                <a:gd name="T0" fmla="*/ 60 w 710"/>
                <a:gd name="T1" fmla="*/ 0 h 515"/>
                <a:gd name="T2" fmla="*/ 0 w 710"/>
                <a:gd name="T3" fmla="*/ 60 h 515"/>
                <a:gd name="T4" fmla="*/ 0 w 710"/>
                <a:gd name="T5" fmla="*/ 515 h 515"/>
                <a:gd name="T6" fmla="*/ 60 w 710"/>
                <a:gd name="T7" fmla="*/ 513 h 515"/>
                <a:gd name="T8" fmla="*/ 648 w 710"/>
                <a:gd name="T9" fmla="*/ 513 h 515"/>
                <a:gd name="T10" fmla="*/ 710 w 710"/>
                <a:gd name="T11" fmla="*/ 515 h 515"/>
                <a:gd name="T12" fmla="*/ 710 w 710"/>
                <a:gd name="T13" fmla="*/ 60 h 515"/>
                <a:gd name="T14" fmla="*/ 648 w 710"/>
                <a:gd name="T15" fmla="*/ 0 h 515"/>
                <a:gd name="T16" fmla="*/ 92 w 710"/>
                <a:gd name="T17" fmla="*/ 0 h 515"/>
                <a:gd name="T18" fmla="*/ 60 w 710"/>
                <a:gd name="T19"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515">
                  <a:moveTo>
                    <a:pt x="60" y="0"/>
                  </a:moveTo>
                  <a:cubicBezTo>
                    <a:pt x="60" y="0"/>
                    <a:pt x="0" y="0"/>
                    <a:pt x="0" y="60"/>
                  </a:cubicBezTo>
                  <a:cubicBezTo>
                    <a:pt x="0" y="515"/>
                    <a:pt x="0" y="515"/>
                    <a:pt x="0" y="515"/>
                  </a:cubicBezTo>
                  <a:cubicBezTo>
                    <a:pt x="60" y="513"/>
                    <a:pt x="60" y="513"/>
                    <a:pt x="60" y="513"/>
                  </a:cubicBezTo>
                  <a:cubicBezTo>
                    <a:pt x="648" y="513"/>
                    <a:pt x="648" y="513"/>
                    <a:pt x="648" y="513"/>
                  </a:cubicBezTo>
                  <a:cubicBezTo>
                    <a:pt x="710" y="515"/>
                    <a:pt x="710" y="515"/>
                    <a:pt x="710" y="515"/>
                  </a:cubicBezTo>
                  <a:cubicBezTo>
                    <a:pt x="710" y="60"/>
                    <a:pt x="710" y="60"/>
                    <a:pt x="710" y="60"/>
                  </a:cubicBezTo>
                  <a:cubicBezTo>
                    <a:pt x="710" y="60"/>
                    <a:pt x="710" y="0"/>
                    <a:pt x="648" y="0"/>
                  </a:cubicBezTo>
                  <a:cubicBezTo>
                    <a:pt x="92" y="0"/>
                    <a:pt x="92" y="0"/>
                    <a:pt x="92" y="0"/>
                  </a:cubicBezTo>
                  <a:lnTo>
                    <a:pt x="60" y="0"/>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7" name="Freeform 85"/>
            <p:cNvSpPr>
              <a:spLocks/>
            </p:cNvSpPr>
            <p:nvPr/>
          </p:nvSpPr>
          <p:spPr bwMode="gray">
            <a:xfrm>
              <a:off x="6879914" y="4469303"/>
              <a:ext cx="1012242" cy="726876"/>
            </a:xfrm>
            <a:custGeom>
              <a:avLst/>
              <a:gdLst>
                <a:gd name="T0" fmla="*/ 55 w 646"/>
                <a:gd name="T1" fmla="*/ 0 h 466"/>
                <a:gd name="T2" fmla="*/ 0 w 646"/>
                <a:gd name="T3" fmla="*/ 55 h 466"/>
                <a:gd name="T4" fmla="*/ 0 w 646"/>
                <a:gd name="T5" fmla="*/ 411 h 466"/>
                <a:gd name="T6" fmla="*/ 55 w 646"/>
                <a:gd name="T7" fmla="*/ 466 h 466"/>
                <a:gd name="T8" fmla="*/ 590 w 646"/>
                <a:gd name="T9" fmla="*/ 466 h 466"/>
                <a:gd name="T10" fmla="*/ 646 w 646"/>
                <a:gd name="T11" fmla="*/ 411 h 466"/>
                <a:gd name="T12" fmla="*/ 646 w 646"/>
                <a:gd name="T13" fmla="*/ 55 h 466"/>
                <a:gd name="T14" fmla="*/ 590 w 646"/>
                <a:gd name="T15" fmla="*/ 0 h 466"/>
                <a:gd name="T16" fmla="*/ 220 w 646"/>
                <a:gd name="T17" fmla="*/ 0 h 466"/>
                <a:gd name="T18" fmla="*/ 55 w 646"/>
                <a:gd name="T19"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6" h="466">
                  <a:moveTo>
                    <a:pt x="55" y="0"/>
                  </a:moveTo>
                  <a:cubicBezTo>
                    <a:pt x="55" y="0"/>
                    <a:pt x="0" y="0"/>
                    <a:pt x="0" y="55"/>
                  </a:cubicBezTo>
                  <a:cubicBezTo>
                    <a:pt x="0" y="411"/>
                    <a:pt x="0" y="411"/>
                    <a:pt x="0" y="411"/>
                  </a:cubicBezTo>
                  <a:cubicBezTo>
                    <a:pt x="0" y="411"/>
                    <a:pt x="0" y="466"/>
                    <a:pt x="55" y="466"/>
                  </a:cubicBezTo>
                  <a:cubicBezTo>
                    <a:pt x="590" y="466"/>
                    <a:pt x="590" y="466"/>
                    <a:pt x="590" y="466"/>
                  </a:cubicBezTo>
                  <a:cubicBezTo>
                    <a:pt x="590" y="466"/>
                    <a:pt x="646" y="466"/>
                    <a:pt x="646" y="411"/>
                  </a:cubicBezTo>
                  <a:cubicBezTo>
                    <a:pt x="646" y="55"/>
                    <a:pt x="646" y="55"/>
                    <a:pt x="646" y="55"/>
                  </a:cubicBezTo>
                  <a:cubicBezTo>
                    <a:pt x="646" y="55"/>
                    <a:pt x="646" y="0"/>
                    <a:pt x="590" y="0"/>
                  </a:cubicBezTo>
                  <a:cubicBezTo>
                    <a:pt x="220" y="0"/>
                    <a:pt x="220" y="0"/>
                    <a:pt x="220" y="0"/>
                  </a:cubicBezTo>
                  <a:lnTo>
                    <a:pt x="55"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8" name="Freeform 86"/>
            <p:cNvSpPr>
              <a:spLocks/>
            </p:cNvSpPr>
            <p:nvPr/>
          </p:nvSpPr>
          <p:spPr bwMode="gray">
            <a:xfrm>
              <a:off x="6624162" y="5233869"/>
              <a:ext cx="1523747" cy="37690"/>
            </a:xfrm>
            <a:custGeom>
              <a:avLst/>
              <a:gdLst>
                <a:gd name="T0" fmla="*/ 76 w 566"/>
                <a:gd name="T1" fmla="*/ 0 h 14"/>
                <a:gd name="T2" fmla="*/ 0 w 566"/>
                <a:gd name="T3" fmla="*/ 14 h 14"/>
                <a:gd name="T4" fmla="*/ 566 w 566"/>
                <a:gd name="T5" fmla="*/ 14 h 14"/>
                <a:gd name="T6" fmla="*/ 490 w 566"/>
                <a:gd name="T7" fmla="*/ 0 h 14"/>
                <a:gd name="T8" fmla="*/ 76 w 566"/>
                <a:gd name="T9" fmla="*/ 0 h 14"/>
              </a:gdLst>
              <a:ahLst/>
              <a:cxnLst>
                <a:cxn ang="0">
                  <a:pos x="T0" y="T1"/>
                </a:cxn>
                <a:cxn ang="0">
                  <a:pos x="T2" y="T3"/>
                </a:cxn>
                <a:cxn ang="0">
                  <a:pos x="T4" y="T5"/>
                </a:cxn>
                <a:cxn ang="0">
                  <a:pos x="T6" y="T7"/>
                </a:cxn>
                <a:cxn ang="0">
                  <a:pos x="T8" y="T9"/>
                </a:cxn>
              </a:cxnLst>
              <a:rect l="0" t="0" r="r" b="b"/>
              <a:pathLst>
                <a:path w="566" h="14">
                  <a:moveTo>
                    <a:pt x="76" y="0"/>
                  </a:moveTo>
                  <a:lnTo>
                    <a:pt x="0" y="14"/>
                  </a:lnTo>
                  <a:lnTo>
                    <a:pt x="566" y="14"/>
                  </a:lnTo>
                  <a:lnTo>
                    <a:pt x="490" y="0"/>
                  </a:lnTo>
                  <a:lnTo>
                    <a:pt x="76" y="0"/>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69" name="Freeform 87"/>
            <p:cNvSpPr>
              <a:spLocks noEditPoints="1"/>
            </p:cNvSpPr>
            <p:nvPr/>
          </p:nvSpPr>
          <p:spPr bwMode="gray">
            <a:xfrm>
              <a:off x="6974139" y="4940427"/>
              <a:ext cx="823793" cy="99610"/>
            </a:xfrm>
            <a:custGeom>
              <a:avLst/>
              <a:gdLst>
                <a:gd name="T0" fmla="*/ 4 w 526"/>
                <a:gd name="T1" fmla="*/ 0 h 65"/>
                <a:gd name="T2" fmla="*/ 16 w 526"/>
                <a:gd name="T3" fmla="*/ 8 h 65"/>
                <a:gd name="T4" fmla="*/ 0 w 526"/>
                <a:gd name="T5" fmla="*/ 61 h 65"/>
                <a:gd name="T6" fmla="*/ 41 w 526"/>
                <a:gd name="T7" fmla="*/ 61 h 65"/>
                <a:gd name="T8" fmla="*/ 33 w 526"/>
                <a:gd name="T9" fmla="*/ 39 h 65"/>
                <a:gd name="T10" fmla="*/ 68 w 526"/>
                <a:gd name="T11" fmla="*/ 0 h 65"/>
                <a:gd name="T12" fmla="*/ 68 w 526"/>
                <a:gd name="T13" fmla="*/ 65 h 65"/>
                <a:gd name="T14" fmla="*/ 101 w 526"/>
                <a:gd name="T15" fmla="*/ 8 h 65"/>
                <a:gd name="T16" fmla="*/ 68 w 526"/>
                <a:gd name="T17" fmla="*/ 8 h 65"/>
                <a:gd name="T18" fmla="*/ 68 w 526"/>
                <a:gd name="T19" fmla="*/ 57 h 65"/>
                <a:gd name="T20" fmla="*/ 145 w 526"/>
                <a:gd name="T21" fmla="*/ 0 h 65"/>
                <a:gd name="T22" fmla="*/ 125 w 526"/>
                <a:gd name="T23" fmla="*/ 8 h 65"/>
                <a:gd name="T24" fmla="*/ 125 w 526"/>
                <a:gd name="T25" fmla="*/ 57 h 65"/>
                <a:gd name="T26" fmla="*/ 158 w 526"/>
                <a:gd name="T27" fmla="*/ 65 h 65"/>
                <a:gd name="T28" fmla="*/ 158 w 526"/>
                <a:gd name="T29" fmla="*/ 36 h 65"/>
                <a:gd name="T30" fmla="*/ 145 w 526"/>
                <a:gd name="T31" fmla="*/ 57 h 65"/>
                <a:gd name="T32" fmla="*/ 181 w 526"/>
                <a:gd name="T33" fmla="*/ 57 h 65"/>
                <a:gd name="T34" fmla="*/ 223 w 526"/>
                <a:gd name="T35" fmla="*/ 57 h 65"/>
                <a:gd name="T36" fmla="*/ 190 w 526"/>
                <a:gd name="T37" fmla="*/ 0 h 65"/>
                <a:gd name="T38" fmla="*/ 214 w 526"/>
                <a:gd name="T39" fmla="*/ 57 h 65"/>
                <a:gd name="T40" fmla="*/ 267 w 526"/>
                <a:gd name="T41" fmla="*/ 57 h 65"/>
                <a:gd name="T42" fmla="*/ 242 w 526"/>
                <a:gd name="T43" fmla="*/ 4 h 65"/>
                <a:gd name="T44" fmla="*/ 258 w 526"/>
                <a:gd name="T45" fmla="*/ 57 h 65"/>
                <a:gd name="T46" fmla="*/ 246 w 526"/>
                <a:gd name="T47" fmla="*/ 65 h 65"/>
                <a:gd name="T48" fmla="*/ 283 w 526"/>
                <a:gd name="T49" fmla="*/ 39 h 65"/>
                <a:gd name="T50" fmla="*/ 275 w 526"/>
                <a:gd name="T51" fmla="*/ 57 h 65"/>
                <a:gd name="T52" fmla="*/ 303 w 526"/>
                <a:gd name="T53" fmla="*/ 8 h 65"/>
                <a:gd name="T54" fmla="*/ 336 w 526"/>
                <a:gd name="T55" fmla="*/ 65 h 65"/>
                <a:gd name="T56" fmla="*/ 336 w 526"/>
                <a:gd name="T57" fmla="*/ 0 h 65"/>
                <a:gd name="T58" fmla="*/ 336 w 526"/>
                <a:gd name="T59" fmla="*/ 8 h 65"/>
                <a:gd name="T60" fmla="*/ 310 w 526"/>
                <a:gd name="T61" fmla="*/ 8 h 65"/>
                <a:gd name="T62" fmla="*/ 367 w 526"/>
                <a:gd name="T63" fmla="*/ 0 h 65"/>
                <a:gd name="T64" fmla="*/ 380 w 526"/>
                <a:gd name="T65" fmla="*/ 8 h 65"/>
                <a:gd name="T66" fmla="*/ 363 w 526"/>
                <a:gd name="T67" fmla="*/ 61 h 65"/>
                <a:gd name="T68" fmla="*/ 404 w 526"/>
                <a:gd name="T69" fmla="*/ 61 h 65"/>
                <a:gd name="T70" fmla="*/ 396 w 526"/>
                <a:gd name="T71" fmla="*/ 39 h 65"/>
                <a:gd name="T72" fmla="*/ 432 w 526"/>
                <a:gd name="T73" fmla="*/ 0 h 65"/>
                <a:gd name="T74" fmla="*/ 432 w 526"/>
                <a:gd name="T75" fmla="*/ 65 h 65"/>
                <a:gd name="T76" fmla="*/ 465 w 526"/>
                <a:gd name="T77" fmla="*/ 8 h 65"/>
                <a:gd name="T78" fmla="*/ 432 w 526"/>
                <a:gd name="T79" fmla="*/ 8 h 65"/>
                <a:gd name="T80" fmla="*/ 432 w 526"/>
                <a:gd name="T81" fmla="*/ 57 h 65"/>
                <a:gd name="T82" fmla="*/ 484 w 526"/>
                <a:gd name="T83" fmla="*/ 8 h 65"/>
                <a:gd name="T84" fmla="*/ 517 w 526"/>
                <a:gd name="T85" fmla="*/ 65 h 65"/>
                <a:gd name="T86" fmla="*/ 517 w 526"/>
                <a:gd name="T87" fmla="*/ 0 h 65"/>
                <a:gd name="T88" fmla="*/ 517 w 526"/>
                <a:gd name="T89" fmla="*/ 8 h 65"/>
                <a:gd name="T90" fmla="*/ 493 w 526"/>
                <a:gd name="T91"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6" h="65">
                  <a:moveTo>
                    <a:pt x="25" y="57"/>
                  </a:moveTo>
                  <a:cubicBezTo>
                    <a:pt x="25" y="0"/>
                    <a:pt x="25" y="0"/>
                    <a:pt x="25" y="0"/>
                  </a:cubicBezTo>
                  <a:cubicBezTo>
                    <a:pt x="4" y="0"/>
                    <a:pt x="4" y="0"/>
                    <a:pt x="4" y="0"/>
                  </a:cubicBezTo>
                  <a:cubicBezTo>
                    <a:pt x="1" y="0"/>
                    <a:pt x="0" y="1"/>
                    <a:pt x="0" y="4"/>
                  </a:cubicBezTo>
                  <a:cubicBezTo>
                    <a:pt x="0" y="7"/>
                    <a:pt x="1" y="8"/>
                    <a:pt x="4" y="8"/>
                  </a:cubicBezTo>
                  <a:cubicBezTo>
                    <a:pt x="16" y="8"/>
                    <a:pt x="16" y="8"/>
                    <a:pt x="16" y="8"/>
                  </a:cubicBezTo>
                  <a:cubicBezTo>
                    <a:pt x="16" y="57"/>
                    <a:pt x="16" y="57"/>
                    <a:pt x="16" y="57"/>
                  </a:cubicBezTo>
                  <a:cubicBezTo>
                    <a:pt x="4" y="57"/>
                    <a:pt x="4" y="57"/>
                    <a:pt x="4" y="57"/>
                  </a:cubicBezTo>
                  <a:cubicBezTo>
                    <a:pt x="1" y="57"/>
                    <a:pt x="0" y="58"/>
                    <a:pt x="0" y="61"/>
                  </a:cubicBezTo>
                  <a:cubicBezTo>
                    <a:pt x="0" y="64"/>
                    <a:pt x="1" y="65"/>
                    <a:pt x="4" y="65"/>
                  </a:cubicBezTo>
                  <a:cubicBezTo>
                    <a:pt x="37" y="65"/>
                    <a:pt x="37" y="65"/>
                    <a:pt x="37" y="65"/>
                  </a:cubicBezTo>
                  <a:cubicBezTo>
                    <a:pt x="39" y="65"/>
                    <a:pt x="41" y="64"/>
                    <a:pt x="41" y="61"/>
                  </a:cubicBezTo>
                  <a:cubicBezTo>
                    <a:pt x="41" y="39"/>
                    <a:pt x="41" y="39"/>
                    <a:pt x="41" y="39"/>
                  </a:cubicBezTo>
                  <a:cubicBezTo>
                    <a:pt x="41" y="38"/>
                    <a:pt x="40" y="36"/>
                    <a:pt x="37" y="36"/>
                  </a:cubicBezTo>
                  <a:cubicBezTo>
                    <a:pt x="33" y="36"/>
                    <a:pt x="33" y="38"/>
                    <a:pt x="33" y="39"/>
                  </a:cubicBezTo>
                  <a:cubicBezTo>
                    <a:pt x="33" y="57"/>
                    <a:pt x="33" y="57"/>
                    <a:pt x="33" y="57"/>
                  </a:cubicBezTo>
                  <a:lnTo>
                    <a:pt x="25" y="57"/>
                  </a:lnTo>
                  <a:close/>
                  <a:moveTo>
                    <a:pt x="68" y="0"/>
                  </a:moveTo>
                  <a:cubicBezTo>
                    <a:pt x="64" y="0"/>
                    <a:pt x="60" y="4"/>
                    <a:pt x="60" y="8"/>
                  </a:cubicBezTo>
                  <a:cubicBezTo>
                    <a:pt x="60" y="57"/>
                    <a:pt x="60" y="57"/>
                    <a:pt x="60" y="57"/>
                  </a:cubicBezTo>
                  <a:cubicBezTo>
                    <a:pt x="60" y="61"/>
                    <a:pt x="64" y="65"/>
                    <a:pt x="68" y="65"/>
                  </a:cubicBezTo>
                  <a:cubicBezTo>
                    <a:pt x="93" y="65"/>
                    <a:pt x="93" y="65"/>
                    <a:pt x="93" y="65"/>
                  </a:cubicBezTo>
                  <a:cubicBezTo>
                    <a:pt x="98" y="65"/>
                    <a:pt x="101" y="61"/>
                    <a:pt x="101" y="57"/>
                  </a:cubicBezTo>
                  <a:cubicBezTo>
                    <a:pt x="101" y="8"/>
                    <a:pt x="101" y="8"/>
                    <a:pt x="101" y="8"/>
                  </a:cubicBezTo>
                  <a:cubicBezTo>
                    <a:pt x="101" y="4"/>
                    <a:pt x="98" y="0"/>
                    <a:pt x="93" y="0"/>
                  </a:cubicBezTo>
                  <a:lnTo>
                    <a:pt x="68" y="0"/>
                  </a:lnTo>
                  <a:close/>
                  <a:moveTo>
                    <a:pt x="68" y="8"/>
                  </a:moveTo>
                  <a:cubicBezTo>
                    <a:pt x="93" y="8"/>
                    <a:pt x="93" y="8"/>
                    <a:pt x="93" y="8"/>
                  </a:cubicBezTo>
                  <a:cubicBezTo>
                    <a:pt x="93" y="57"/>
                    <a:pt x="93" y="57"/>
                    <a:pt x="93" y="57"/>
                  </a:cubicBezTo>
                  <a:cubicBezTo>
                    <a:pt x="68" y="57"/>
                    <a:pt x="68" y="57"/>
                    <a:pt x="68" y="57"/>
                  </a:cubicBezTo>
                  <a:lnTo>
                    <a:pt x="68" y="8"/>
                  </a:lnTo>
                  <a:close/>
                  <a:moveTo>
                    <a:pt x="145" y="57"/>
                  </a:moveTo>
                  <a:cubicBezTo>
                    <a:pt x="145" y="0"/>
                    <a:pt x="145" y="0"/>
                    <a:pt x="145" y="0"/>
                  </a:cubicBezTo>
                  <a:cubicBezTo>
                    <a:pt x="125" y="0"/>
                    <a:pt x="125" y="0"/>
                    <a:pt x="125" y="0"/>
                  </a:cubicBezTo>
                  <a:cubicBezTo>
                    <a:pt x="123" y="0"/>
                    <a:pt x="120" y="1"/>
                    <a:pt x="120" y="4"/>
                  </a:cubicBezTo>
                  <a:cubicBezTo>
                    <a:pt x="120" y="7"/>
                    <a:pt x="123" y="8"/>
                    <a:pt x="125" y="8"/>
                  </a:cubicBezTo>
                  <a:cubicBezTo>
                    <a:pt x="137" y="8"/>
                    <a:pt x="137" y="8"/>
                    <a:pt x="137" y="8"/>
                  </a:cubicBezTo>
                  <a:cubicBezTo>
                    <a:pt x="137" y="57"/>
                    <a:pt x="137" y="57"/>
                    <a:pt x="137" y="57"/>
                  </a:cubicBezTo>
                  <a:cubicBezTo>
                    <a:pt x="125" y="57"/>
                    <a:pt x="125" y="57"/>
                    <a:pt x="125" y="57"/>
                  </a:cubicBezTo>
                  <a:cubicBezTo>
                    <a:pt x="123" y="57"/>
                    <a:pt x="120" y="58"/>
                    <a:pt x="120" y="61"/>
                  </a:cubicBezTo>
                  <a:cubicBezTo>
                    <a:pt x="120" y="64"/>
                    <a:pt x="123" y="65"/>
                    <a:pt x="125" y="65"/>
                  </a:cubicBezTo>
                  <a:cubicBezTo>
                    <a:pt x="158" y="65"/>
                    <a:pt x="158" y="65"/>
                    <a:pt x="158" y="65"/>
                  </a:cubicBezTo>
                  <a:cubicBezTo>
                    <a:pt x="160" y="65"/>
                    <a:pt x="162" y="64"/>
                    <a:pt x="162" y="61"/>
                  </a:cubicBezTo>
                  <a:cubicBezTo>
                    <a:pt x="162" y="39"/>
                    <a:pt x="162" y="39"/>
                    <a:pt x="162" y="39"/>
                  </a:cubicBezTo>
                  <a:cubicBezTo>
                    <a:pt x="162" y="38"/>
                    <a:pt x="161" y="36"/>
                    <a:pt x="158" y="36"/>
                  </a:cubicBezTo>
                  <a:cubicBezTo>
                    <a:pt x="155" y="36"/>
                    <a:pt x="154" y="38"/>
                    <a:pt x="154" y="39"/>
                  </a:cubicBezTo>
                  <a:cubicBezTo>
                    <a:pt x="154" y="57"/>
                    <a:pt x="154" y="57"/>
                    <a:pt x="154" y="57"/>
                  </a:cubicBezTo>
                  <a:lnTo>
                    <a:pt x="145" y="57"/>
                  </a:lnTo>
                  <a:close/>
                  <a:moveTo>
                    <a:pt x="190" y="0"/>
                  </a:moveTo>
                  <a:cubicBezTo>
                    <a:pt x="184" y="0"/>
                    <a:pt x="181" y="4"/>
                    <a:pt x="181" y="8"/>
                  </a:cubicBezTo>
                  <a:cubicBezTo>
                    <a:pt x="181" y="57"/>
                    <a:pt x="181" y="57"/>
                    <a:pt x="181" y="57"/>
                  </a:cubicBezTo>
                  <a:cubicBezTo>
                    <a:pt x="181" y="61"/>
                    <a:pt x="184" y="65"/>
                    <a:pt x="190" y="65"/>
                  </a:cubicBezTo>
                  <a:cubicBezTo>
                    <a:pt x="214" y="65"/>
                    <a:pt x="214" y="65"/>
                    <a:pt x="214" y="65"/>
                  </a:cubicBezTo>
                  <a:cubicBezTo>
                    <a:pt x="219" y="65"/>
                    <a:pt x="223" y="61"/>
                    <a:pt x="223" y="57"/>
                  </a:cubicBezTo>
                  <a:cubicBezTo>
                    <a:pt x="223" y="8"/>
                    <a:pt x="223" y="8"/>
                    <a:pt x="223" y="8"/>
                  </a:cubicBezTo>
                  <a:cubicBezTo>
                    <a:pt x="223" y="4"/>
                    <a:pt x="219" y="0"/>
                    <a:pt x="214" y="0"/>
                  </a:cubicBezTo>
                  <a:lnTo>
                    <a:pt x="190" y="0"/>
                  </a:lnTo>
                  <a:close/>
                  <a:moveTo>
                    <a:pt x="190" y="8"/>
                  </a:moveTo>
                  <a:cubicBezTo>
                    <a:pt x="214" y="8"/>
                    <a:pt x="214" y="8"/>
                    <a:pt x="214" y="8"/>
                  </a:cubicBezTo>
                  <a:cubicBezTo>
                    <a:pt x="214" y="57"/>
                    <a:pt x="214" y="57"/>
                    <a:pt x="214" y="57"/>
                  </a:cubicBezTo>
                  <a:cubicBezTo>
                    <a:pt x="190" y="57"/>
                    <a:pt x="190" y="57"/>
                    <a:pt x="190" y="57"/>
                  </a:cubicBezTo>
                  <a:lnTo>
                    <a:pt x="190" y="8"/>
                  </a:lnTo>
                  <a:close/>
                  <a:moveTo>
                    <a:pt x="267" y="57"/>
                  </a:moveTo>
                  <a:cubicBezTo>
                    <a:pt x="267" y="0"/>
                    <a:pt x="267" y="0"/>
                    <a:pt x="267" y="0"/>
                  </a:cubicBezTo>
                  <a:cubicBezTo>
                    <a:pt x="246" y="0"/>
                    <a:pt x="246" y="0"/>
                    <a:pt x="246" y="0"/>
                  </a:cubicBezTo>
                  <a:cubicBezTo>
                    <a:pt x="244" y="0"/>
                    <a:pt x="242" y="1"/>
                    <a:pt x="242" y="4"/>
                  </a:cubicBezTo>
                  <a:cubicBezTo>
                    <a:pt x="242" y="7"/>
                    <a:pt x="244" y="8"/>
                    <a:pt x="246" y="8"/>
                  </a:cubicBezTo>
                  <a:cubicBezTo>
                    <a:pt x="258" y="8"/>
                    <a:pt x="258" y="8"/>
                    <a:pt x="258" y="8"/>
                  </a:cubicBezTo>
                  <a:cubicBezTo>
                    <a:pt x="258" y="57"/>
                    <a:pt x="258" y="57"/>
                    <a:pt x="258" y="57"/>
                  </a:cubicBezTo>
                  <a:cubicBezTo>
                    <a:pt x="246" y="57"/>
                    <a:pt x="246" y="57"/>
                    <a:pt x="246" y="57"/>
                  </a:cubicBezTo>
                  <a:cubicBezTo>
                    <a:pt x="244" y="57"/>
                    <a:pt x="242" y="58"/>
                    <a:pt x="242" y="61"/>
                  </a:cubicBezTo>
                  <a:cubicBezTo>
                    <a:pt x="242" y="64"/>
                    <a:pt x="244" y="65"/>
                    <a:pt x="246" y="65"/>
                  </a:cubicBezTo>
                  <a:cubicBezTo>
                    <a:pt x="279" y="65"/>
                    <a:pt x="279" y="65"/>
                    <a:pt x="279" y="65"/>
                  </a:cubicBezTo>
                  <a:cubicBezTo>
                    <a:pt x="281" y="65"/>
                    <a:pt x="283" y="64"/>
                    <a:pt x="283" y="61"/>
                  </a:cubicBezTo>
                  <a:cubicBezTo>
                    <a:pt x="283" y="39"/>
                    <a:pt x="283" y="39"/>
                    <a:pt x="283" y="39"/>
                  </a:cubicBezTo>
                  <a:cubicBezTo>
                    <a:pt x="283" y="38"/>
                    <a:pt x="283" y="36"/>
                    <a:pt x="279" y="36"/>
                  </a:cubicBezTo>
                  <a:cubicBezTo>
                    <a:pt x="276" y="36"/>
                    <a:pt x="275" y="38"/>
                    <a:pt x="275" y="39"/>
                  </a:cubicBezTo>
                  <a:cubicBezTo>
                    <a:pt x="275" y="57"/>
                    <a:pt x="275" y="57"/>
                    <a:pt x="275" y="57"/>
                  </a:cubicBezTo>
                  <a:lnTo>
                    <a:pt x="267" y="57"/>
                  </a:lnTo>
                  <a:close/>
                  <a:moveTo>
                    <a:pt x="310" y="0"/>
                  </a:moveTo>
                  <a:cubicBezTo>
                    <a:pt x="306" y="0"/>
                    <a:pt x="303" y="4"/>
                    <a:pt x="303" y="8"/>
                  </a:cubicBezTo>
                  <a:cubicBezTo>
                    <a:pt x="303" y="57"/>
                    <a:pt x="303" y="57"/>
                    <a:pt x="303" y="57"/>
                  </a:cubicBezTo>
                  <a:cubicBezTo>
                    <a:pt x="303" y="61"/>
                    <a:pt x="306" y="65"/>
                    <a:pt x="310" y="65"/>
                  </a:cubicBezTo>
                  <a:cubicBezTo>
                    <a:pt x="336" y="65"/>
                    <a:pt x="336" y="65"/>
                    <a:pt x="336" y="65"/>
                  </a:cubicBezTo>
                  <a:cubicBezTo>
                    <a:pt x="340" y="65"/>
                    <a:pt x="344" y="61"/>
                    <a:pt x="344" y="57"/>
                  </a:cubicBezTo>
                  <a:cubicBezTo>
                    <a:pt x="344" y="8"/>
                    <a:pt x="344" y="8"/>
                    <a:pt x="344" y="8"/>
                  </a:cubicBezTo>
                  <a:cubicBezTo>
                    <a:pt x="344" y="4"/>
                    <a:pt x="340" y="0"/>
                    <a:pt x="336" y="0"/>
                  </a:cubicBezTo>
                  <a:lnTo>
                    <a:pt x="310" y="0"/>
                  </a:lnTo>
                  <a:close/>
                  <a:moveTo>
                    <a:pt x="310" y="8"/>
                  </a:moveTo>
                  <a:cubicBezTo>
                    <a:pt x="336" y="8"/>
                    <a:pt x="336" y="8"/>
                    <a:pt x="336" y="8"/>
                  </a:cubicBezTo>
                  <a:cubicBezTo>
                    <a:pt x="336" y="57"/>
                    <a:pt x="336" y="57"/>
                    <a:pt x="336" y="57"/>
                  </a:cubicBezTo>
                  <a:cubicBezTo>
                    <a:pt x="310" y="57"/>
                    <a:pt x="310" y="57"/>
                    <a:pt x="310" y="57"/>
                  </a:cubicBezTo>
                  <a:lnTo>
                    <a:pt x="310" y="8"/>
                  </a:lnTo>
                  <a:close/>
                  <a:moveTo>
                    <a:pt x="388" y="57"/>
                  </a:moveTo>
                  <a:cubicBezTo>
                    <a:pt x="388" y="0"/>
                    <a:pt x="388" y="0"/>
                    <a:pt x="388" y="0"/>
                  </a:cubicBezTo>
                  <a:cubicBezTo>
                    <a:pt x="367" y="0"/>
                    <a:pt x="367" y="0"/>
                    <a:pt x="367" y="0"/>
                  </a:cubicBezTo>
                  <a:cubicBezTo>
                    <a:pt x="365" y="0"/>
                    <a:pt x="363" y="1"/>
                    <a:pt x="363" y="4"/>
                  </a:cubicBezTo>
                  <a:cubicBezTo>
                    <a:pt x="363" y="7"/>
                    <a:pt x="365" y="8"/>
                    <a:pt x="367" y="8"/>
                  </a:cubicBezTo>
                  <a:cubicBezTo>
                    <a:pt x="380" y="8"/>
                    <a:pt x="380" y="8"/>
                    <a:pt x="380" y="8"/>
                  </a:cubicBezTo>
                  <a:cubicBezTo>
                    <a:pt x="380" y="57"/>
                    <a:pt x="380" y="57"/>
                    <a:pt x="380" y="57"/>
                  </a:cubicBezTo>
                  <a:cubicBezTo>
                    <a:pt x="367" y="57"/>
                    <a:pt x="367" y="57"/>
                    <a:pt x="367" y="57"/>
                  </a:cubicBezTo>
                  <a:cubicBezTo>
                    <a:pt x="365" y="57"/>
                    <a:pt x="363" y="58"/>
                    <a:pt x="363" y="61"/>
                  </a:cubicBezTo>
                  <a:cubicBezTo>
                    <a:pt x="363" y="64"/>
                    <a:pt x="365" y="65"/>
                    <a:pt x="367" y="65"/>
                  </a:cubicBezTo>
                  <a:cubicBezTo>
                    <a:pt x="401" y="65"/>
                    <a:pt x="401" y="65"/>
                    <a:pt x="401" y="65"/>
                  </a:cubicBezTo>
                  <a:cubicBezTo>
                    <a:pt x="402" y="65"/>
                    <a:pt x="404" y="64"/>
                    <a:pt x="404" y="61"/>
                  </a:cubicBezTo>
                  <a:cubicBezTo>
                    <a:pt x="404" y="39"/>
                    <a:pt x="404" y="39"/>
                    <a:pt x="404" y="39"/>
                  </a:cubicBezTo>
                  <a:cubicBezTo>
                    <a:pt x="404" y="38"/>
                    <a:pt x="403" y="36"/>
                    <a:pt x="401" y="36"/>
                  </a:cubicBezTo>
                  <a:cubicBezTo>
                    <a:pt x="397" y="36"/>
                    <a:pt x="396" y="38"/>
                    <a:pt x="396" y="39"/>
                  </a:cubicBezTo>
                  <a:cubicBezTo>
                    <a:pt x="396" y="57"/>
                    <a:pt x="396" y="57"/>
                    <a:pt x="396" y="57"/>
                  </a:cubicBezTo>
                  <a:lnTo>
                    <a:pt x="388" y="57"/>
                  </a:lnTo>
                  <a:close/>
                  <a:moveTo>
                    <a:pt x="432" y="0"/>
                  </a:moveTo>
                  <a:cubicBezTo>
                    <a:pt x="428" y="0"/>
                    <a:pt x="423" y="4"/>
                    <a:pt x="423" y="8"/>
                  </a:cubicBezTo>
                  <a:cubicBezTo>
                    <a:pt x="423" y="57"/>
                    <a:pt x="423" y="57"/>
                    <a:pt x="423" y="57"/>
                  </a:cubicBezTo>
                  <a:cubicBezTo>
                    <a:pt x="423" y="61"/>
                    <a:pt x="427" y="65"/>
                    <a:pt x="432" y="65"/>
                  </a:cubicBezTo>
                  <a:cubicBezTo>
                    <a:pt x="457" y="65"/>
                    <a:pt x="457" y="65"/>
                    <a:pt x="457" y="65"/>
                  </a:cubicBezTo>
                  <a:cubicBezTo>
                    <a:pt x="461" y="65"/>
                    <a:pt x="465" y="61"/>
                    <a:pt x="465" y="57"/>
                  </a:cubicBezTo>
                  <a:cubicBezTo>
                    <a:pt x="465" y="8"/>
                    <a:pt x="465" y="8"/>
                    <a:pt x="465" y="8"/>
                  </a:cubicBezTo>
                  <a:cubicBezTo>
                    <a:pt x="465" y="4"/>
                    <a:pt x="461" y="0"/>
                    <a:pt x="457" y="0"/>
                  </a:cubicBezTo>
                  <a:lnTo>
                    <a:pt x="432" y="0"/>
                  </a:lnTo>
                  <a:close/>
                  <a:moveTo>
                    <a:pt x="432" y="8"/>
                  </a:moveTo>
                  <a:cubicBezTo>
                    <a:pt x="457" y="8"/>
                    <a:pt x="457" y="8"/>
                    <a:pt x="457" y="8"/>
                  </a:cubicBezTo>
                  <a:cubicBezTo>
                    <a:pt x="457" y="57"/>
                    <a:pt x="457" y="57"/>
                    <a:pt x="457" y="57"/>
                  </a:cubicBezTo>
                  <a:cubicBezTo>
                    <a:pt x="432" y="57"/>
                    <a:pt x="432" y="57"/>
                    <a:pt x="432" y="57"/>
                  </a:cubicBezTo>
                  <a:lnTo>
                    <a:pt x="432" y="8"/>
                  </a:lnTo>
                  <a:close/>
                  <a:moveTo>
                    <a:pt x="493" y="0"/>
                  </a:moveTo>
                  <a:cubicBezTo>
                    <a:pt x="488" y="0"/>
                    <a:pt x="484" y="4"/>
                    <a:pt x="484" y="8"/>
                  </a:cubicBezTo>
                  <a:cubicBezTo>
                    <a:pt x="484" y="57"/>
                    <a:pt x="484" y="57"/>
                    <a:pt x="484" y="57"/>
                  </a:cubicBezTo>
                  <a:cubicBezTo>
                    <a:pt x="484" y="61"/>
                    <a:pt x="488" y="65"/>
                    <a:pt x="493" y="65"/>
                  </a:cubicBezTo>
                  <a:cubicBezTo>
                    <a:pt x="517" y="65"/>
                    <a:pt x="517" y="65"/>
                    <a:pt x="517" y="65"/>
                  </a:cubicBezTo>
                  <a:cubicBezTo>
                    <a:pt x="522" y="65"/>
                    <a:pt x="526" y="61"/>
                    <a:pt x="526" y="57"/>
                  </a:cubicBezTo>
                  <a:cubicBezTo>
                    <a:pt x="526" y="8"/>
                    <a:pt x="526" y="8"/>
                    <a:pt x="526" y="8"/>
                  </a:cubicBezTo>
                  <a:cubicBezTo>
                    <a:pt x="526" y="4"/>
                    <a:pt x="522" y="0"/>
                    <a:pt x="517" y="0"/>
                  </a:cubicBezTo>
                  <a:lnTo>
                    <a:pt x="493" y="0"/>
                  </a:lnTo>
                  <a:close/>
                  <a:moveTo>
                    <a:pt x="493" y="8"/>
                  </a:moveTo>
                  <a:cubicBezTo>
                    <a:pt x="517" y="8"/>
                    <a:pt x="517" y="8"/>
                    <a:pt x="517" y="8"/>
                  </a:cubicBezTo>
                  <a:cubicBezTo>
                    <a:pt x="517" y="57"/>
                    <a:pt x="517" y="57"/>
                    <a:pt x="517" y="57"/>
                  </a:cubicBezTo>
                  <a:cubicBezTo>
                    <a:pt x="493" y="57"/>
                    <a:pt x="493" y="57"/>
                    <a:pt x="493" y="57"/>
                  </a:cubicBezTo>
                  <a:lnTo>
                    <a:pt x="493"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0" name="Freeform 88"/>
            <p:cNvSpPr>
              <a:spLocks noEditPoints="1"/>
            </p:cNvSpPr>
            <p:nvPr/>
          </p:nvSpPr>
          <p:spPr bwMode="gray">
            <a:xfrm>
              <a:off x="6974139" y="4781591"/>
              <a:ext cx="823793" cy="102301"/>
            </a:xfrm>
            <a:custGeom>
              <a:avLst/>
              <a:gdLst>
                <a:gd name="T0" fmla="*/ 0 w 526"/>
                <a:gd name="T1" fmla="*/ 57 h 65"/>
                <a:gd name="T2" fmla="*/ 41 w 526"/>
                <a:gd name="T3" fmla="*/ 57 h 65"/>
                <a:gd name="T4" fmla="*/ 7 w 526"/>
                <a:gd name="T5" fmla="*/ 0 h 65"/>
                <a:gd name="T6" fmla="*/ 33 w 526"/>
                <a:gd name="T7" fmla="*/ 57 h 65"/>
                <a:gd name="T8" fmla="*/ 68 w 526"/>
                <a:gd name="T9" fmla="*/ 0 h 65"/>
                <a:gd name="T10" fmla="*/ 68 w 526"/>
                <a:gd name="T11" fmla="*/ 65 h 65"/>
                <a:gd name="T12" fmla="*/ 101 w 526"/>
                <a:gd name="T13" fmla="*/ 9 h 65"/>
                <a:gd name="T14" fmla="*/ 68 w 526"/>
                <a:gd name="T15" fmla="*/ 9 h 65"/>
                <a:gd name="T16" fmla="*/ 68 w 526"/>
                <a:gd name="T17" fmla="*/ 57 h 65"/>
                <a:gd name="T18" fmla="*/ 145 w 526"/>
                <a:gd name="T19" fmla="*/ 0 h 65"/>
                <a:gd name="T20" fmla="*/ 125 w 526"/>
                <a:gd name="T21" fmla="*/ 9 h 65"/>
                <a:gd name="T22" fmla="*/ 125 w 526"/>
                <a:gd name="T23" fmla="*/ 57 h 65"/>
                <a:gd name="T24" fmla="*/ 158 w 526"/>
                <a:gd name="T25" fmla="*/ 65 h 65"/>
                <a:gd name="T26" fmla="*/ 158 w 526"/>
                <a:gd name="T27" fmla="*/ 36 h 65"/>
                <a:gd name="T28" fmla="*/ 145 w 526"/>
                <a:gd name="T29" fmla="*/ 57 h 65"/>
                <a:gd name="T30" fmla="*/ 181 w 526"/>
                <a:gd name="T31" fmla="*/ 57 h 65"/>
                <a:gd name="T32" fmla="*/ 223 w 526"/>
                <a:gd name="T33" fmla="*/ 57 h 65"/>
                <a:gd name="T34" fmla="*/ 190 w 526"/>
                <a:gd name="T35" fmla="*/ 0 h 65"/>
                <a:gd name="T36" fmla="*/ 214 w 526"/>
                <a:gd name="T37" fmla="*/ 57 h 65"/>
                <a:gd name="T38" fmla="*/ 267 w 526"/>
                <a:gd name="T39" fmla="*/ 57 h 65"/>
                <a:gd name="T40" fmla="*/ 242 w 526"/>
                <a:gd name="T41" fmla="*/ 5 h 65"/>
                <a:gd name="T42" fmla="*/ 258 w 526"/>
                <a:gd name="T43" fmla="*/ 57 h 65"/>
                <a:gd name="T44" fmla="*/ 246 w 526"/>
                <a:gd name="T45" fmla="*/ 65 h 65"/>
                <a:gd name="T46" fmla="*/ 283 w 526"/>
                <a:gd name="T47" fmla="*/ 40 h 65"/>
                <a:gd name="T48" fmla="*/ 275 w 526"/>
                <a:gd name="T49" fmla="*/ 57 h 65"/>
                <a:gd name="T50" fmla="*/ 303 w 526"/>
                <a:gd name="T51" fmla="*/ 9 h 65"/>
                <a:gd name="T52" fmla="*/ 336 w 526"/>
                <a:gd name="T53" fmla="*/ 65 h 65"/>
                <a:gd name="T54" fmla="*/ 336 w 526"/>
                <a:gd name="T55" fmla="*/ 0 h 65"/>
                <a:gd name="T56" fmla="*/ 336 w 526"/>
                <a:gd name="T57" fmla="*/ 9 h 65"/>
                <a:gd name="T58" fmla="*/ 310 w 526"/>
                <a:gd name="T59" fmla="*/ 9 h 65"/>
                <a:gd name="T60" fmla="*/ 367 w 526"/>
                <a:gd name="T61" fmla="*/ 0 h 65"/>
                <a:gd name="T62" fmla="*/ 380 w 526"/>
                <a:gd name="T63" fmla="*/ 9 h 65"/>
                <a:gd name="T64" fmla="*/ 363 w 526"/>
                <a:gd name="T65" fmla="*/ 61 h 65"/>
                <a:gd name="T66" fmla="*/ 404 w 526"/>
                <a:gd name="T67" fmla="*/ 61 h 65"/>
                <a:gd name="T68" fmla="*/ 396 w 526"/>
                <a:gd name="T69" fmla="*/ 40 h 65"/>
                <a:gd name="T70" fmla="*/ 432 w 526"/>
                <a:gd name="T71" fmla="*/ 0 h 65"/>
                <a:gd name="T72" fmla="*/ 432 w 526"/>
                <a:gd name="T73" fmla="*/ 65 h 65"/>
                <a:gd name="T74" fmla="*/ 465 w 526"/>
                <a:gd name="T75" fmla="*/ 9 h 65"/>
                <a:gd name="T76" fmla="*/ 432 w 526"/>
                <a:gd name="T77" fmla="*/ 9 h 65"/>
                <a:gd name="T78" fmla="*/ 432 w 526"/>
                <a:gd name="T79" fmla="*/ 57 h 65"/>
                <a:gd name="T80" fmla="*/ 509 w 526"/>
                <a:gd name="T81" fmla="*/ 0 h 65"/>
                <a:gd name="T82" fmla="*/ 488 w 526"/>
                <a:gd name="T83" fmla="*/ 9 h 65"/>
                <a:gd name="T84" fmla="*/ 488 w 526"/>
                <a:gd name="T85" fmla="*/ 57 h 65"/>
                <a:gd name="T86" fmla="*/ 521 w 526"/>
                <a:gd name="T87" fmla="*/ 65 h 65"/>
                <a:gd name="T88" fmla="*/ 521 w 526"/>
                <a:gd name="T89" fmla="*/ 36 h 65"/>
                <a:gd name="T90" fmla="*/ 509 w 526"/>
                <a:gd name="T91"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6" h="65">
                  <a:moveTo>
                    <a:pt x="7" y="0"/>
                  </a:moveTo>
                  <a:cubicBezTo>
                    <a:pt x="3" y="0"/>
                    <a:pt x="0" y="4"/>
                    <a:pt x="0" y="9"/>
                  </a:cubicBezTo>
                  <a:cubicBezTo>
                    <a:pt x="0" y="57"/>
                    <a:pt x="0" y="57"/>
                    <a:pt x="0" y="57"/>
                  </a:cubicBezTo>
                  <a:cubicBezTo>
                    <a:pt x="0" y="62"/>
                    <a:pt x="3" y="65"/>
                    <a:pt x="7" y="65"/>
                  </a:cubicBezTo>
                  <a:cubicBezTo>
                    <a:pt x="33" y="65"/>
                    <a:pt x="33" y="65"/>
                    <a:pt x="33" y="65"/>
                  </a:cubicBezTo>
                  <a:cubicBezTo>
                    <a:pt x="37" y="65"/>
                    <a:pt x="41" y="62"/>
                    <a:pt x="41" y="57"/>
                  </a:cubicBezTo>
                  <a:cubicBezTo>
                    <a:pt x="41" y="9"/>
                    <a:pt x="41" y="9"/>
                    <a:pt x="41" y="9"/>
                  </a:cubicBezTo>
                  <a:cubicBezTo>
                    <a:pt x="41" y="4"/>
                    <a:pt x="37" y="0"/>
                    <a:pt x="33" y="0"/>
                  </a:cubicBezTo>
                  <a:lnTo>
                    <a:pt x="7" y="0"/>
                  </a:lnTo>
                  <a:close/>
                  <a:moveTo>
                    <a:pt x="7" y="9"/>
                  </a:moveTo>
                  <a:cubicBezTo>
                    <a:pt x="33" y="9"/>
                    <a:pt x="33" y="9"/>
                    <a:pt x="33" y="9"/>
                  </a:cubicBezTo>
                  <a:cubicBezTo>
                    <a:pt x="33" y="57"/>
                    <a:pt x="33" y="57"/>
                    <a:pt x="33" y="57"/>
                  </a:cubicBezTo>
                  <a:cubicBezTo>
                    <a:pt x="7" y="57"/>
                    <a:pt x="7" y="57"/>
                    <a:pt x="7" y="57"/>
                  </a:cubicBezTo>
                  <a:lnTo>
                    <a:pt x="7" y="9"/>
                  </a:lnTo>
                  <a:close/>
                  <a:moveTo>
                    <a:pt x="68" y="0"/>
                  </a:moveTo>
                  <a:cubicBezTo>
                    <a:pt x="64" y="0"/>
                    <a:pt x="60" y="4"/>
                    <a:pt x="60" y="9"/>
                  </a:cubicBezTo>
                  <a:cubicBezTo>
                    <a:pt x="60" y="57"/>
                    <a:pt x="60" y="57"/>
                    <a:pt x="60" y="57"/>
                  </a:cubicBezTo>
                  <a:cubicBezTo>
                    <a:pt x="60" y="62"/>
                    <a:pt x="64" y="65"/>
                    <a:pt x="68" y="65"/>
                  </a:cubicBezTo>
                  <a:cubicBezTo>
                    <a:pt x="93" y="65"/>
                    <a:pt x="93" y="65"/>
                    <a:pt x="93" y="65"/>
                  </a:cubicBezTo>
                  <a:cubicBezTo>
                    <a:pt x="98" y="65"/>
                    <a:pt x="101" y="62"/>
                    <a:pt x="101" y="57"/>
                  </a:cubicBezTo>
                  <a:cubicBezTo>
                    <a:pt x="101" y="9"/>
                    <a:pt x="101" y="9"/>
                    <a:pt x="101" y="9"/>
                  </a:cubicBezTo>
                  <a:cubicBezTo>
                    <a:pt x="101" y="4"/>
                    <a:pt x="98" y="0"/>
                    <a:pt x="93" y="0"/>
                  </a:cubicBezTo>
                  <a:lnTo>
                    <a:pt x="68" y="0"/>
                  </a:lnTo>
                  <a:close/>
                  <a:moveTo>
                    <a:pt x="68" y="9"/>
                  </a:moveTo>
                  <a:cubicBezTo>
                    <a:pt x="93" y="9"/>
                    <a:pt x="93" y="9"/>
                    <a:pt x="93" y="9"/>
                  </a:cubicBezTo>
                  <a:cubicBezTo>
                    <a:pt x="93" y="57"/>
                    <a:pt x="93" y="57"/>
                    <a:pt x="93" y="57"/>
                  </a:cubicBezTo>
                  <a:cubicBezTo>
                    <a:pt x="68" y="57"/>
                    <a:pt x="68" y="57"/>
                    <a:pt x="68" y="57"/>
                  </a:cubicBezTo>
                  <a:lnTo>
                    <a:pt x="68" y="9"/>
                  </a:lnTo>
                  <a:close/>
                  <a:moveTo>
                    <a:pt x="145" y="57"/>
                  </a:moveTo>
                  <a:cubicBezTo>
                    <a:pt x="145" y="0"/>
                    <a:pt x="145" y="0"/>
                    <a:pt x="145" y="0"/>
                  </a:cubicBezTo>
                  <a:cubicBezTo>
                    <a:pt x="125" y="0"/>
                    <a:pt x="125" y="0"/>
                    <a:pt x="125" y="0"/>
                  </a:cubicBezTo>
                  <a:cubicBezTo>
                    <a:pt x="123" y="0"/>
                    <a:pt x="120" y="1"/>
                    <a:pt x="120" y="5"/>
                  </a:cubicBezTo>
                  <a:cubicBezTo>
                    <a:pt x="120" y="7"/>
                    <a:pt x="123" y="9"/>
                    <a:pt x="125" y="9"/>
                  </a:cubicBezTo>
                  <a:cubicBezTo>
                    <a:pt x="137" y="9"/>
                    <a:pt x="137" y="9"/>
                    <a:pt x="137" y="9"/>
                  </a:cubicBezTo>
                  <a:cubicBezTo>
                    <a:pt x="137" y="57"/>
                    <a:pt x="137" y="57"/>
                    <a:pt x="137" y="57"/>
                  </a:cubicBezTo>
                  <a:cubicBezTo>
                    <a:pt x="125" y="57"/>
                    <a:pt x="125" y="57"/>
                    <a:pt x="125" y="57"/>
                  </a:cubicBezTo>
                  <a:cubicBezTo>
                    <a:pt x="123" y="57"/>
                    <a:pt x="120" y="58"/>
                    <a:pt x="120" y="61"/>
                  </a:cubicBezTo>
                  <a:cubicBezTo>
                    <a:pt x="120" y="64"/>
                    <a:pt x="123" y="65"/>
                    <a:pt x="125" y="65"/>
                  </a:cubicBezTo>
                  <a:cubicBezTo>
                    <a:pt x="158" y="65"/>
                    <a:pt x="158" y="65"/>
                    <a:pt x="158" y="65"/>
                  </a:cubicBezTo>
                  <a:cubicBezTo>
                    <a:pt x="160" y="65"/>
                    <a:pt x="162" y="64"/>
                    <a:pt x="162" y="61"/>
                  </a:cubicBezTo>
                  <a:cubicBezTo>
                    <a:pt x="162" y="40"/>
                    <a:pt x="162" y="40"/>
                    <a:pt x="162" y="40"/>
                  </a:cubicBezTo>
                  <a:cubicBezTo>
                    <a:pt x="162" y="38"/>
                    <a:pt x="161" y="36"/>
                    <a:pt x="158" y="36"/>
                  </a:cubicBezTo>
                  <a:cubicBezTo>
                    <a:pt x="155" y="36"/>
                    <a:pt x="154" y="38"/>
                    <a:pt x="154" y="40"/>
                  </a:cubicBezTo>
                  <a:cubicBezTo>
                    <a:pt x="154" y="57"/>
                    <a:pt x="154" y="57"/>
                    <a:pt x="154" y="57"/>
                  </a:cubicBezTo>
                  <a:lnTo>
                    <a:pt x="145" y="57"/>
                  </a:lnTo>
                  <a:close/>
                  <a:moveTo>
                    <a:pt x="190" y="0"/>
                  </a:moveTo>
                  <a:cubicBezTo>
                    <a:pt x="184" y="0"/>
                    <a:pt x="181" y="4"/>
                    <a:pt x="181" y="9"/>
                  </a:cubicBezTo>
                  <a:cubicBezTo>
                    <a:pt x="181" y="57"/>
                    <a:pt x="181" y="57"/>
                    <a:pt x="181" y="57"/>
                  </a:cubicBezTo>
                  <a:cubicBezTo>
                    <a:pt x="181" y="62"/>
                    <a:pt x="184" y="65"/>
                    <a:pt x="190" y="65"/>
                  </a:cubicBezTo>
                  <a:cubicBezTo>
                    <a:pt x="214" y="65"/>
                    <a:pt x="214" y="65"/>
                    <a:pt x="214" y="65"/>
                  </a:cubicBezTo>
                  <a:cubicBezTo>
                    <a:pt x="219" y="65"/>
                    <a:pt x="223" y="62"/>
                    <a:pt x="223" y="57"/>
                  </a:cubicBezTo>
                  <a:cubicBezTo>
                    <a:pt x="223" y="9"/>
                    <a:pt x="223" y="9"/>
                    <a:pt x="223" y="9"/>
                  </a:cubicBezTo>
                  <a:cubicBezTo>
                    <a:pt x="223" y="4"/>
                    <a:pt x="219" y="0"/>
                    <a:pt x="214" y="0"/>
                  </a:cubicBezTo>
                  <a:lnTo>
                    <a:pt x="190" y="0"/>
                  </a:lnTo>
                  <a:close/>
                  <a:moveTo>
                    <a:pt x="190" y="9"/>
                  </a:moveTo>
                  <a:cubicBezTo>
                    <a:pt x="214" y="9"/>
                    <a:pt x="214" y="9"/>
                    <a:pt x="214" y="9"/>
                  </a:cubicBezTo>
                  <a:cubicBezTo>
                    <a:pt x="214" y="57"/>
                    <a:pt x="214" y="57"/>
                    <a:pt x="214" y="57"/>
                  </a:cubicBezTo>
                  <a:cubicBezTo>
                    <a:pt x="190" y="57"/>
                    <a:pt x="190" y="57"/>
                    <a:pt x="190" y="57"/>
                  </a:cubicBezTo>
                  <a:lnTo>
                    <a:pt x="190" y="9"/>
                  </a:lnTo>
                  <a:close/>
                  <a:moveTo>
                    <a:pt x="267" y="57"/>
                  </a:moveTo>
                  <a:cubicBezTo>
                    <a:pt x="267" y="0"/>
                    <a:pt x="267" y="0"/>
                    <a:pt x="267" y="0"/>
                  </a:cubicBezTo>
                  <a:cubicBezTo>
                    <a:pt x="246" y="0"/>
                    <a:pt x="246" y="0"/>
                    <a:pt x="246" y="0"/>
                  </a:cubicBezTo>
                  <a:cubicBezTo>
                    <a:pt x="244" y="0"/>
                    <a:pt x="242" y="1"/>
                    <a:pt x="242" y="5"/>
                  </a:cubicBezTo>
                  <a:cubicBezTo>
                    <a:pt x="242" y="7"/>
                    <a:pt x="244" y="9"/>
                    <a:pt x="246" y="9"/>
                  </a:cubicBezTo>
                  <a:cubicBezTo>
                    <a:pt x="258" y="9"/>
                    <a:pt x="258" y="9"/>
                    <a:pt x="258" y="9"/>
                  </a:cubicBezTo>
                  <a:cubicBezTo>
                    <a:pt x="258" y="57"/>
                    <a:pt x="258" y="57"/>
                    <a:pt x="258" y="57"/>
                  </a:cubicBezTo>
                  <a:cubicBezTo>
                    <a:pt x="246" y="57"/>
                    <a:pt x="246" y="57"/>
                    <a:pt x="246" y="57"/>
                  </a:cubicBezTo>
                  <a:cubicBezTo>
                    <a:pt x="244" y="57"/>
                    <a:pt x="242" y="58"/>
                    <a:pt x="242" y="61"/>
                  </a:cubicBezTo>
                  <a:cubicBezTo>
                    <a:pt x="242" y="64"/>
                    <a:pt x="244" y="65"/>
                    <a:pt x="246" y="65"/>
                  </a:cubicBezTo>
                  <a:cubicBezTo>
                    <a:pt x="279" y="65"/>
                    <a:pt x="279" y="65"/>
                    <a:pt x="279" y="65"/>
                  </a:cubicBezTo>
                  <a:cubicBezTo>
                    <a:pt x="281" y="65"/>
                    <a:pt x="283" y="64"/>
                    <a:pt x="283" y="61"/>
                  </a:cubicBezTo>
                  <a:cubicBezTo>
                    <a:pt x="283" y="40"/>
                    <a:pt x="283" y="40"/>
                    <a:pt x="283" y="40"/>
                  </a:cubicBezTo>
                  <a:cubicBezTo>
                    <a:pt x="283" y="38"/>
                    <a:pt x="283" y="36"/>
                    <a:pt x="279" y="36"/>
                  </a:cubicBezTo>
                  <a:cubicBezTo>
                    <a:pt x="276" y="36"/>
                    <a:pt x="275" y="38"/>
                    <a:pt x="275" y="40"/>
                  </a:cubicBezTo>
                  <a:cubicBezTo>
                    <a:pt x="275" y="57"/>
                    <a:pt x="275" y="57"/>
                    <a:pt x="275" y="57"/>
                  </a:cubicBezTo>
                  <a:lnTo>
                    <a:pt x="267" y="57"/>
                  </a:lnTo>
                  <a:close/>
                  <a:moveTo>
                    <a:pt x="310" y="0"/>
                  </a:moveTo>
                  <a:cubicBezTo>
                    <a:pt x="306" y="0"/>
                    <a:pt x="303" y="4"/>
                    <a:pt x="303" y="9"/>
                  </a:cubicBezTo>
                  <a:cubicBezTo>
                    <a:pt x="303" y="57"/>
                    <a:pt x="303" y="57"/>
                    <a:pt x="303" y="57"/>
                  </a:cubicBezTo>
                  <a:cubicBezTo>
                    <a:pt x="303" y="62"/>
                    <a:pt x="306" y="65"/>
                    <a:pt x="310" y="65"/>
                  </a:cubicBezTo>
                  <a:cubicBezTo>
                    <a:pt x="336" y="65"/>
                    <a:pt x="336" y="65"/>
                    <a:pt x="336" y="65"/>
                  </a:cubicBezTo>
                  <a:cubicBezTo>
                    <a:pt x="340" y="65"/>
                    <a:pt x="344" y="62"/>
                    <a:pt x="344" y="57"/>
                  </a:cubicBezTo>
                  <a:cubicBezTo>
                    <a:pt x="344" y="9"/>
                    <a:pt x="344" y="9"/>
                    <a:pt x="344" y="9"/>
                  </a:cubicBezTo>
                  <a:cubicBezTo>
                    <a:pt x="344" y="4"/>
                    <a:pt x="340" y="0"/>
                    <a:pt x="336" y="0"/>
                  </a:cubicBezTo>
                  <a:lnTo>
                    <a:pt x="310" y="0"/>
                  </a:lnTo>
                  <a:close/>
                  <a:moveTo>
                    <a:pt x="310" y="9"/>
                  </a:moveTo>
                  <a:cubicBezTo>
                    <a:pt x="336" y="9"/>
                    <a:pt x="336" y="9"/>
                    <a:pt x="336" y="9"/>
                  </a:cubicBezTo>
                  <a:cubicBezTo>
                    <a:pt x="336" y="57"/>
                    <a:pt x="336" y="57"/>
                    <a:pt x="336" y="57"/>
                  </a:cubicBezTo>
                  <a:cubicBezTo>
                    <a:pt x="310" y="57"/>
                    <a:pt x="310" y="57"/>
                    <a:pt x="310" y="57"/>
                  </a:cubicBezTo>
                  <a:lnTo>
                    <a:pt x="310" y="9"/>
                  </a:lnTo>
                  <a:close/>
                  <a:moveTo>
                    <a:pt x="388" y="57"/>
                  </a:moveTo>
                  <a:cubicBezTo>
                    <a:pt x="388" y="0"/>
                    <a:pt x="388" y="0"/>
                    <a:pt x="388" y="0"/>
                  </a:cubicBezTo>
                  <a:cubicBezTo>
                    <a:pt x="367" y="0"/>
                    <a:pt x="367" y="0"/>
                    <a:pt x="367" y="0"/>
                  </a:cubicBezTo>
                  <a:cubicBezTo>
                    <a:pt x="365" y="0"/>
                    <a:pt x="363" y="1"/>
                    <a:pt x="363" y="5"/>
                  </a:cubicBezTo>
                  <a:cubicBezTo>
                    <a:pt x="363" y="7"/>
                    <a:pt x="365" y="9"/>
                    <a:pt x="367" y="9"/>
                  </a:cubicBezTo>
                  <a:cubicBezTo>
                    <a:pt x="380" y="9"/>
                    <a:pt x="380" y="9"/>
                    <a:pt x="380" y="9"/>
                  </a:cubicBezTo>
                  <a:cubicBezTo>
                    <a:pt x="380" y="57"/>
                    <a:pt x="380" y="57"/>
                    <a:pt x="380" y="57"/>
                  </a:cubicBezTo>
                  <a:cubicBezTo>
                    <a:pt x="367" y="57"/>
                    <a:pt x="367" y="57"/>
                    <a:pt x="367" y="57"/>
                  </a:cubicBezTo>
                  <a:cubicBezTo>
                    <a:pt x="365" y="57"/>
                    <a:pt x="363" y="58"/>
                    <a:pt x="363" y="61"/>
                  </a:cubicBezTo>
                  <a:cubicBezTo>
                    <a:pt x="363" y="64"/>
                    <a:pt x="365" y="65"/>
                    <a:pt x="367" y="65"/>
                  </a:cubicBezTo>
                  <a:cubicBezTo>
                    <a:pt x="401" y="65"/>
                    <a:pt x="401" y="65"/>
                    <a:pt x="401" y="65"/>
                  </a:cubicBezTo>
                  <a:cubicBezTo>
                    <a:pt x="402" y="65"/>
                    <a:pt x="404" y="64"/>
                    <a:pt x="404" y="61"/>
                  </a:cubicBezTo>
                  <a:cubicBezTo>
                    <a:pt x="404" y="40"/>
                    <a:pt x="404" y="40"/>
                    <a:pt x="404" y="40"/>
                  </a:cubicBezTo>
                  <a:cubicBezTo>
                    <a:pt x="404" y="38"/>
                    <a:pt x="403" y="36"/>
                    <a:pt x="401" y="36"/>
                  </a:cubicBezTo>
                  <a:cubicBezTo>
                    <a:pt x="397" y="36"/>
                    <a:pt x="396" y="38"/>
                    <a:pt x="396" y="40"/>
                  </a:cubicBezTo>
                  <a:cubicBezTo>
                    <a:pt x="396" y="57"/>
                    <a:pt x="396" y="57"/>
                    <a:pt x="396" y="57"/>
                  </a:cubicBezTo>
                  <a:lnTo>
                    <a:pt x="388" y="57"/>
                  </a:lnTo>
                  <a:close/>
                  <a:moveTo>
                    <a:pt x="432" y="0"/>
                  </a:moveTo>
                  <a:cubicBezTo>
                    <a:pt x="428" y="0"/>
                    <a:pt x="423" y="4"/>
                    <a:pt x="423" y="9"/>
                  </a:cubicBezTo>
                  <a:cubicBezTo>
                    <a:pt x="423" y="57"/>
                    <a:pt x="423" y="57"/>
                    <a:pt x="423" y="57"/>
                  </a:cubicBezTo>
                  <a:cubicBezTo>
                    <a:pt x="423" y="62"/>
                    <a:pt x="427" y="65"/>
                    <a:pt x="432" y="65"/>
                  </a:cubicBezTo>
                  <a:cubicBezTo>
                    <a:pt x="457" y="65"/>
                    <a:pt x="457" y="65"/>
                    <a:pt x="457" y="65"/>
                  </a:cubicBezTo>
                  <a:cubicBezTo>
                    <a:pt x="461" y="65"/>
                    <a:pt x="465" y="62"/>
                    <a:pt x="465" y="57"/>
                  </a:cubicBezTo>
                  <a:cubicBezTo>
                    <a:pt x="465" y="9"/>
                    <a:pt x="465" y="9"/>
                    <a:pt x="465" y="9"/>
                  </a:cubicBezTo>
                  <a:cubicBezTo>
                    <a:pt x="465" y="4"/>
                    <a:pt x="461" y="0"/>
                    <a:pt x="457" y="0"/>
                  </a:cubicBezTo>
                  <a:lnTo>
                    <a:pt x="432" y="0"/>
                  </a:lnTo>
                  <a:close/>
                  <a:moveTo>
                    <a:pt x="432" y="9"/>
                  </a:moveTo>
                  <a:cubicBezTo>
                    <a:pt x="457" y="9"/>
                    <a:pt x="457" y="9"/>
                    <a:pt x="457" y="9"/>
                  </a:cubicBezTo>
                  <a:cubicBezTo>
                    <a:pt x="457" y="57"/>
                    <a:pt x="457" y="57"/>
                    <a:pt x="457" y="57"/>
                  </a:cubicBezTo>
                  <a:cubicBezTo>
                    <a:pt x="432" y="57"/>
                    <a:pt x="432" y="57"/>
                    <a:pt x="432" y="57"/>
                  </a:cubicBezTo>
                  <a:lnTo>
                    <a:pt x="432" y="9"/>
                  </a:lnTo>
                  <a:close/>
                  <a:moveTo>
                    <a:pt x="509" y="57"/>
                  </a:moveTo>
                  <a:cubicBezTo>
                    <a:pt x="509" y="0"/>
                    <a:pt x="509" y="0"/>
                    <a:pt x="509" y="0"/>
                  </a:cubicBezTo>
                  <a:cubicBezTo>
                    <a:pt x="488" y="0"/>
                    <a:pt x="488" y="0"/>
                    <a:pt x="488" y="0"/>
                  </a:cubicBezTo>
                  <a:cubicBezTo>
                    <a:pt x="486" y="0"/>
                    <a:pt x="484" y="1"/>
                    <a:pt x="484" y="5"/>
                  </a:cubicBezTo>
                  <a:cubicBezTo>
                    <a:pt x="484" y="7"/>
                    <a:pt x="486" y="9"/>
                    <a:pt x="488" y="9"/>
                  </a:cubicBezTo>
                  <a:cubicBezTo>
                    <a:pt x="500" y="9"/>
                    <a:pt x="500" y="9"/>
                    <a:pt x="500" y="9"/>
                  </a:cubicBezTo>
                  <a:cubicBezTo>
                    <a:pt x="500" y="57"/>
                    <a:pt x="500" y="57"/>
                    <a:pt x="500" y="57"/>
                  </a:cubicBezTo>
                  <a:cubicBezTo>
                    <a:pt x="488" y="57"/>
                    <a:pt x="488" y="57"/>
                    <a:pt x="488" y="57"/>
                  </a:cubicBezTo>
                  <a:cubicBezTo>
                    <a:pt x="486" y="57"/>
                    <a:pt x="484" y="58"/>
                    <a:pt x="484" y="61"/>
                  </a:cubicBezTo>
                  <a:cubicBezTo>
                    <a:pt x="484" y="64"/>
                    <a:pt x="486" y="65"/>
                    <a:pt x="488" y="65"/>
                  </a:cubicBezTo>
                  <a:cubicBezTo>
                    <a:pt x="521" y="65"/>
                    <a:pt x="521" y="65"/>
                    <a:pt x="521" y="65"/>
                  </a:cubicBezTo>
                  <a:cubicBezTo>
                    <a:pt x="524" y="65"/>
                    <a:pt x="526" y="64"/>
                    <a:pt x="526" y="61"/>
                  </a:cubicBezTo>
                  <a:cubicBezTo>
                    <a:pt x="526" y="40"/>
                    <a:pt x="526" y="40"/>
                    <a:pt x="526" y="40"/>
                  </a:cubicBezTo>
                  <a:cubicBezTo>
                    <a:pt x="526" y="38"/>
                    <a:pt x="525" y="36"/>
                    <a:pt x="521" y="36"/>
                  </a:cubicBezTo>
                  <a:cubicBezTo>
                    <a:pt x="519" y="36"/>
                    <a:pt x="517" y="38"/>
                    <a:pt x="517" y="40"/>
                  </a:cubicBezTo>
                  <a:cubicBezTo>
                    <a:pt x="517" y="57"/>
                    <a:pt x="517" y="57"/>
                    <a:pt x="517" y="57"/>
                  </a:cubicBezTo>
                  <a:lnTo>
                    <a:pt x="509"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1" name="Freeform 89"/>
            <p:cNvSpPr>
              <a:spLocks noEditPoints="1"/>
            </p:cNvSpPr>
            <p:nvPr/>
          </p:nvSpPr>
          <p:spPr bwMode="gray">
            <a:xfrm>
              <a:off x="6974139" y="4625447"/>
              <a:ext cx="823793" cy="102301"/>
            </a:xfrm>
            <a:custGeom>
              <a:avLst/>
              <a:gdLst>
                <a:gd name="T0" fmla="*/ 4 w 526"/>
                <a:gd name="T1" fmla="*/ 0 h 65"/>
                <a:gd name="T2" fmla="*/ 16 w 526"/>
                <a:gd name="T3" fmla="*/ 8 h 65"/>
                <a:gd name="T4" fmla="*/ 0 w 526"/>
                <a:gd name="T5" fmla="*/ 61 h 65"/>
                <a:gd name="T6" fmla="*/ 41 w 526"/>
                <a:gd name="T7" fmla="*/ 61 h 65"/>
                <a:gd name="T8" fmla="*/ 33 w 526"/>
                <a:gd name="T9" fmla="*/ 40 h 65"/>
                <a:gd name="T10" fmla="*/ 68 w 526"/>
                <a:gd name="T11" fmla="*/ 0 h 65"/>
                <a:gd name="T12" fmla="*/ 68 w 526"/>
                <a:gd name="T13" fmla="*/ 65 h 65"/>
                <a:gd name="T14" fmla="*/ 101 w 526"/>
                <a:gd name="T15" fmla="*/ 8 h 65"/>
                <a:gd name="T16" fmla="*/ 68 w 526"/>
                <a:gd name="T17" fmla="*/ 8 h 65"/>
                <a:gd name="T18" fmla="*/ 68 w 526"/>
                <a:gd name="T19" fmla="*/ 56 h 65"/>
                <a:gd name="T20" fmla="*/ 145 w 526"/>
                <a:gd name="T21" fmla="*/ 0 h 65"/>
                <a:gd name="T22" fmla="*/ 125 w 526"/>
                <a:gd name="T23" fmla="*/ 8 h 65"/>
                <a:gd name="T24" fmla="*/ 125 w 526"/>
                <a:gd name="T25" fmla="*/ 56 h 65"/>
                <a:gd name="T26" fmla="*/ 158 w 526"/>
                <a:gd name="T27" fmla="*/ 65 h 65"/>
                <a:gd name="T28" fmla="*/ 158 w 526"/>
                <a:gd name="T29" fmla="*/ 36 h 65"/>
                <a:gd name="T30" fmla="*/ 145 w 526"/>
                <a:gd name="T31" fmla="*/ 56 h 65"/>
                <a:gd name="T32" fmla="*/ 181 w 526"/>
                <a:gd name="T33" fmla="*/ 56 h 65"/>
                <a:gd name="T34" fmla="*/ 223 w 526"/>
                <a:gd name="T35" fmla="*/ 56 h 65"/>
                <a:gd name="T36" fmla="*/ 190 w 526"/>
                <a:gd name="T37" fmla="*/ 0 h 65"/>
                <a:gd name="T38" fmla="*/ 214 w 526"/>
                <a:gd name="T39" fmla="*/ 56 h 65"/>
                <a:gd name="T40" fmla="*/ 267 w 526"/>
                <a:gd name="T41" fmla="*/ 56 h 65"/>
                <a:gd name="T42" fmla="*/ 242 w 526"/>
                <a:gd name="T43" fmla="*/ 4 h 65"/>
                <a:gd name="T44" fmla="*/ 258 w 526"/>
                <a:gd name="T45" fmla="*/ 56 h 65"/>
                <a:gd name="T46" fmla="*/ 246 w 526"/>
                <a:gd name="T47" fmla="*/ 65 h 65"/>
                <a:gd name="T48" fmla="*/ 283 w 526"/>
                <a:gd name="T49" fmla="*/ 40 h 65"/>
                <a:gd name="T50" fmla="*/ 275 w 526"/>
                <a:gd name="T51" fmla="*/ 56 h 65"/>
                <a:gd name="T52" fmla="*/ 303 w 526"/>
                <a:gd name="T53" fmla="*/ 8 h 65"/>
                <a:gd name="T54" fmla="*/ 336 w 526"/>
                <a:gd name="T55" fmla="*/ 65 h 65"/>
                <a:gd name="T56" fmla="*/ 336 w 526"/>
                <a:gd name="T57" fmla="*/ 0 h 65"/>
                <a:gd name="T58" fmla="*/ 336 w 526"/>
                <a:gd name="T59" fmla="*/ 8 h 65"/>
                <a:gd name="T60" fmla="*/ 310 w 526"/>
                <a:gd name="T61" fmla="*/ 8 h 65"/>
                <a:gd name="T62" fmla="*/ 367 w 526"/>
                <a:gd name="T63" fmla="*/ 0 h 65"/>
                <a:gd name="T64" fmla="*/ 380 w 526"/>
                <a:gd name="T65" fmla="*/ 8 h 65"/>
                <a:gd name="T66" fmla="*/ 363 w 526"/>
                <a:gd name="T67" fmla="*/ 61 h 65"/>
                <a:gd name="T68" fmla="*/ 404 w 526"/>
                <a:gd name="T69" fmla="*/ 61 h 65"/>
                <a:gd name="T70" fmla="*/ 396 w 526"/>
                <a:gd name="T71" fmla="*/ 40 h 65"/>
                <a:gd name="T72" fmla="*/ 432 w 526"/>
                <a:gd name="T73" fmla="*/ 0 h 65"/>
                <a:gd name="T74" fmla="*/ 432 w 526"/>
                <a:gd name="T75" fmla="*/ 65 h 65"/>
                <a:gd name="T76" fmla="*/ 465 w 526"/>
                <a:gd name="T77" fmla="*/ 8 h 65"/>
                <a:gd name="T78" fmla="*/ 432 w 526"/>
                <a:gd name="T79" fmla="*/ 8 h 65"/>
                <a:gd name="T80" fmla="*/ 432 w 526"/>
                <a:gd name="T81" fmla="*/ 56 h 65"/>
                <a:gd name="T82" fmla="*/ 509 w 526"/>
                <a:gd name="T83" fmla="*/ 0 h 65"/>
                <a:gd name="T84" fmla="*/ 488 w 526"/>
                <a:gd name="T85" fmla="*/ 8 h 65"/>
                <a:gd name="T86" fmla="*/ 488 w 526"/>
                <a:gd name="T87" fmla="*/ 56 h 65"/>
                <a:gd name="T88" fmla="*/ 521 w 526"/>
                <a:gd name="T89" fmla="*/ 65 h 65"/>
                <a:gd name="T90" fmla="*/ 521 w 526"/>
                <a:gd name="T91" fmla="*/ 36 h 65"/>
                <a:gd name="T92" fmla="*/ 509 w 526"/>
                <a:gd name="T93"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6" h="65">
                  <a:moveTo>
                    <a:pt x="25" y="56"/>
                  </a:moveTo>
                  <a:cubicBezTo>
                    <a:pt x="25" y="0"/>
                    <a:pt x="25" y="0"/>
                    <a:pt x="25" y="0"/>
                  </a:cubicBezTo>
                  <a:cubicBezTo>
                    <a:pt x="4" y="0"/>
                    <a:pt x="4" y="0"/>
                    <a:pt x="4" y="0"/>
                  </a:cubicBezTo>
                  <a:cubicBezTo>
                    <a:pt x="1" y="0"/>
                    <a:pt x="0" y="1"/>
                    <a:pt x="0" y="4"/>
                  </a:cubicBezTo>
                  <a:cubicBezTo>
                    <a:pt x="0" y="7"/>
                    <a:pt x="1" y="8"/>
                    <a:pt x="4" y="8"/>
                  </a:cubicBezTo>
                  <a:cubicBezTo>
                    <a:pt x="16" y="8"/>
                    <a:pt x="16" y="8"/>
                    <a:pt x="16" y="8"/>
                  </a:cubicBezTo>
                  <a:cubicBezTo>
                    <a:pt x="16" y="56"/>
                    <a:pt x="16" y="56"/>
                    <a:pt x="16" y="56"/>
                  </a:cubicBezTo>
                  <a:cubicBezTo>
                    <a:pt x="4" y="56"/>
                    <a:pt x="4" y="56"/>
                    <a:pt x="4" y="56"/>
                  </a:cubicBezTo>
                  <a:cubicBezTo>
                    <a:pt x="1" y="56"/>
                    <a:pt x="0" y="58"/>
                    <a:pt x="0" y="61"/>
                  </a:cubicBezTo>
                  <a:cubicBezTo>
                    <a:pt x="0" y="64"/>
                    <a:pt x="1" y="65"/>
                    <a:pt x="4" y="65"/>
                  </a:cubicBezTo>
                  <a:cubicBezTo>
                    <a:pt x="37" y="65"/>
                    <a:pt x="37" y="65"/>
                    <a:pt x="37" y="65"/>
                  </a:cubicBezTo>
                  <a:cubicBezTo>
                    <a:pt x="39" y="65"/>
                    <a:pt x="41" y="64"/>
                    <a:pt x="41" y="61"/>
                  </a:cubicBezTo>
                  <a:cubicBezTo>
                    <a:pt x="41" y="40"/>
                    <a:pt x="41" y="40"/>
                    <a:pt x="41" y="40"/>
                  </a:cubicBezTo>
                  <a:cubicBezTo>
                    <a:pt x="41" y="37"/>
                    <a:pt x="40" y="36"/>
                    <a:pt x="37" y="36"/>
                  </a:cubicBezTo>
                  <a:cubicBezTo>
                    <a:pt x="33" y="36"/>
                    <a:pt x="33" y="37"/>
                    <a:pt x="33" y="40"/>
                  </a:cubicBezTo>
                  <a:cubicBezTo>
                    <a:pt x="33" y="56"/>
                    <a:pt x="33" y="56"/>
                    <a:pt x="33" y="56"/>
                  </a:cubicBezTo>
                  <a:lnTo>
                    <a:pt x="25" y="56"/>
                  </a:lnTo>
                  <a:close/>
                  <a:moveTo>
                    <a:pt x="68" y="0"/>
                  </a:moveTo>
                  <a:cubicBezTo>
                    <a:pt x="64" y="0"/>
                    <a:pt x="60" y="4"/>
                    <a:pt x="60" y="8"/>
                  </a:cubicBezTo>
                  <a:cubicBezTo>
                    <a:pt x="60" y="56"/>
                    <a:pt x="60" y="56"/>
                    <a:pt x="60" y="56"/>
                  </a:cubicBezTo>
                  <a:cubicBezTo>
                    <a:pt x="60" y="61"/>
                    <a:pt x="64" y="65"/>
                    <a:pt x="68" y="65"/>
                  </a:cubicBezTo>
                  <a:cubicBezTo>
                    <a:pt x="93" y="65"/>
                    <a:pt x="93" y="65"/>
                    <a:pt x="93" y="65"/>
                  </a:cubicBezTo>
                  <a:cubicBezTo>
                    <a:pt x="98" y="65"/>
                    <a:pt x="101" y="61"/>
                    <a:pt x="101" y="56"/>
                  </a:cubicBezTo>
                  <a:cubicBezTo>
                    <a:pt x="101" y="8"/>
                    <a:pt x="101" y="8"/>
                    <a:pt x="101" y="8"/>
                  </a:cubicBezTo>
                  <a:cubicBezTo>
                    <a:pt x="101" y="4"/>
                    <a:pt x="98" y="0"/>
                    <a:pt x="93" y="0"/>
                  </a:cubicBezTo>
                  <a:lnTo>
                    <a:pt x="68" y="0"/>
                  </a:lnTo>
                  <a:close/>
                  <a:moveTo>
                    <a:pt x="68" y="8"/>
                  </a:moveTo>
                  <a:cubicBezTo>
                    <a:pt x="93" y="8"/>
                    <a:pt x="93" y="8"/>
                    <a:pt x="93" y="8"/>
                  </a:cubicBezTo>
                  <a:cubicBezTo>
                    <a:pt x="93" y="56"/>
                    <a:pt x="93" y="56"/>
                    <a:pt x="93" y="56"/>
                  </a:cubicBezTo>
                  <a:cubicBezTo>
                    <a:pt x="68" y="56"/>
                    <a:pt x="68" y="56"/>
                    <a:pt x="68" y="56"/>
                  </a:cubicBezTo>
                  <a:lnTo>
                    <a:pt x="68" y="8"/>
                  </a:lnTo>
                  <a:close/>
                  <a:moveTo>
                    <a:pt x="145" y="56"/>
                  </a:moveTo>
                  <a:cubicBezTo>
                    <a:pt x="145" y="0"/>
                    <a:pt x="145" y="0"/>
                    <a:pt x="145" y="0"/>
                  </a:cubicBezTo>
                  <a:cubicBezTo>
                    <a:pt x="125" y="0"/>
                    <a:pt x="125" y="0"/>
                    <a:pt x="125" y="0"/>
                  </a:cubicBezTo>
                  <a:cubicBezTo>
                    <a:pt x="123" y="0"/>
                    <a:pt x="120" y="1"/>
                    <a:pt x="120" y="4"/>
                  </a:cubicBezTo>
                  <a:cubicBezTo>
                    <a:pt x="120" y="7"/>
                    <a:pt x="123" y="8"/>
                    <a:pt x="125" y="8"/>
                  </a:cubicBezTo>
                  <a:cubicBezTo>
                    <a:pt x="137" y="8"/>
                    <a:pt x="137" y="8"/>
                    <a:pt x="137" y="8"/>
                  </a:cubicBezTo>
                  <a:cubicBezTo>
                    <a:pt x="137" y="56"/>
                    <a:pt x="137" y="56"/>
                    <a:pt x="137" y="56"/>
                  </a:cubicBezTo>
                  <a:cubicBezTo>
                    <a:pt x="125" y="56"/>
                    <a:pt x="125" y="56"/>
                    <a:pt x="125" y="56"/>
                  </a:cubicBezTo>
                  <a:cubicBezTo>
                    <a:pt x="123" y="56"/>
                    <a:pt x="120" y="58"/>
                    <a:pt x="120" y="61"/>
                  </a:cubicBezTo>
                  <a:cubicBezTo>
                    <a:pt x="120" y="64"/>
                    <a:pt x="123" y="65"/>
                    <a:pt x="125" y="65"/>
                  </a:cubicBezTo>
                  <a:cubicBezTo>
                    <a:pt x="158" y="65"/>
                    <a:pt x="158" y="65"/>
                    <a:pt x="158" y="65"/>
                  </a:cubicBezTo>
                  <a:cubicBezTo>
                    <a:pt x="160" y="65"/>
                    <a:pt x="162" y="64"/>
                    <a:pt x="162" y="61"/>
                  </a:cubicBezTo>
                  <a:cubicBezTo>
                    <a:pt x="162" y="40"/>
                    <a:pt x="162" y="40"/>
                    <a:pt x="162" y="40"/>
                  </a:cubicBezTo>
                  <a:cubicBezTo>
                    <a:pt x="162" y="37"/>
                    <a:pt x="161" y="36"/>
                    <a:pt x="158" y="36"/>
                  </a:cubicBezTo>
                  <a:cubicBezTo>
                    <a:pt x="155" y="36"/>
                    <a:pt x="154" y="37"/>
                    <a:pt x="154" y="40"/>
                  </a:cubicBezTo>
                  <a:cubicBezTo>
                    <a:pt x="154" y="56"/>
                    <a:pt x="154" y="56"/>
                    <a:pt x="154" y="56"/>
                  </a:cubicBezTo>
                  <a:lnTo>
                    <a:pt x="145" y="56"/>
                  </a:lnTo>
                  <a:close/>
                  <a:moveTo>
                    <a:pt x="190" y="0"/>
                  </a:moveTo>
                  <a:cubicBezTo>
                    <a:pt x="184" y="0"/>
                    <a:pt x="181" y="4"/>
                    <a:pt x="181" y="8"/>
                  </a:cubicBezTo>
                  <a:cubicBezTo>
                    <a:pt x="181" y="56"/>
                    <a:pt x="181" y="56"/>
                    <a:pt x="181" y="56"/>
                  </a:cubicBezTo>
                  <a:cubicBezTo>
                    <a:pt x="181" y="61"/>
                    <a:pt x="184" y="65"/>
                    <a:pt x="190" y="65"/>
                  </a:cubicBezTo>
                  <a:cubicBezTo>
                    <a:pt x="214" y="65"/>
                    <a:pt x="214" y="65"/>
                    <a:pt x="214" y="65"/>
                  </a:cubicBezTo>
                  <a:cubicBezTo>
                    <a:pt x="219" y="65"/>
                    <a:pt x="223" y="61"/>
                    <a:pt x="223" y="56"/>
                  </a:cubicBezTo>
                  <a:cubicBezTo>
                    <a:pt x="223" y="8"/>
                    <a:pt x="223" y="8"/>
                    <a:pt x="223" y="8"/>
                  </a:cubicBezTo>
                  <a:cubicBezTo>
                    <a:pt x="223" y="4"/>
                    <a:pt x="219" y="0"/>
                    <a:pt x="214" y="0"/>
                  </a:cubicBezTo>
                  <a:lnTo>
                    <a:pt x="190" y="0"/>
                  </a:lnTo>
                  <a:close/>
                  <a:moveTo>
                    <a:pt x="190" y="8"/>
                  </a:moveTo>
                  <a:cubicBezTo>
                    <a:pt x="214" y="8"/>
                    <a:pt x="214" y="8"/>
                    <a:pt x="214" y="8"/>
                  </a:cubicBezTo>
                  <a:cubicBezTo>
                    <a:pt x="214" y="56"/>
                    <a:pt x="214" y="56"/>
                    <a:pt x="214" y="56"/>
                  </a:cubicBezTo>
                  <a:cubicBezTo>
                    <a:pt x="190" y="56"/>
                    <a:pt x="190" y="56"/>
                    <a:pt x="190" y="56"/>
                  </a:cubicBezTo>
                  <a:lnTo>
                    <a:pt x="190" y="8"/>
                  </a:lnTo>
                  <a:close/>
                  <a:moveTo>
                    <a:pt x="267" y="56"/>
                  </a:moveTo>
                  <a:cubicBezTo>
                    <a:pt x="267" y="0"/>
                    <a:pt x="267" y="0"/>
                    <a:pt x="267" y="0"/>
                  </a:cubicBezTo>
                  <a:cubicBezTo>
                    <a:pt x="246" y="0"/>
                    <a:pt x="246" y="0"/>
                    <a:pt x="246" y="0"/>
                  </a:cubicBezTo>
                  <a:cubicBezTo>
                    <a:pt x="244" y="0"/>
                    <a:pt x="242" y="1"/>
                    <a:pt x="242" y="4"/>
                  </a:cubicBezTo>
                  <a:cubicBezTo>
                    <a:pt x="242" y="7"/>
                    <a:pt x="244" y="8"/>
                    <a:pt x="246" y="8"/>
                  </a:cubicBezTo>
                  <a:cubicBezTo>
                    <a:pt x="258" y="8"/>
                    <a:pt x="258" y="8"/>
                    <a:pt x="258" y="8"/>
                  </a:cubicBezTo>
                  <a:cubicBezTo>
                    <a:pt x="258" y="56"/>
                    <a:pt x="258" y="56"/>
                    <a:pt x="258" y="56"/>
                  </a:cubicBezTo>
                  <a:cubicBezTo>
                    <a:pt x="246" y="56"/>
                    <a:pt x="246" y="56"/>
                    <a:pt x="246" y="56"/>
                  </a:cubicBezTo>
                  <a:cubicBezTo>
                    <a:pt x="244" y="56"/>
                    <a:pt x="242" y="58"/>
                    <a:pt x="242" y="61"/>
                  </a:cubicBezTo>
                  <a:cubicBezTo>
                    <a:pt x="242" y="64"/>
                    <a:pt x="244" y="65"/>
                    <a:pt x="246" y="65"/>
                  </a:cubicBezTo>
                  <a:cubicBezTo>
                    <a:pt x="279" y="65"/>
                    <a:pt x="279" y="65"/>
                    <a:pt x="279" y="65"/>
                  </a:cubicBezTo>
                  <a:cubicBezTo>
                    <a:pt x="281" y="65"/>
                    <a:pt x="283" y="64"/>
                    <a:pt x="283" y="61"/>
                  </a:cubicBezTo>
                  <a:cubicBezTo>
                    <a:pt x="283" y="40"/>
                    <a:pt x="283" y="40"/>
                    <a:pt x="283" y="40"/>
                  </a:cubicBezTo>
                  <a:cubicBezTo>
                    <a:pt x="283" y="37"/>
                    <a:pt x="283" y="36"/>
                    <a:pt x="279" y="36"/>
                  </a:cubicBezTo>
                  <a:cubicBezTo>
                    <a:pt x="276" y="36"/>
                    <a:pt x="275" y="37"/>
                    <a:pt x="275" y="40"/>
                  </a:cubicBezTo>
                  <a:cubicBezTo>
                    <a:pt x="275" y="56"/>
                    <a:pt x="275" y="56"/>
                    <a:pt x="275" y="56"/>
                  </a:cubicBezTo>
                  <a:lnTo>
                    <a:pt x="267" y="56"/>
                  </a:lnTo>
                  <a:close/>
                  <a:moveTo>
                    <a:pt x="310" y="0"/>
                  </a:moveTo>
                  <a:cubicBezTo>
                    <a:pt x="306" y="0"/>
                    <a:pt x="303" y="4"/>
                    <a:pt x="303" y="8"/>
                  </a:cubicBezTo>
                  <a:cubicBezTo>
                    <a:pt x="303" y="56"/>
                    <a:pt x="303" y="56"/>
                    <a:pt x="303" y="56"/>
                  </a:cubicBezTo>
                  <a:cubicBezTo>
                    <a:pt x="303" y="61"/>
                    <a:pt x="306" y="65"/>
                    <a:pt x="310" y="65"/>
                  </a:cubicBezTo>
                  <a:cubicBezTo>
                    <a:pt x="336" y="65"/>
                    <a:pt x="336" y="65"/>
                    <a:pt x="336" y="65"/>
                  </a:cubicBezTo>
                  <a:cubicBezTo>
                    <a:pt x="340" y="65"/>
                    <a:pt x="344" y="61"/>
                    <a:pt x="344" y="56"/>
                  </a:cubicBezTo>
                  <a:cubicBezTo>
                    <a:pt x="344" y="8"/>
                    <a:pt x="344" y="8"/>
                    <a:pt x="344" y="8"/>
                  </a:cubicBezTo>
                  <a:cubicBezTo>
                    <a:pt x="344" y="4"/>
                    <a:pt x="340" y="0"/>
                    <a:pt x="336" y="0"/>
                  </a:cubicBezTo>
                  <a:lnTo>
                    <a:pt x="310" y="0"/>
                  </a:lnTo>
                  <a:close/>
                  <a:moveTo>
                    <a:pt x="310" y="8"/>
                  </a:moveTo>
                  <a:cubicBezTo>
                    <a:pt x="336" y="8"/>
                    <a:pt x="336" y="8"/>
                    <a:pt x="336" y="8"/>
                  </a:cubicBezTo>
                  <a:cubicBezTo>
                    <a:pt x="336" y="56"/>
                    <a:pt x="336" y="56"/>
                    <a:pt x="336" y="56"/>
                  </a:cubicBezTo>
                  <a:cubicBezTo>
                    <a:pt x="310" y="56"/>
                    <a:pt x="310" y="56"/>
                    <a:pt x="310" y="56"/>
                  </a:cubicBezTo>
                  <a:lnTo>
                    <a:pt x="310" y="8"/>
                  </a:lnTo>
                  <a:close/>
                  <a:moveTo>
                    <a:pt x="388" y="56"/>
                  </a:moveTo>
                  <a:cubicBezTo>
                    <a:pt x="388" y="0"/>
                    <a:pt x="388" y="0"/>
                    <a:pt x="388" y="0"/>
                  </a:cubicBezTo>
                  <a:cubicBezTo>
                    <a:pt x="367" y="0"/>
                    <a:pt x="367" y="0"/>
                    <a:pt x="367" y="0"/>
                  </a:cubicBezTo>
                  <a:cubicBezTo>
                    <a:pt x="365" y="0"/>
                    <a:pt x="363" y="1"/>
                    <a:pt x="363" y="4"/>
                  </a:cubicBezTo>
                  <a:cubicBezTo>
                    <a:pt x="363" y="7"/>
                    <a:pt x="365" y="8"/>
                    <a:pt x="367" y="8"/>
                  </a:cubicBezTo>
                  <a:cubicBezTo>
                    <a:pt x="380" y="8"/>
                    <a:pt x="380" y="8"/>
                    <a:pt x="380" y="8"/>
                  </a:cubicBezTo>
                  <a:cubicBezTo>
                    <a:pt x="380" y="56"/>
                    <a:pt x="380" y="56"/>
                    <a:pt x="380" y="56"/>
                  </a:cubicBezTo>
                  <a:cubicBezTo>
                    <a:pt x="367" y="56"/>
                    <a:pt x="367" y="56"/>
                    <a:pt x="367" y="56"/>
                  </a:cubicBezTo>
                  <a:cubicBezTo>
                    <a:pt x="365" y="56"/>
                    <a:pt x="363" y="58"/>
                    <a:pt x="363" y="61"/>
                  </a:cubicBezTo>
                  <a:cubicBezTo>
                    <a:pt x="363" y="64"/>
                    <a:pt x="365" y="65"/>
                    <a:pt x="367" y="65"/>
                  </a:cubicBezTo>
                  <a:cubicBezTo>
                    <a:pt x="401" y="65"/>
                    <a:pt x="401" y="65"/>
                    <a:pt x="401" y="65"/>
                  </a:cubicBezTo>
                  <a:cubicBezTo>
                    <a:pt x="402" y="65"/>
                    <a:pt x="404" y="64"/>
                    <a:pt x="404" y="61"/>
                  </a:cubicBezTo>
                  <a:cubicBezTo>
                    <a:pt x="404" y="40"/>
                    <a:pt x="404" y="40"/>
                    <a:pt x="404" y="40"/>
                  </a:cubicBezTo>
                  <a:cubicBezTo>
                    <a:pt x="404" y="37"/>
                    <a:pt x="403" y="36"/>
                    <a:pt x="401" y="36"/>
                  </a:cubicBezTo>
                  <a:cubicBezTo>
                    <a:pt x="397" y="36"/>
                    <a:pt x="396" y="37"/>
                    <a:pt x="396" y="40"/>
                  </a:cubicBezTo>
                  <a:cubicBezTo>
                    <a:pt x="396" y="56"/>
                    <a:pt x="396" y="56"/>
                    <a:pt x="396" y="56"/>
                  </a:cubicBezTo>
                  <a:lnTo>
                    <a:pt x="388" y="56"/>
                  </a:lnTo>
                  <a:close/>
                  <a:moveTo>
                    <a:pt x="432" y="0"/>
                  </a:moveTo>
                  <a:cubicBezTo>
                    <a:pt x="428" y="0"/>
                    <a:pt x="423" y="4"/>
                    <a:pt x="423" y="8"/>
                  </a:cubicBezTo>
                  <a:cubicBezTo>
                    <a:pt x="423" y="56"/>
                    <a:pt x="423" y="56"/>
                    <a:pt x="423" y="56"/>
                  </a:cubicBezTo>
                  <a:cubicBezTo>
                    <a:pt x="423" y="61"/>
                    <a:pt x="427" y="65"/>
                    <a:pt x="432" y="65"/>
                  </a:cubicBezTo>
                  <a:cubicBezTo>
                    <a:pt x="457" y="65"/>
                    <a:pt x="457" y="65"/>
                    <a:pt x="457" y="65"/>
                  </a:cubicBezTo>
                  <a:cubicBezTo>
                    <a:pt x="461" y="65"/>
                    <a:pt x="465" y="61"/>
                    <a:pt x="465" y="56"/>
                  </a:cubicBezTo>
                  <a:cubicBezTo>
                    <a:pt x="465" y="8"/>
                    <a:pt x="465" y="8"/>
                    <a:pt x="465" y="8"/>
                  </a:cubicBezTo>
                  <a:cubicBezTo>
                    <a:pt x="465" y="4"/>
                    <a:pt x="461" y="0"/>
                    <a:pt x="457" y="0"/>
                  </a:cubicBezTo>
                  <a:lnTo>
                    <a:pt x="432" y="0"/>
                  </a:lnTo>
                  <a:close/>
                  <a:moveTo>
                    <a:pt x="432" y="8"/>
                  </a:moveTo>
                  <a:cubicBezTo>
                    <a:pt x="457" y="8"/>
                    <a:pt x="457" y="8"/>
                    <a:pt x="457" y="8"/>
                  </a:cubicBezTo>
                  <a:cubicBezTo>
                    <a:pt x="457" y="56"/>
                    <a:pt x="457" y="56"/>
                    <a:pt x="457" y="56"/>
                  </a:cubicBezTo>
                  <a:cubicBezTo>
                    <a:pt x="432" y="56"/>
                    <a:pt x="432" y="56"/>
                    <a:pt x="432" y="56"/>
                  </a:cubicBezTo>
                  <a:lnTo>
                    <a:pt x="432" y="8"/>
                  </a:lnTo>
                  <a:close/>
                  <a:moveTo>
                    <a:pt x="509" y="56"/>
                  </a:moveTo>
                  <a:cubicBezTo>
                    <a:pt x="509" y="0"/>
                    <a:pt x="509" y="0"/>
                    <a:pt x="509" y="0"/>
                  </a:cubicBezTo>
                  <a:cubicBezTo>
                    <a:pt x="488" y="0"/>
                    <a:pt x="488" y="0"/>
                    <a:pt x="488" y="0"/>
                  </a:cubicBezTo>
                  <a:cubicBezTo>
                    <a:pt x="486" y="0"/>
                    <a:pt x="484" y="1"/>
                    <a:pt x="484" y="4"/>
                  </a:cubicBezTo>
                  <a:cubicBezTo>
                    <a:pt x="484" y="7"/>
                    <a:pt x="486" y="8"/>
                    <a:pt x="488" y="8"/>
                  </a:cubicBezTo>
                  <a:cubicBezTo>
                    <a:pt x="500" y="8"/>
                    <a:pt x="500" y="8"/>
                    <a:pt x="500" y="8"/>
                  </a:cubicBezTo>
                  <a:cubicBezTo>
                    <a:pt x="500" y="56"/>
                    <a:pt x="500" y="56"/>
                    <a:pt x="500" y="56"/>
                  </a:cubicBezTo>
                  <a:cubicBezTo>
                    <a:pt x="488" y="56"/>
                    <a:pt x="488" y="56"/>
                    <a:pt x="488" y="56"/>
                  </a:cubicBezTo>
                  <a:cubicBezTo>
                    <a:pt x="486" y="56"/>
                    <a:pt x="484" y="58"/>
                    <a:pt x="484" y="61"/>
                  </a:cubicBezTo>
                  <a:cubicBezTo>
                    <a:pt x="484" y="64"/>
                    <a:pt x="486" y="65"/>
                    <a:pt x="488" y="65"/>
                  </a:cubicBezTo>
                  <a:cubicBezTo>
                    <a:pt x="521" y="65"/>
                    <a:pt x="521" y="65"/>
                    <a:pt x="521" y="65"/>
                  </a:cubicBezTo>
                  <a:cubicBezTo>
                    <a:pt x="524" y="65"/>
                    <a:pt x="526" y="64"/>
                    <a:pt x="526" y="61"/>
                  </a:cubicBezTo>
                  <a:cubicBezTo>
                    <a:pt x="526" y="40"/>
                    <a:pt x="526" y="40"/>
                    <a:pt x="526" y="40"/>
                  </a:cubicBezTo>
                  <a:cubicBezTo>
                    <a:pt x="526" y="37"/>
                    <a:pt x="525" y="36"/>
                    <a:pt x="521" y="36"/>
                  </a:cubicBezTo>
                  <a:cubicBezTo>
                    <a:pt x="519" y="36"/>
                    <a:pt x="517" y="37"/>
                    <a:pt x="517" y="40"/>
                  </a:cubicBezTo>
                  <a:cubicBezTo>
                    <a:pt x="517" y="56"/>
                    <a:pt x="517" y="56"/>
                    <a:pt x="517" y="56"/>
                  </a:cubicBezTo>
                  <a:lnTo>
                    <a:pt x="509"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72" name="Freeform 90"/>
            <p:cNvSpPr>
              <a:spLocks noEditPoints="1"/>
            </p:cNvSpPr>
            <p:nvPr/>
          </p:nvSpPr>
          <p:spPr bwMode="gray">
            <a:xfrm>
              <a:off x="6974139" y="4625447"/>
              <a:ext cx="823793" cy="414588"/>
            </a:xfrm>
            <a:custGeom>
              <a:avLst/>
              <a:gdLst>
                <a:gd name="T0" fmla="*/ 493 w 526"/>
                <a:gd name="T1" fmla="*/ 266 h 266"/>
                <a:gd name="T2" fmla="*/ 517 w 526"/>
                <a:gd name="T3" fmla="*/ 258 h 266"/>
                <a:gd name="T4" fmla="*/ 509 w 526"/>
                <a:gd name="T5" fmla="*/ 100 h 266"/>
                <a:gd name="T6" fmla="*/ 484 w 526"/>
                <a:gd name="T7" fmla="*/ 161 h 266"/>
                <a:gd name="T8" fmla="*/ 517 w 526"/>
                <a:gd name="T9" fmla="*/ 40 h 266"/>
                <a:gd name="T10" fmla="*/ 500 w 526"/>
                <a:gd name="T11" fmla="*/ 8 h 266"/>
                <a:gd name="T12" fmla="*/ 465 w 526"/>
                <a:gd name="T13" fmla="*/ 258 h 266"/>
                <a:gd name="T14" fmla="*/ 457 w 526"/>
                <a:gd name="T15" fmla="*/ 266 h 266"/>
                <a:gd name="T16" fmla="*/ 465 w 526"/>
                <a:gd name="T17" fmla="*/ 157 h 266"/>
                <a:gd name="T18" fmla="*/ 457 w 526"/>
                <a:gd name="T19" fmla="*/ 165 h 266"/>
                <a:gd name="T20" fmla="*/ 465 w 526"/>
                <a:gd name="T21" fmla="*/ 56 h 266"/>
                <a:gd name="T22" fmla="*/ 457 w 526"/>
                <a:gd name="T23" fmla="*/ 65 h 266"/>
                <a:gd name="T24" fmla="*/ 404 w 526"/>
                <a:gd name="T25" fmla="*/ 262 h 266"/>
                <a:gd name="T26" fmla="*/ 367 w 526"/>
                <a:gd name="T27" fmla="*/ 201 h 266"/>
                <a:gd name="T28" fmla="*/ 367 w 526"/>
                <a:gd name="T29" fmla="*/ 266 h 266"/>
                <a:gd name="T30" fmla="*/ 396 w 526"/>
                <a:gd name="T31" fmla="*/ 157 h 266"/>
                <a:gd name="T32" fmla="*/ 380 w 526"/>
                <a:gd name="T33" fmla="*/ 157 h 266"/>
                <a:gd name="T34" fmla="*/ 404 w 526"/>
                <a:gd name="T35" fmla="*/ 40 h 266"/>
                <a:gd name="T36" fmla="*/ 363 w 526"/>
                <a:gd name="T37" fmla="*/ 4 h 266"/>
                <a:gd name="T38" fmla="*/ 401 w 526"/>
                <a:gd name="T39" fmla="*/ 65 h 266"/>
                <a:gd name="T40" fmla="*/ 303 w 526"/>
                <a:gd name="T41" fmla="*/ 258 h 266"/>
                <a:gd name="T42" fmla="*/ 336 w 526"/>
                <a:gd name="T43" fmla="*/ 209 h 266"/>
                <a:gd name="T44" fmla="*/ 303 w 526"/>
                <a:gd name="T45" fmla="*/ 157 h 266"/>
                <a:gd name="T46" fmla="*/ 336 w 526"/>
                <a:gd name="T47" fmla="*/ 109 h 266"/>
                <a:gd name="T48" fmla="*/ 303 w 526"/>
                <a:gd name="T49" fmla="*/ 56 h 266"/>
                <a:gd name="T50" fmla="*/ 336 w 526"/>
                <a:gd name="T51" fmla="*/ 8 h 266"/>
                <a:gd name="T52" fmla="*/ 267 w 526"/>
                <a:gd name="T53" fmla="*/ 258 h 266"/>
                <a:gd name="T54" fmla="*/ 246 w 526"/>
                <a:gd name="T55" fmla="*/ 258 h 266"/>
                <a:gd name="T56" fmla="*/ 279 w 526"/>
                <a:gd name="T57" fmla="*/ 136 h 266"/>
                <a:gd name="T58" fmla="*/ 246 w 526"/>
                <a:gd name="T59" fmla="*/ 109 h 266"/>
                <a:gd name="T60" fmla="*/ 283 w 526"/>
                <a:gd name="T61" fmla="*/ 161 h 266"/>
                <a:gd name="T62" fmla="*/ 267 w 526"/>
                <a:gd name="T63" fmla="*/ 0 h 266"/>
                <a:gd name="T64" fmla="*/ 242 w 526"/>
                <a:gd name="T65" fmla="*/ 61 h 266"/>
                <a:gd name="T66" fmla="*/ 190 w 526"/>
                <a:gd name="T67" fmla="*/ 201 h 266"/>
                <a:gd name="T68" fmla="*/ 190 w 526"/>
                <a:gd name="T69" fmla="*/ 258 h 266"/>
                <a:gd name="T70" fmla="*/ 190 w 526"/>
                <a:gd name="T71" fmla="*/ 100 h 266"/>
                <a:gd name="T72" fmla="*/ 190 w 526"/>
                <a:gd name="T73" fmla="*/ 157 h 266"/>
                <a:gd name="T74" fmla="*/ 190 w 526"/>
                <a:gd name="T75" fmla="*/ 0 h 266"/>
                <a:gd name="T76" fmla="*/ 190 w 526"/>
                <a:gd name="T77" fmla="*/ 56 h 266"/>
                <a:gd name="T78" fmla="*/ 154 w 526"/>
                <a:gd name="T79" fmla="*/ 240 h 266"/>
                <a:gd name="T80" fmla="*/ 137 w 526"/>
                <a:gd name="T81" fmla="*/ 209 h 266"/>
                <a:gd name="T82" fmla="*/ 162 w 526"/>
                <a:gd name="T83" fmla="*/ 161 h 266"/>
                <a:gd name="T84" fmla="*/ 125 w 526"/>
                <a:gd name="T85" fmla="*/ 100 h 266"/>
                <a:gd name="T86" fmla="*/ 125 w 526"/>
                <a:gd name="T87" fmla="*/ 165 h 266"/>
                <a:gd name="T88" fmla="*/ 154 w 526"/>
                <a:gd name="T89" fmla="*/ 56 h 266"/>
                <a:gd name="T90" fmla="*/ 137 w 526"/>
                <a:gd name="T91" fmla="*/ 56 h 266"/>
                <a:gd name="T92" fmla="*/ 101 w 526"/>
                <a:gd name="T93" fmla="*/ 209 h 266"/>
                <a:gd name="T94" fmla="*/ 101 w 526"/>
                <a:gd name="T95" fmla="*/ 258 h 266"/>
                <a:gd name="T96" fmla="*/ 101 w 526"/>
                <a:gd name="T97" fmla="*/ 109 h 266"/>
                <a:gd name="T98" fmla="*/ 101 w 526"/>
                <a:gd name="T99" fmla="*/ 157 h 266"/>
                <a:gd name="T100" fmla="*/ 101 w 526"/>
                <a:gd name="T101" fmla="*/ 8 h 266"/>
                <a:gd name="T102" fmla="*/ 101 w 526"/>
                <a:gd name="T103" fmla="*/ 56 h 266"/>
                <a:gd name="T104" fmla="*/ 41 w 526"/>
                <a:gd name="T105" fmla="*/ 240 h 266"/>
                <a:gd name="T106" fmla="*/ 0 w 526"/>
                <a:gd name="T107" fmla="*/ 205 h 266"/>
                <a:gd name="T108" fmla="*/ 37 w 526"/>
                <a:gd name="T109" fmla="*/ 266 h 266"/>
                <a:gd name="T110" fmla="*/ 0 w 526"/>
                <a:gd name="T111" fmla="*/ 157 h 266"/>
                <a:gd name="T112" fmla="*/ 33 w 526"/>
                <a:gd name="T113" fmla="*/ 109 h 266"/>
                <a:gd name="T114" fmla="*/ 25 w 526"/>
                <a:gd name="T115" fmla="*/ 56 h 266"/>
                <a:gd name="T116" fmla="*/ 4 w 526"/>
                <a:gd name="T117" fmla="*/ 5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6" h="266">
                  <a:moveTo>
                    <a:pt x="526" y="258"/>
                  </a:moveTo>
                  <a:cubicBezTo>
                    <a:pt x="526" y="209"/>
                    <a:pt x="526" y="209"/>
                    <a:pt x="526" y="209"/>
                  </a:cubicBezTo>
                  <a:cubicBezTo>
                    <a:pt x="526" y="205"/>
                    <a:pt x="522" y="201"/>
                    <a:pt x="517" y="201"/>
                  </a:cubicBezTo>
                  <a:cubicBezTo>
                    <a:pt x="493" y="201"/>
                    <a:pt x="493" y="201"/>
                    <a:pt x="493" y="201"/>
                  </a:cubicBezTo>
                  <a:cubicBezTo>
                    <a:pt x="488" y="201"/>
                    <a:pt x="484" y="205"/>
                    <a:pt x="484" y="209"/>
                  </a:cubicBezTo>
                  <a:cubicBezTo>
                    <a:pt x="484" y="258"/>
                    <a:pt x="484" y="258"/>
                    <a:pt x="484" y="258"/>
                  </a:cubicBezTo>
                  <a:cubicBezTo>
                    <a:pt x="484" y="262"/>
                    <a:pt x="488" y="266"/>
                    <a:pt x="493" y="266"/>
                  </a:cubicBezTo>
                  <a:cubicBezTo>
                    <a:pt x="517" y="266"/>
                    <a:pt x="517" y="266"/>
                    <a:pt x="517" y="266"/>
                  </a:cubicBezTo>
                  <a:cubicBezTo>
                    <a:pt x="522" y="266"/>
                    <a:pt x="526" y="262"/>
                    <a:pt x="526" y="258"/>
                  </a:cubicBezTo>
                  <a:close/>
                  <a:moveTo>
                    <a:pt x="517" y="258"/>
                  </a:moveTo>
                  <a:cubicBezTo>
                    <a:pt x="493" y="258"/>
                    <a:pt x="493" y="258"/>
                    <a:pt x="493" y="258"/>
                  </a:cubicBezTo>
                  <a:cubicBezTo>
                    <a:pt x="493" y="209"/>
                    <a:pt x="493" y="209"/>
                    <a:pt x="493" y="209"/>
                  </a:cubicBezTo>
                  <a:cubicBezTo>
                    <a:pt x="517" y="209"/>
                    <a:pt x="517" y="209"/>
                    <a:pt x="517" y="209"/>
                  </a:cubicBezTo>
                  <a:lnTo>
                    <a:pt x="517" y="258"/>
                  </a:lnTo>
                  <a:close/>
                  <a:moveTo>
                    <a:pt x="526" y="161"/>
                  </a:moveTo>
                  <a:cubicBezTo>
                    <a:pt x="526" y="140"/>
                    <a:pt x="526" y="140"/>
                    <a:pt x="526" y="140"/>
                  </a:cubicBezTo>
                  <a:cubicBezTo>
                    <a:pt x="526" y="138"/>
                    <a:pt x="525" y="136"/>
                    <a:pt x="521" y="136"/>
                  </a:cubicBezTo>
                  <a:cubicBezTo>
                    <a:pt x="519" y="136"/>
                    <a:pt x="517" y="138"/>
                    <a:pt x="517" y="140"/>
                  </a:cubicBezTo>
                  <a:cubicBezTo>
                    <a:pt x="517" y="157"/>
                    <a:pt x="517" y="157"/>
                    <a:pt x="517" y="157"/>
                  </a:cubicBezTo>
                  <a:cubicBezTo>
                    <a:pt x="509" y="157"/>
                    <a:pt x="509" y="157"/>
                    <a:pt x="509" y="157"/>
                  </a:cubicBezTo>
                  <a:cubicBezTo>
                    <a:pt x="509" y="100"/>
                    <a:pt x="509" y="100"/>
                    <a:pt x="509" y="100"/>
                  </a:cubicBezTo>
                  <a:cubicBezTo>
                    <a:pt x="488" y="100"/>
                    <a:pt x="488" y="100"/>
                    <a:pt x="488" y="100"/>
                  </a:cubicBezTo>
                  <a:cubicBezTo>
                    <a:pt x="486" y="100"/>
                    <a:pt x="484" y="101"/>
                    <a:pt x="484" y="105"/>
                  </a:cubicBezTo>
                  <a:cubicBezTo>
                    <a:pt x="484" y="107"/>
                    <a:pt x="486" y="109"/>
                    <a:pt x="488" y="109"/>
                  </a:cubicBezTo>
                  <a:cubicBezTo>
                    <a:pt x="500" y="109"/>
                    <a:pt x="500" y="109"/>
                    <a:pt x="500" y="109"/>
                  </a:cubicBezTo>
                  <a:cubicBezTo>
                    <a:pt x="500" y="157"/>
                    <a:pt x="500" y="157"/>
                    <a:pt x="500" y="157"/>
                  </a:cubicBezTo>
                  <a:cubicBezTo>
                    <a:pt x="488" y="157"/>
                    <a:pt x="488" y="157"/>
                    <a:pt x="488" y="157"/>
                  </a:cubicBezTo>
                  <a:cubicBezTo>
                    <a:pt x="486" y="157"/>
                    <a:pt x="484" y="158"/>
                    <a:pt x="484" y="161"/>
                  </a:cubicBezTo>
                  <a:cubicBezTo>
                    <a:pt x="484" y="164"/>
                    <a:pt x="486" y="165"/>
                    <a:pt x="488" y="165"/>
                  </a:cubicBezTo>
                  <a:cubicBezTo>
                    <a:pt x="521" y="165"/>
                    <a:pt x="521" y="165"/>
                    <a:pt x="521" y="165"/>
                  </a:cubicBezTo>
                  <a:cubicBezTo>
                    <a:pt x="524" y="165"/>
                    <a:pt x="526" y="164"/>
                    <a:pt x="526" y="161"/>
                  </a:cubicBezTo>
                  <a:close/>
                  <a:moveTo>
                    <a:pt x="526" y="61"/>
                  </a:moveTo>
                  <a:cubicBezTo>
                    <a:pt x="526" y="40"/>
                    <a:pt x="526" y="40"/>
                    <a:pt x="526" y="40"/>
                  </a:cubicBezTo>
                  <a:cubicBezTo>
                    <a:pt x="526" y="37"/>
                    <a:pt x="525" y="36"/>
                    <a:pt x="521" y="36"/>
                  </a:cubicBezTo>
                  <a:cubicBezTo>
                    <a:pt x="519" y="36"/>
                    <a:pt x="517" y="37"/>
                    <a:pt x="517" y="40"/>
                  </a:cubicBezTo>
                  <a:cubicBezTo>
                    <a:pt x="517" y="56"/>
                    <a:pt x="517" y="56"/>
                    <a:pt x="517" y="56"/>
                  </a:cubicBezTo>
                  <a:cubicBezTo>
                    <a:pt x="509" y="56"/>
                    <a:pt x="509" y="56"/>
                    <a:pt x="509" y="56"/>
                  </a:cubicBezTo>
                  <a:cubicBezTo>
                    <a:pt x="509" y="0"/>
                    <a:pt x="509" y="0"/>
                    <a:pt x="509" y="0"/>
                  </a:cubicBezTo>
                  <a:cubicBezTo>
                    <a:pt x="488" y="0"/>
                    <a:pt x="488" y="0"/>
                    <a:pt x="488" y="0"/>
                  </a:cubicBezTo>
                  <a:cubicBezTo>
                    <a:pt x="486" y="0"/>
                    <a:pt x="484" y="1"/>
                    <a:pt x="484" y="4"/>
                  </a:cubicBezTo>
                  <a:cubicBezTo>
                    <a:pt x="484" y="7"/>
                    <a:pt x="486" y="8"/>
                    <a:pt x="488" y="8"/>
                  </a:cubicBezTo>
                  <a:cubicBezTo>
                    <a:pt x="500" y="8"/>
                    <a:pt x="500" y="8"/>
                    <a:pt x="500" y="8"/>
                  </a:cubicBezTo>
                  <a:cubicBezTo>
                    <a:pt x="500" y="56"/>
                    <a:pt x="500" y="56"/>
                    <a:pt x="500" y="56"/>
                  </a:cubicBezTo>
                  <a:cubicBezTo>
                    <a:pt x="488" y="56"/>
                    <a:pt x="488" y="56"/>
                    <a:pt x="488" y="56"/>
                  </a:cubicBezTo>
                  <a:cubicBezTo>
                    <a:pt x="486" y="56"/>
                    <a:pt x="484" y="58"/>
                    <a:pt x="484" y="61"/>
                  </a:cubicBezTo>
                  <a:cubicBezTo>
                    <a:pt x="484" y="64"/>
                    <a:pt x="486" y="65"/>
                    <a:pt x="488" y="65"/>
                  </a:cubicBezTo>
                  <a:cubicBezTo>
                    <a:pt x="521" y="65"/>
                    <a:pt x="521" y="65"/>
                    <a:pt x="521" y="65"/>
                  </a:cubicBezTo>
                  <a:cubicBezTo>
                    <a:pt x="524" y="65"/>
                    <a:pt x="526" y="64"/>
                    <a:pt x="526" y="61"/>
                  </a:cubicBezTo>
                  <a:close/>
                  <a:moveTo>
                    <a:pt x="465" y="258"/>
                  </a:moveTo>
                  <a:cubicBezTo>
                    <a:pt x="465" y="209"/>
                    <a:pt x="465" y="209"/>
                    <a:pt x="465" y="209"/>
                  </a:cubicBezTo>
                  <a:cubicBezTo>
                    <a:pt x="465" y="205"/>
                    <a:pt x="461" y="201"/>
                    <a:pt x="457" y="201"/>
                  </a:cubicBezTo>
                  <a:cubicBezTo>
                    <a:pt x="432" y="201"/>
                    <a:pt x="432" y="201"/>
                    <a:pt x="432" y="201"/>
                  </a:cubicBezTo>
                  <a:cubicBezTo>
                    <a:pt x="428" y="201"/>
                    <a:pt x="423" y="205"/>
                    <a:pt x="423" y="209"/>
                  </a:cubicBezTo>
                  <a:cubicBezTo>
                    <a:pt x="423" y="258"/>
                    <a:pt x="423" y="258"/>
                    <a:pt x="423" y="258"/>
                  </a:cubicBezTo>
                  <a:cubicBezTo>
                    <a:pt x="423" y="262"/>
                    <a:pt x="427" y="266"/>
                    <a:pt x="432" y="266"/>
                  </a:cubicBezTo>
                  <a:cubicBezTo>
                    <a:pt x="457" y="266"/>
                    <a:pt x="457" y="266"/>
                    <a:pt x="457" y="266"/>
                  </a:cubicBezTo>
                  <a:cubicBezTo>
                    <a:pt x="461" y="266"/>
                    <a:pt x="465" y="262"/>
                    <a:pt x="465" y="258"/>
                  </a:cubicBezTo>
                  <a:close/>
                  <a:moveTo>
                    <a:pt x="457" y="258"/>
                  </a:moveTo>
                  <a:cubicBezTo>
                    <a:pt x="432" y="258"/>
                    <a:pt x="432" y="258"/>
                    <a:pt x="432" y="258"/>
                  </a:cubicBezTo>
                  <a:cubicBezTo>
                    <a:pt x="432" y="209"/>
                    <a:pt x="432" y="209"/>
                    <a:pt x="432" y="209"/>
                  </a:cubicBezTo>
                  <a:cubicBezTo>
                    <a:pt x="457" y="209"/>
                    <a:pt x="457" y="209"/>
                    <a:pt x="457" y="209"/>
                  </a:cubicBezTo>
                  <a:lnTo>
                    <a:pt x="457" y="258"/>
                  </a:lnTo>
                  <a:close/>
                  <a:moveTo>
                    <a:pt x="465" y="157"/>
                  </a:moveTo>
                  <a:cubicBezTo>
                    <a:pt x="465" y="109"/>
                    <a:pt x="465" y="109"/>
                    <a:pt x="465" y="109"/>
                  </a:cubicBezTo>
                  <a:cubicBezTo>
                    <a:pt x="465" y="104"/>
                    <a:pt x="461" y="100"/>
                    <a:pt x="457" y="100"/>
                  </a:cubicBezTo>
                  <a:cubicBezTo>
                    <a:pt x="432" y="100"/>
                    <a:pt x="432" y="100"/>
                    <a:pt x="432" y="100"/>
                  </a:cubicBezTo>
                  <a:cubicBezTo>
                    <a:pt x="428" y="100"/>
                    <a:pt x="423" y="104"/>
                    <a:pt x="423" y="109"/>
                  </a:cubicBezTo>
                  <a:cubicBezTo>
                    <a:pt x="423" y="157"/>
                    <a:pt x="423" y="157"/>
                    <a:pt x="423" y="157"/>
                  </a:cubicBezTo>
                  <a:cubicBezTo>
                    <a:pt x="423" y="162"/>
                    <a:pt x="427" y="165"/>
                    <a:pt x="432" y="165"/>
                  </a:cubicBezTo>
                  <a:cubicBezTo>
                    <a:pt x="457" y="165"/>
                    <a:pt x="457" y="165"/>
                    <a:pt x="457" y="165"/>
                  </a:cubicBezTo>
                  <a:cubicBezTo>
                    <a:pt x="461" y="165"/>
                    <a:pt x="465" y="162"/>
                    <a:pt x="465" y="157"/>
                  </a:cubicBezTo>
                  <a:close/>
                  <a:moveTo>
                    <a:pt x="457" y="157"/>
                  </a:moveTo>
                  <a:cubicBezTo>
                    <a:pt x="432" y="157"/>
                    <a:pt x="432" y="157"/>
                    <a:pt x="432" y="157"/>
                  </a:cubicBezTo>
                  <a:cubicBezTo>
                    <a:pt x="432" y="109"/>
                    <a:pt x="432" y="109"/>
                    <a:pt x="432" y="109"/>
                  </a:cubicBezTo>
                  <a:cubicBezTo>
                    <a:pt x="457" y="109"/>
                    <a:pt x="457" y="109"/>
                    <a:pt x="457" y="109"/>
                  </a:cubicBezTo>
                  <a:lnTo>
                    <a:pt x="457" y="157"/>
                  </a:lnTo>
                  <a:close/>
                  <a:moveTo>
                    <a:pt x="465" y="56"/>
                  </a:moveTo>
                  <a:cubicBezTo>
                    <a:pt x="465" y="8"/>
                    <a:pt x="465" y="8"/>
                    <a:pt x="465" y="8"/>
                  </a:cubicBezTo>
                  <a:cubicBezTo>
                    <a:pt x="465" y="4"/>
                    <a:pt x="461" y="0"/>
                    <a:pt x="457" y="0"/>
                  </a:cubicBezTo>
                  <a:cubicBezTo>
                    <a:pt x="432" y="0"/>
                    <a:pt x="432" y="0"/>
                    <a:pt x="432" y="0"/>
                  </a:cubicBezTo>
                  <a:cubicBezTo>
                    <a:pt x="428" y="0"/>
                    <a:pt x="423" y="4"/>
                    <a:pt x="423" y="8"/>
                  </a:cubicBezTo>
                  <a:cubicBezTo>
                    <a:pt x="423" y="56"/>
                    <a:pt x="423" y="56"/>
                    <a:pt x="423" y="56"/>
                  </a:cubicBezTo>
                  <a:cubicBezTo>
                    <a:pt x="423" y="61"/>
                    <a:pt x="427" y="65"/>
                    <a:pt x="432" y="65"/>
                  </a:cubicBezTo>
                  <a:cubicBezTo>
                    <a:pt x="457" y="65"/>
                    <a:pt x="457" y="65"/>
                    <a:pt x="457" y="65"/>
                  </a:cubicBezTo>
                  <a:cubicBezTo>
                    <a:pt x="461" y="65"/>
                    <a:pt x="465" y="61"/>
                    <a:pt x="465" y="56"/>
                  </a:cubicBezTo>
                  <a:close/>
                  <a:moveTo>
                    <a:pt x="457" y="56"/>
                  </a:moveTo>
                  <a:cubicBezTo>
                    <a:pt x="432" y="56"/>
                    <a:pt x="432" y="56"/>
                    <a:pt x="432" y="56"/>
                  </a:cubicBezTo>
                  <a:cubicBezTo>
                    <a:pt x="432" y="8"/>
                    <a:pt x="432" y="8"/>
                    <a:pt x="432" y="8"/>
                  </a:cubicBezTo>
                  <a:cubicBezTo>
                    <a:pt x="457" y="8"/>
                    <a:pt x="457" y="8"/>
                    <a:pt x="457" y="8"/>
                  </a:cubicBezTo>
                  <a:lnTo>
                    <a:pt x="457" y="56"/>
                  </a:lnTo>
                  <a:close/>
                  <a:moveTo>
                    <a:pt x="404" y="262"/>
                  </a:moveTo>
                  <a:cubicBezTo>
                    <a:pt x="404" y="240"/>
                    <a:pt x="404" y="240"/>
                    <a:pt x="404" y="240"/>
                  </a:cubicBezTo>
                  <a:cubicBezTo>
                    <a:pt x="404" y="239"/>
                    <a:pt x="403" y="237"/>
                    <a:pt x="401" y="237"/>
                  </a:cubicBezTo>
                  <a:cubicBezTo>
                    <a:pt x="397" y="237"/>
                    <a:pt x="396" y="239"/>
                    <a:pt x="396" y="240"/>
                  </a:cubicBezTo>
                  <a:cubicBezTo>
                    <a:pt x="396" y="258"/>
                    <a:pt x="396" y="258"/>
                    <a:pt x="396" y="258"/>
                  </a:cubicBezTo>
                  <a:cubicBezTo>
                    <a:pt x="388" y="258"/>
                    <a:pt x="388" y="258"/>
                    <a:pt x="388" y="258"/>
                  </a:cubicBezTo>
                  <a:cubicBezTo>
                    <a:pt x="388" y="201"/>
                    <a:pt x="388" y="201"/>
                    <a:pt x="388" y="201"/>
                  </a:cubicBezTo>
                  <a:cubicBezTo>
                    <a:pt x="367" y="201"/>
                    <a:pt x="367" y="201"/>
                    <a:pt x="367" y="201"/>
                  </a:cubicBezTo>
                  <a:cubicBezTo>
                    <a:pt x="365" y="201"/>
                    <a:pt x="363" y="202"/>
                    <a:pt x="363" y="205"/>
                  </a:cubicBezTo>
                  <a:cubicBezTo>
                    <a:pt x="363" y="208"/>
                    <a:pt x="365" y="209"/>
                    <a:pt x="367" y="209"/>
                  </a:cubicBezTo>
                  <a:cubicBezTo>
                    <a:pt x="380" y="209"/>
                    <a:pt x="380" y="209"/>
                    <a:pt x="380" y="209"/>
                  </a:cubicBezTo>
                  <a:cubicBezTo>
                    <a:pt x="380" y="258"/>
                    <a:pt x="380" y="258"/>
                    <a:pt x="380" y="258"/>
                  </a:cubicBezTo>
                  <a:cubicBezTo>
                    <a:pt x="367" y="258"/>
                    <a:pt x="367" y="258"/>
                    <a:pt x="367" y="258"/>
                  </a:cubicBezTo>
                  <a:cubicBezTo>
                    <a:pt x="365" y="258"/>
                    <a:pt x="363" y="259"/>
                    <a:pt x="363" y="262"/>
                  </a:cubicBezTo>
                  <a:cubicBezTo>
                    <a:pt x="363" y="265"/>
                    <a:pt x="365" y="266"/>
                    <a:pt x="367" y="266"/>
                  </a:cubicBezTo>
                  <a:cubicBezTo>
                    <a:pt x="401" y="266"/>
                    <a:pt x="401" y="266"/>
                    <a:pt x="401" y="266"/>
                  </a:cubicBezTo>
                  <a:cubicBezTo>
                    <a:pt x="402" y="266"/>
                    <a:pt x="404" y="265"/>
                    <a:pt x="404" y="262"/>
                  </a:cubicBezTo>
                  <a:close/>
                  <a:moveTo>
                    <a:pt x="404" y="161"/>
                  </a:moveTo>
                  <a:cubicBezTo>
                    <a:pt x="404" y="140"/>
                    <a:pt x="404" y="140"/>
                    <a:pt x="404" y="140"/>
                  </a:cubicBezTo>
                  <a:cubicBezTo>
                    <a:pt x="404" y="138"/>
                    <a:pt x="403" y="136"/>
                    <a:pt x="401" y="136"/>
                  </a:cubicBezTo>
                  <a:cubicBezTo>
                    <a:pt x="397" y="136"/>
                    <a:pt x="396" y="138"/>
                    <a:pt x="396" y="140"/>
                  </a:cubicBezTo>
                  <a:cubicBezTo>
                    <a:pt x="396" y="157"/>
                    <a:pt x="396" y="157"/>
                    <a:pt x="396" y="157"/>
                  </a:cubicBezTo>
                  <a:cubicBezTo>
                    <a:pt x="388" y="157"/>
                    <a:pt x="388" y="157"/>
                    <a:pt x="388" y="157"/>
                  </a:cubicBezTo>
                  <a:cubicBezTo>
                    <a:pt x="388" y="100"/>
                    <a:pt x="388" y="100"/>
                    <a:pt x="388" y="100"/>
                  </a:cubicBezTo>
                  <a:cubicBezTo>
                    <a:pt x="367" y="100"/>
                    <a:pt x="367" y="100"/>
                    <a:pt x="367" y="100"/>
                  </a:cubicBezTo>
                  <a:cubicBezTo>
                    <a:pt x="365" y="100"/>
                    <a:pt x="363" y="101"/>
                    <a:pt x="363" y="105"/>
                  </a:cubicBezTo>
                  <a:cubicBezTo>
                    <a:pt x="363" y="107"/>
                    <a:pt x="365" y="109"/>
                    <a:pt x="367" y="109"/>
                  </a:cubicBezTo>
                  <a:cubicBezTo>
                    <a:pt x="380" y="109"/>
                    <a:pt x="380" y="109"/>
                    <a:pt x="380" y="109"/>
                  </a:cubicBezTo>
                  <a:cubicBezTo>
                    <a:pt x="380" y="157"/>
                    <a:pt x="380" y="157"/>
                    <a:pt x="380" y="157"/>
                  </a:cubicBezTo>
                  <a:cubicBezTo>
                    <a:pt x="367" y="157"/>
                    <a:pt x="367" y="157"/>
                    <a:pt x="367" y="157"/>
                  </a:cubicBezTo>
                  <a:cubicBezTo>
                    <a:pt x="365" y="157"/>
                    <a:pt x="363" y="158"/>
                    <a:pt x="363" y="161"/>
                  </a:cubicBezTo>
                  <a:cubicBezTo>
                    <a:pt x="363" y="164"/>
                    <a:pt x="365" y="165"/>
                    <a:pt x="367" y="165"/>
                  </a:cubicBezTo>
                  <a:cubicBezTo>
                    <a:pt x="401" y="165"/>
                    <a:pt x="401" y="165"/>
                    <a:pt x="401" y="165"/>
                  </a:cubicBezTo>
                  <a:cubicBezTo>
                    <a:pt x="402" y="165"/>
                    <a:pt x="404" y="164"/>
                    <a:pt x="404" y="161"/>
                  </a:cubicBezTo>
                  <a:close/>
                  <a:moveTo>
                    <a:pt x="404" y="61"/>
                  </a:moveTo>
                  <a:cubicBezTo>
                    <a:pt x="404" y="40"/>
                    <a:pt x="404" y="40"/>
                    <a:pt x="404" y="40"/>
                  </a:cubicBezTo>
                  <a:cubicBezTo>
                    <a:pt x="404" y="37"/>
                    <a:pt x="403" y="36"/>
                    <a:pt x="401" y="36"/>
                  </a:cubicBezTo>
                  <a:cubicBezTo>
                    <a:pt x="397" y="36"/>
                    <a:pt x="396" y="37"/>
                    <a:pt x="396" y="40"/>
                  </a:cubicBezTo>
                  <a:cubicBezTo>
                    <a:pt x="396" y="56"/>
                    <a:pt x="396" y="56"/>
                    <a:pt x="396" y="56"/>
                  </a:cubicBezTo>
                  <a:cubicBezTo>
                    <a:pt x="388" y="56"/>
                    <a:pt x="388" y="56"/>
                    <a:pt x="388" y="56"/>
                  </a:cubicBezTo>
                  <a:cubicBezTo>
                    <a:pt x="388" y="0"/>
                    <a:pt x="388" y="0"/>
                    <a:pt x="388" y="0"/>
                  </a:cubicBezTo>
                  <a:cubicBezTo>
                    <a:pt x="367" y="0"/>
                    <a:pt x="367" y="0"/>
                    <a:pt x="367" y="0"/>
                  </a:cubicBezTo>
                  <a:cubicBezTo>
                    <a:pt x="365" y="0"/>
                    <a:pt x="363" y="1"/>
                    <a:pt x="363" y="4"/>
                  </a:cubicBezTo>
                  <a:cubicBezTo>
                    <a:pt x="363" y="7"/>
                    <a:pt x="365" y="8"/>
                    <a:pt x="367" y="8"/>
                  </a:cubicBezTo>
                  <a:cubicBezTo>
                    <a:pt x="380" y="8"/>
                    <a:pt x="380" y="8"/>
                    <a:pt x="380" y="8"/>
                  </a:cubicBezTo>
                  <a:cubicBezTo>
                    <a:pt x="380" y="56"/>
                    <a:pt x="380" y="56"/>
                    <a:pt x="380" y="56"/>
                  </a:cubicBezTo>
                  <a:cubicBezTo>
                    <a:pt x="367" y="56"/>
                    <a:pt x="367" y="56"/>
                    <a:pt x="367" y="56"/>
                  </a:cubicBezTo>
                  <a:cubicBezTo>
                    <a:pt x="365" y="56"/>
                    <a:pt x="363" y="58"/>
                    <a:pt x="363" y="61"/>
                  </a:cubicBezTo>
                  <a:cubicBezTo>
                    <a:pt x="363" y="64"/>
                    <a:pt x="365" y="65"/>
                    <a:pt x="367" y="65"/>
                  </a:cubicBezTo>
                  <a:cubicBezTo>
                    <a:pt x="401" y="65"/>
                    <a:pt x="401" y="65"/>
                    <a:pt x="401" y="65"/>
                  </a:cubicBezTo>
                  <a:cubicBezTo>
                    <a:pt x="402" y="65"/>
                    <a:pt x="404" y="64"/>
                    <a:pt x="404" y="61"/>
                  </a:cubicBezTo>
                  <a:close/>
                  <a:moveTo>
                    <a:pt x="344" y="258"/>
                  </a:moveTo>
                  <a:cubicBezTo>
                    <a:pt x="344" y="209"/>
                    <a:pt x="344" y="209"/>
                    <a:pt x="344" y="209"/>
                  </a:cubicBezTo>
                  <a:cubicBezTo>
                    <a:pt x="344" y="205"/>
                    <a:pt x="340" y="201"/>
                    <a:pt x="336" y="201"/>
                  </a:cubicBezTo>
                  <a:cubicBezTo>
                    <a:pt x="310" y="201"/>
                    <a:pt x="310" y="201"/>
                    <a:pt x="310" y="201"/>
                  </a:cubicBezTo>
                  <a:cubicBezTo>
                    <a:pt x="306" y="201"/>
                    <a:pt x="303" y="205"/>
                    <a:pt x="303" y="209"/>
                  </a:cubicBezTo>
                  <a:cubicBezTo>
                    <a:pt x="303" y="258"/>
                    <a:pt x="303" y="258"/>
                    <a:pt x="303" y="258"/>
                  </a:cubicBezTo>
                  <a:cubicBezTo>
                    <a:pt x="303" y="262"/>
                    <a:pt x="306" y="266"/>
                    <a:pt x="310" y="266"/>
                  </a:cubicBezTo>
                  <a:cubicBezTo>
                    <a:pt x="336" y="266"/>
                    <a:pt x="336" y="266"/>
                    <a:pt x="336" y="266"/>
                  </a:cubicBezTo>
                  <a:cubicBezTo>
                    <a:pt x="340" y="266"/>
                    <a:pt x="344" y="262"/>
                    <a:pt x="344" y="258"/>
                  </a:cubicBezTo>
                  <a:close/>
                  <a:moveTo>
                    <a:pt x="336" y="258"/>
                  </a:moveTo>
                  <a:cubicBezTo>
                    <a:pt x="310" y="258"/>
                    <a:pt x="310" y="258"/>
                    <a:pt x="310" y="258"/>
                  </a:cubicBezTo>
                  <a:cubicBezTo>
                    <a:pt x="310" y="209"/>
                    <a:pt x="310" y="209"/>
                    <a:pt x="310" y="209"/>
                  </a:cubicBezTo>
                  <a:cubicBezTo>
                    <a:pt x="336" y="209"/>
                    <a:pt x="336" y="209"/>
                    <a:pt x="336" y="209"/>
                  </a:cubicBezTo>
                  <a:lnTo>
                    <a:pt x="336" y="258"/>
                  </a:lnTo>
                  <a:close/>
                  <a:moveTo>
                    <a:pt x="344" y="157"/>
                  </a:moveTo>
                  <a:cubicBezTo>
                    <a:pt x="344" y="109"/>
                    <a:pt x="344" y="109"/>
                    <a:pt x="344" y="109"/>
                  </a:cubicBezTo>
                  <a:cubicBezTo>
                    <a:pt x="344" y="104"/>
                    <a:pt x="340" y="100"/>
                    <a:pt x="336" y="100"/>
                  </a:cubicBezTo>
                  <a:cubicBezTo>
                    <a:pt x="310" y="100"/>
                    <a:pt x="310" y="100"/>
                    <a:pt x="310" y="100"/>
                  </a:cubicBezTo>
                  <a:cubicBezTo>
                    <a:pt x="306" y="100"/>
                    <a:pt x="303" y="104"/>
                    <a:pt x="303" y="109"/>
                  </a:cubicBezTo>
                  <a:cubicBezTo>
                    <a:pt x="303" y="157"/>
                    <a:pt x="303" y="157"/>
                    <a:pt x="303" y="157"/>
                  </a:cubicBezTo>
                  <a:cubicBezTo>
                    <a:pt x="303" y="162"/>
                    <a:pt x="306" y="165"/>
                    <a:pt x="310" y="165"/>
                  </a:cubicBezTo>
                  <a:cubicBezTo>
                    <a:pt x="336" y="165"/>
                    <a:pt x="336" y="165"/>
                    <a:pt x="336" y="165"/>
                  </a:cubicBezTo>
                  <a:cubicBezTo>
                    <a:pt x="340" y="165"/>
                    <a:pt x="344" y="162"/>
                    <a:pt x="344" y="157"/>
                  </a:cubicBezTo>
                  <a:close/>
                  <a:moveTo>
                    <a:pt x="336" y="157"/>
                  </a:moveTo>
                  <a:cubicBezTo>
                    <a:pt x="310" y="157"/>
                    <a:pt x="310" y="157"/>
                    <a:pt x="310" y="157"/>
                  </a:cubicBezTo>
                  <a:cubicBezTo>
                    <a:pt x="310" y="109"/>
                    <a:pt x="310" y="109"/>
                    <a:pt x="310" y="109"/>
                  </a:cubicBezTo>
                  <a:cubicBezTo>
                    <a:pt x="336" y="109"/>
                    <a:pt x="336" y="109"/>
                    <a:pt x="336" y="109"/>
                  </a:cubicBezTo>
                  <a:lnTo>
                    <a:pt x="336" y="157"/>
                  </a:lnTo>
                  <a:close/>
                  <a:moveTo>
                    <a:pt x="344" y="56"/>
                  </a:moveTo>
                  <a:cubicBezTo>
                    <a:pt x="344" y="8"/>
                    <a:pt x="344" y="8"/>
                    <a:pt x="344" y="8"/>
                  </a:cubicBezTo>
                  <a:cubicBezTo>
                    <a:pt x="344" y="4"/>
                    <a:pt x="340" y="0"/>
                    <a:pt x="336" y="0"/>
                  </a:cubicBezTo>
                  <a:cubicBezTo>
                    <a:pt x="310" y="0"/>
                    <a:pt x="310" y="0"/>
                    <a:pt x="310" y="0"/>
                  </a:cubicBezTo>
                  <a:cubicBezTo>
                    <a:pt x="306" y="0"/>
                    <a:pt x="303" y="4"/>
                    <a:pt x="303" y="8"/>
                  </a:cubicBezTo>
                  <a:cubicBezTo>
                    <a:pt x="303" y="56"/>
                    <a:pt x="303" y="56"/>
                    <a:pt x="303" y="56"/>
                  </a:cubicBezTo>
                  <a:cubicBezTo>
                    <a:pt x="303" y="61"/>
                    <a:pt x="306" y="65"/>
                    <a:pt x="310" y="65"/>
                  </a:cubicBezTo>
                  <a:cubicBezTo>
                    <a:pt x="336" y="65"/>
                    <a:pt x="336" y="65"/>
                    <a:pt x="336" y="65"/>
                  </a:cubicBezTo>
                  <a:cubicBezTo>
                    <a:pt x="340" y="65"/>
                    <a:pt x="344" y="61"/>
                    <a:pt x="344" y="56"/>
                  </a:cubicBezTo>
                  <a:close/>
                  <a:moveTo>
                    <a:pt x="336" y="56"/>
                  </a:moveTo>
                  <a:cubicBezTo>
                    <a:pt x="310" y="56"/>
                    <a:pt x="310" y="56"/>
                    <a:pt x="310" y="56"/>
                  </a:cubicBezTo>
                  <a:cubicBezTo>
                    <a:pt x="310" y="8"/>
                    <a:pt x="310" y="8"/>
                    <a:pt x="310" y="8"/>
                  </a:cubicBezTo>
                  <a:cubicBezTo>
                    <a:pt x="336" y="8"/>
                    <a:pt x="336" y="8"/>
                    <a:pt x="336" y="8"/>
                  </a:cubicBezTo>
                  <a:lnTo>
                    <a:pt x="336" y="56"/>
                  </a:lnTo>
                  <a:close/>
                  <a:moveTo>
                    <a:pt x="283" y="262"/>
                  </a:moveTo>
                  <a:cubicBezTo>
                    <a:pt x="283" y="240"/>
                    <a:pt x="283" y="240"/>
                    <a:pt x="283" y="240"/>
                  </a:cubicBezTo>
                  <a:cubicBezTo>
                    <a:pt x="283" y="239"/>
                    <a:pt x="283" y="237"/>
                    <a:pt x="279" y="237"/>
                  </a:cubicBezTo>
                  <a:cubicBezTo>
                    <a:pt x="276" y="237"/>
                    <a:pt x="275" y="239"/>
                    <a:pt x="275" y="240"/>
                  </a:cubicBezTo>
                  <a:cubicBezTo>
                    <a:pt x="275" y="258"/>
                    <a:pt x="275" y="258"/>
                    <a:pt x="275" y="258"/>
                  </a:cubicBezTo>
                  <a:cubicBezTo>
                    <a:pt x="267" y="258"/>
                    <a:pt x="267" y="258"/>
                    <a:pt x="267" y="258"/>
                  </a:cubicBezTo>
                  <a:cubicBezTo>
                    <a:pt x="267" y="201"/>
                    <a:pt x="267" y="201"/>
                    <a:pt x="267" y="201"/>
                  </a:cubicBezTo>
                  <a:cubicBezTo>
                    <a:pt x="246" y="201"/>
                    <a:pt x="246" y="201"/>
                    <a:pt x="246" y="201"/>
                  </a:cubicBezTo>
                  <a:cubicBezTo>
                    <a:pt x="244" y="201"/>
                    <a:pt x="242" y="202"/>
                    <a:pt x="242" y="205"/>
                  </a:cubicBezTo>
                  <a:cubicBezTo>
                    <a:pt x="242" y="208"/>
                    <a:pt x="244" y="209"/>
                    <a:pt x="246" y="209"/>
                  </a:cubicBezTo>
                  <a:cubicBezTo>
                    <a:pt x="258" y="209"/>
                    <a:pt x="258" y="209"/>
                    <a:pt x="258" y="209"/>
                  </a:cubicBezTo>
                  <a:cubicBezTo>
                    <a:pt x="258" y="258"/>
                    <a:pt x="258" y="258"/>
                    <a:pt x="258" y="258"/>
                  </a:cubicBezTo>
                  <a:cubicBezTo>
                    <a:pt x="246" y="258"/>
                    <a:pt x="246" y="258"/>
                    <a:pt x="246" y="258"/>
                  </a:cubicBezTo>
                  <a:cubicBezTo>
                    <a:pt x="244" y="258"/>
                    <a:pt x="242" y="259"/>
                    <a:pt x="242" y="262"/>
                  </a:cubicBezTo>
                  <a:cubicBezTo>
                    <a:pt x="242" y="265"/>
                    <a:pt x="244" y="266"/>
                    <a:pt x="246" y="266"/>
                  </a:cubicBezTo>
                  <a:cubicBezTo>
                    <a:pt x="279" y="266"/>
                    <a:pt x="279" y="266"/>
                    <a:pt x="279" y="266"/>
                  </a:cubicBezTo>
                  <a:cubicBezTo>
                    <a:pt x="281" y="266"/>
                    <a:pt x="283" y="265"/>
                    <a:pt x="283" y="262"/>
                  </a:cubicBezTo>
                  <a:close/>
                  <a:moveTo>
                    <a:pt x="283" y="161"/>
                  </a:moveTo>
                  <a:cubicBezTo>
                    <a:pt x="283" y="140"/>
                    <a:pt x="283" y="140"/>
                    <a:pt x="283" y="140"/>
                  </a:cubicBezTo>
                  <a:cubicBezTo>
                    <a:pt x="283" y="138"/>
                    <a:pt x="283" y="136"/>
                    <a:pt x="279" y="136"/>
                  </a:cubicBezTo>
                  <a:cubicBezTo>
                    <a:pt x="276" y="136"/>
                    <a:pt x="275" y="138"/>
                    <a:pt x="275" y="140"/>
                  </a:cubicBezTo>
                  <a:cubicBezTo>
                    <a:pt x="275" y="157"/>
                    <a:pt x="275" y="157"/>
                    <a:pt x="275" y="157"/>
                  </a:cubicBezTo>
                  <a:cubicBezTo>
                    <a:pt x="267" y="157"/>
                    <a:pt x="267" y="157"/>
                    <a:pt x="267" y="157"/>
                  </a:cubicBezTo>
                  <a:cubicBezTo>
                    <a:pt x="267" y="100"/>
                    <a:pt x="267" y="100"/>
                    <a:pt x="267" y="100"/>
                  </a:cubicBezTo>
                  <a:cubicBezTo>
                    <a:pt x="246" y="100"/>
                    <a:pt x="246" y="100"/>
                    <a:pt x="246" y="100"/>
                  </a:cubicBezTo>
                  <a:cubicBezTo>
                    <a:pt x="244" y="100"/>
                    <a:pt x="242" y="101"/>
                    <a:pt x="242" y="105"/>
                  </a:cubicBezTo>
                  <a:cubicBezTo>
                    <a:pt x="242" y="107"/>
                    <a:pt x="244" y="109"/>
                    <a:pt x="246" y="109"/>
                  </a:cubicBezTo>
                  <a:cubicBezTo>
                    <a:pt x="258" y="109"/>
                    <a:pt x="258" y="109"/>
                    <a:pt x="258" y="109"/>
                  </a:cubicBezTo>
                  <a:cubicBezTo>
                    <a:pt x="258" y="157"/>
                    <a:pt x="258" y="157"/>
                    <a:pt x="258" y="157"/>
                  </a:cubicBezTo>
                  <a:cubicBezTo>
                    <a:pt x="246" y="157"/>
                    <a:pt x="246" y="157"/>
                    <a:pt x="246" y="157"/>
                  </a:cubicBezTo>
                  <a:cubicBezTo>
                    <a:pt x="244" y="157"/>
                    <a:pt x="242" y="158"/>
                    <a:pt x="242" y="161"/>
                  </a:cubicBezTo>
                  <a:cubicBezTo>
                    <a:pt x="242" y="164"/>
                    <a:pt x="244" y="165"/>
                    <a:pt x="246" y="165"/>
                  </a:cubicBezTo>
                  <a:cubicBezTo>
                    <a:pt x="279" y="165"/>
                    <a:pt x="279" y="165"/>
                    <a:pt x="279" y="165"/>
                  </a:cubicBezTo>
                  <a:cubicBezTo>
                    <a:pt x="281" y="165"/>
                    <a:pt x="283" y="164"/>
                    <a:pt x="283" y="161"/>
                  </a:cubicBezTo>
                  <a:close/>
                  <a:moveTo>
                    <a:pt x="283" y="61"/>
                  </a:moveTo>
                  <a:cubicBezTo>
                    <a:pt x="283" y="40"/>
                    <a:pt x="283" y="40"/>
                    <a:pt x="283" y="40"/>
                  </a:cubicBezTo>
                  <a:cubicBezTo>
                    <a:pt x="283" y="37"/>
                    <a:pt x="283" y="36"/>
                    <a:pt x="279" y="36"/>
                  </a:cubicBezTo>
                  <a:cubicBezTo>
                    <a:pt x="276" y="36"/>
                    <a:pt x="275" y="37"/>
                    <a:pt x="275" y="40"/>
                  </a:cubicBezTo>
                  <a:cubicBezTo>
                    <a:pt x="275" y="56"/>
                    <a:pt x="275" y="56"/>
                    <a:pt x="275" y="56"/>
                  </a:cubicBezTo>
                  <a:cubicBezTo>
                    <a:pt x="267" y="56"/>
                    <a:pt x="267" y="56"/>
                    <a:pt x="267" y="56"/>
                  </a:cubicBezTo>
                  <a:cubicBezTo>
                    <a:pt x="267" y="0"/>
                    <a:pt x="267" y="0"/>
                    <a:pt x="267" y="0"/>
                  </a:cubicBezTo>
                  <a:cubicBezTo>
                    <a:pt x="246" y="0"/>
                    <a:pt x="246" y="0"/>
                    <a:pt x="246" y="0"/>
                  </a:cubicBezTo>
                  <a:cubicBezTo>
                    <a:pt x="244" y="0"/>
                    <a:pt x="242" y="1"/>
                    <a:pt x="242" y="4"/>
                  </a:cubicBezTo>
                  <a:cubicBezTo>
                    <a:pt x="242" y="7"/>
                    <a:pt x="244" y="8"/>
                    <a:pt x="246" y="8"/>
                  </a:cubicBezTo>
                  <a:cubicBezTo>
                    <a:pt x="258" y="8"/>
                    <a:pt x="258" y="8"/>
                    <a:pt x="258" y="8"/>
                  </a:cubicBezTo>
                  <a:cubicBezTo>
                    <a:pt x="258" y="56"/>
                    <a:pt x="258" y="56"/>
                    <a:pt x="258" y="56"/>
                  </a:cubicBezTo>
                  <a:cubicBezTo>
                    <a:pt x="246" y="56"/>
                    <a:pt x="246" y="56"/>
                    <a:pt x="246" y="56"/>
                  </a:cubicBezTo>
                  <a:cubicBezTo>
                    <a:pt x="244" y="56"/>
                    <a:pt x="242" y="58"/>
                    <a:pt x="242" y="61"/>
                  </a:cubicBezTo>
                  <a:cubicBezTo>
                    <a:pt x="242" y="64"/>
                    <a:pt x="244" y="65"/>
                    <a:pt x="246" y="65"/>
                  </a:cubicBezTo>
                  <a:cubicBezTo>
                    <a:pt x="279" y="65"/>
                    <a:pt x="279" y="65"/>
                    <a:pt x="279" y="65"/>
                  </a:cubicBezTo>
                  <a:cubicBezTo>
                    <a:pt x="281" y="65"/>
                    <a:pt x="283" y="64"/>
                    <a:pt x="283" y="61"/>
                  </a:cubicBezTo>
                  <a:close/>
                  <a:moveTo>
                    <a:pt x="223" y="258"/>
                  </a:moveTo>
                  <a:cubicBezTo>
                    <a:pt x="223" y="209"/>
                    <a:pt x="223" y="209"/>
                    <a:pt x="223" y="209"/>
                  </a:cubicBezTo>
                  <a:cubicBezTo>
                    <a:pt x="223" y="205"/>
                    <a:pt x="219" y="201"/>
                    <a:pt x="214" y="201"/>
                  </a:cubicBezTo>
                  <a:cubicBezTo>
                    <a:pt x="190" y="201"/>
                    <a:pt x="190" y="201"/>
                    <a:pt x="190" y="201"/>
                  </a:cubicBezTo>
                  <a:cubicBezTo>
                    <a:pt x="184" y="201"/>
                    <a:pt x="181" y="205"/>
                    <a:pt x="181" y="209"/>
                  </a:cubicBezTo>
                  <a:cubicBezTo>
                    <a:pt x="181" y="258"/>
                    <a:pt x="181" y="258"/>
                    <a:pt x="181" y="258"/>
                  </a:cubicBezTo>
                  <a:cubicBezTo>
                    <a:pt x="181" y="262"/>
                    <a:pt x="184" y="266"/>
                    <a:pt x="190" y="266"/>
                  </a:cubicBezTo>
                  <a:cubicBezTo>
                    <a:pt x="214" y="266"/>
                    <a:pt x="214" y="266"/>
                    <a:pt x="214" y="266"/>
                  </a:cubicBezTo>
                  <a:cubicBezTo>
                    <a:pt x="219" y="266"/>
                    <a:pt x="223" y="262"/>
                    <a:pt x="223" y="258"/>
                  </a:cubicBezTo>
                  <a:close/>
                  <a:moveTo>
                    <a:pt x="214" y="258"/>
                  </a:moveTo>
                  <a:cubicBezTo>
                    <a:pt x="190" y="258"/>
                    <a:pt x="190" y="258"/>
                    <a:pt x="190" y="258"/>
                  </a:cubicBezTo>
                  <a:cubicBezTo>
                    <a:pt x="190" y="209"/>
                    <a:pt x="190" y="209"/>
                    <a:pt x="190" y="209"/>
                  </a:cubicBezTo>
                  <a:cubicBezTo>
                    <a:pt x="214" y="209"/>
                    <a:pt x="214" y="209"/>
                    <a:pt x="214" y="209"/>
                  </a:cubicBezTo>
                  <a:lnTo>
                    <a:pt x="214" y="258"/>
                  </a:lnTo>
                  <a:close/>
                  <a:moveTo>
                    <a:pt x="223" y="157"/>
                  </a:moveTo>
                  <a:cubicBezTo>
                    <a:pt x="223" y="109"/>
                    <a:pt x="223" y="109"/>
                    <a:pt x="223" y="109"/>
                  </a:cubicBezTo>
                  <a:cubicBezTo>
                    <a:pt x="223" y="104"/>
                    <a:pt x="219" y="100"/>
                    <a:pt x="214" y="100"/>
                  </a:cubicBezTo>
                  <a:cubicBezTo>
                    <a:pt x="190" y="100"/>
                    <a:pt x="190" y="100"/>
                    <a:pt x="190" y="100"/>
                  </a:cubicBezTo>
                  <a:cubicBezTo>
                    <a:pt x="184" y="100"/>
                    <a:pt x="181" y="104"/>
                    <a:pt x="181" y="109"/>
                  </a:cubicBezTo>
                  <a:cubicBezTo>
                    <a:pt x="181" y="157"/>
                    <a:pt x="181" y="157"/>
                    <a:pt x="181" y="157"/>
                  </a:cubicBezTo>
                  <a:cubicBezTo>
                    <a:pt x="181" y="162"/>
                    <a:pt x="184" y="165"/>
                    <a:pt x="190" y="165"/>
                  </a:cubicBezTo>
                  <a:cubicBezTo>
                    <a:pt x="214" y="165"/>
                    <a:pt x="214" y="165"/>
                    <a:pt x="214" y="165"/>
                  </a:cubicBezTo>
                  <a:cubicBezTo>
                    <a:pt x="219" y="165"/>
                    <a:pt x="223" y="162"/>
                    <a:pt x="223" y="157"/>
                  </a:cubicBezTo>
                  <a:close/>
                  <a:moveTo>
                    <a:pt x="214" y="157"/>
                  </a:moveTo>
                  <a:cubicBezTo>
                    <a:pt x="190" y="157"/>
                    <a:pt x="190" y="157"/>
                    <a:pt x="190" y="157"/>
                  </a:cubicBezTo>
                  <a:cubicBezTo>
                    <a:pt x="190" y="109"/>
                    <a:pt x="190" y="109"/>
                    <a:pt x="190" y="109"/>
                  </a:cubicBezTo>
                  <a:cubicBezTo>
                    <a:pt x="214" y="109"/>
                    <a:pt x="214" y="109"/>
                    <a:pt x="214" y="109"/>
                  </a:cubicBezTo>
                  <a:lnTo>
                    <a:pt x="214" y="157"/>
                  </a:lnTo>
                  <a:close/>
                  <a:moveTo>
                    <a:pt x="223" y="56"/>
                  </a:moveTo>
                  <a:cubicBezTo>
                    <a:pt x="223" y="8"/>
                    <a:pt x="223" y="8"/>
                    <a:pt x="223" y="8"/>
                  </a:cubicBezTo>
                  <a:cubicBezTo>
                    <a:pt x="223" y="4"/>
                    <a:pt x="219" y="0"/>
                    <a:pt x="214" y="0"/>
                  </a:cubicBezTo>
                  <a:cubicBezTo>
                    <a:pt x="190" y="0"/>
                    <a:pt x="190" y="0"/>
                    <a:pt x="190" y="0"/>
                  </a:cubicBezTo>
                  <a:cubicBezTo>
                    <a:pt x="184" y="0"/>
                    <a:pt x="181" y="4"/>
                    <a:pt x="181" y="8"/>
                  </a:cubicBezTo>
                  <a:cubicBezTo>
                    <a:pt x="181" y="56"/>
                    <a:pt x="181" y="56"/>
                    <a:pt x="181" y="56"/>
                  </a:cubicBezTo>
                  <a:cubicBezTo>
                    <a:pt x="181" y="61"/>
                    <a:pt x="184" y="65"/>
                    <a:pt x="190" y="65"/>
                  </a:cubicBezTo>
                  <a:cubicBezTo>
                    <a:pt x="214" y="65"/>
                    <a:pt x="214" y="65"/>
                    <a:pt x="214" y="65"/>
                  </a:cubicBezTo>
                  <a:cubicBezTo>
                    <a:pt x="219" y="65"/>
                    <a:pt x="223" y="61"/>
                    <a:pt x="223" y="56"/>
                  </a:cubicBezTo>
                  <a:close/>
                  <a:moveTo>
                    <a:pt x="214" y="56"/>
                  </a:moveTo>
                  <a:cubicBezTo>
                    <a:pt x="190" y="56"/>
                    <a:pt x="190" y="56"/>
                    <a:pt x="190" y="56"/>
                  </a:cubicBezTo>
                  <a:cubicBezTo>
                    <a:pt x="190" y="8"/>
                    <a:pt x="190" y="8"/>
                    <a:pt x="190" y="8"/>
                  </a:cubicBezTo>
                  <a:cubicBezTo>
                    <a:pt x="214" y="8"/>
                    <a:pt x="214" y="8"/>
                    <a:pt x="214" y="8"/>
                  </a:cubicBezTo>
                  <a:lnTo>
                    <a:pt x="214" y="56"/>
                  </a:lnTo>
                  <a:close/>
                  <a:moveTo>
                    <a:pt x="162" y="262"/>
                  </a:moveTo>
                  <a:cubicBezTo>
                    <a:pt x="162" y="240"/>
                    <a:pt x="162" y="240"/>
                    <a:pt x="162" y="240"/>
                  </a:cubicBezTo>
                  <a:cubicBezTo>
                    <a:pt x="162" y="239"/>
                    <a:pt x="161" y="237"/>
                    <a:pt x="158" y="237"/>
                  </a:cubicBezTo>
                  <a:cubicBezTo>
                    <a:pt x="155" y="237"/>
                    <a:pt x="154" y="239"/>
                    <a:pt x="154" y="240"/>
                  </a:cubicBezTo>
                  <a:cubicBezTo>
                    <a:pt x="154" y="258"/>
                    <a:pt x="154" y="258"/>
                    <a:pt x="154" y="258"/>
                  </a:cubicBezTo>
                  <a:cubicBezTo>
                    <a:pt x="145" y="258"/>
                    <a:pt x="145" y="258"/>
                    <a:pt x="145" y="258"/>
                  </a:cubicBezTo>
                  <a:cubicBezTo>
                    <a:pt x="145" y="201"/>
                    <a:pt x="145" y="201"/>
                    <a:pt x="145" y="201"/>
                  </a:cubicBezTo>
                  <a:cubicBezTo>
                    <a:pt x="125" y="201"/>
                    <a:pt x="125" y="201"/>
                    <a:pt x="125" y="201"/>
                  </a:cubicBezTo>
                  <a:cubicBezTo>
                    <a:pt x="123" y="201"/>
                    <a:pt x="120" y="202"/>
                    <a:pt x="120" y="205"/>
                  </a:cubicBezTo>
                  <a:cubicBezTo>
                    <a:pt x="120" y="208"/>
                    <a:pt x="123" y="209"/>
                    <a:pt x="125" y="209"/>
                  </a:cubicBezTo>
                  <a:cubicBezTo>
                    <a:pt x="137" y="209"/>
                    <a:pt x="137" y="209"/>
                    <a:pt x="137" y="209"/>
                  </a:cubicBezTo>
                  <a:cubicBezTo>
                    <a:pt x="137" y="258"/>
                    <a:pt x="137" y="258"/>
                    <a:pt x="137" y="258"/>
                  </a:cubicBezTo>
                  <a:cubicBezTo>
                    <a:pt x="125" y="258"/>
                    <a:pt x="125" y="258"/>
                    <a:pt x="125" y="258"/>
                  </a:cubicBezTo>
                  <a:cubicBezTo>
                    <a:pt x="123" y="258"/>
                    <a:pt x="120" y="259"/>
                    <a:pt x="120" y="262"/>
                  </a:cubicBezTo>
                  <a:cubicBezTo>
                    <a:pt x="120" y="265"/>
                    <a:pt x="123" y="266"/>
                    <a:pt x="125" y="266"/>
                  </a:cubicBezTo>
                  <a:cubicBezTo>
                    <a:pt x="158" y="266"/>
                    <a:pt x="158" y="266"/>
                    <a:pt x="158" y="266"/>
                  </a:cubicBezTo>
                  <a:cubicBezTo>
                    <a:pt x="160" y="266"/>
                    <a:pt x="162" y="265"/>
                    <a:pt x="162" y="262"/>
                  </a:cubicBezTo>
                  <a:close/>
                  <a:moveTo>
                    <a:pt x="162" y="161"/>
                  </a:moveTo>
                  <a:cubicBezTo>
                    <a:pt x="162" y="140"/>
                    <a:pt x="162" y="140"/>
                    <a:pt x="162" y="140"/>
                  </a:cubicBezTo>
                  <a:cubicBezTo>
                    <a:pt x="162" y="138"/>
                    <a:pt x="161" y="136"/>
                    <a:pt x="158" y="136"/>
                  </a:cubicBezTo>
                  <a:cubicBezTo>
                    <a:pt x="155" y="136"/>
                    <a:pt x="154" y="138"/>
                    <a:pt x="154" y="140"/>
                  </a:cubicBezTo>
                  <a:cubicBezTo>
                    <a:pt x="154" y="157"/>
                    <a:pt x="154" y="157"/>
                    <a:pt x="154" y="157"/>
                  </a:cubicBezTo>
                  <a:cubicBezTo>
                    <a:pt x="145" y="157"/>
                    <a:pt x="145" y="157"/>
                    <a:pt x="145" y="157"/>
                  </a:cubicBezTo>
                  <a:cubicBezTo>
                    <a:pt x="145" y="100"/>
                    <a:pt x="145" y="100"/>
                    <a:pt x="145" y="100"/>
                  </a:cubicBezTo>
                  <a:cubicBezTo>
                    <a:pt x="125" y="100"/>
                    <a:pt x="125" y="100"/>
                    <a:pt x="125" y="100"/>
                  </a:cubicBezTo>
                  <a:cubicBezTo>
                    <a:pt x="123" y="100"/>
                    <a:pt x="120" y="101"/>
                    <a:pt x="120" y="105"/>
                  </a:cubicBezTo>
                  <a:cubicBezTo>
                    <a:pt x="120" y="107"/>
                    <a:pt x="123" y="109"/>
                    <a:pt x="125" y="109"/>
                  </a:cubicBezTo>
                  <a:cubicBezTo>
                    <a:pt x="137" y="109"/>
                    <a:pt x="137" y="109"/>
                    <a:pt x="137" y="109"/>
                  </a:cubicBezTo>
                  <a:cubicBezTo>
                    <a:pt x="137" y="157"/>
                    <a:pt x="137" y="157"/>
                    <a:pt x="137" y="157"/>
                  </a:cubicBezTo>
                  <a:cubicBezTo>
                    <a:pt x="125" y="157"/>
                    <a:pt x="125" y="157"/>
                    <a:pt x="125" y="157"/>
                  </a:cubicBezTo>
                  <a:cubicBezTo>
                    <a:pt x="123" y="157"/>
                    <a:pt x="120" y="158"/>
                    <a:pt x="120" y="161"/>
                  </a:cubicBezTo>
                  <a:cubicBezTo>
                    <a:pt x="120" y="164"/>
                    <a:pt x="123" y="165"/>
                    <a:pt x="125" y="165"/>
                  </a:cubicBezTo>
                  <a:cubicBezTo>
                    <a:pt x="158" y="165"/>
                    <a:pt x="158" y="165"/>
                    <a:pt x="158" y="165"/>
                  </a:cubicBezTo>
                  <a:cubicBezTo>
                    <a:pt x="160" y="165"/>
                    <a:pt x="162" y="164"/>
                    <a:pt x="162" y="161"/>
                  </a:cubicBezTo>
                  <a:close/>
                  <a:moveTo>
                    <a:pt x="162" y="61"/>
                  </a:moveTo>
                  <a:cubicBezTo>
                    <a:pt x="162" y="40"/>
                    <a:pt x="162" y="40"/>
                    <a:pt x="162" y="40"/>
                  </a:cubicBezTo>
                  <a:cubicBezTo>
                    <a:pt x="162" y="37"/>
                    <a:pt x="161" y="36"/>
                    <a:pt x="158" y="36"/>
                  </a:cubicBezTo>
                  <a:cubicBezTo>
                    <a:pt x="155" y="36"/>
                    <a:pt x="154" y="37"/>
                    <a:pt x="154" y="40"/>
                  </a:cubicBezTo>
                  <a:cubicBezTo>
                    <a:pt x="154" y="56"/>
                    <a:pt x="154" y="56"/>
                    <a:pt x="154" y="56"/>
                  </a:cubicBezTo>
                  <a:cubicBezTo>
                    <a:pt x="145" y="56"/>
                    <a:pt x="145" y="56"/>
                    <a:pt x="145" y="56"/>
                  </a:cubicBezTo>
                  <a:cubicBezTo>
                    <a:pt x="145" y="0"/>
                    <a:pt x="145" y="0"/>
                    <a:pt x="145" y="0"/>
                  </a:cubicBezTo>
                  <a:cubicBezTo>
                    <a:pt x="125" y="0"/>
                    <a:pt x="125" y="0"/>
                    <a:pt x="125" y="0"/>
                  </a:cubicBezTo>
                  <a:cubicBezTo>
                    <a:pt x="123" y="0"/>
                    <a:pt x="120" y="1"/>
                    <a:pt x="120" y="4"/>
                  </a:cubicBezTo>
                  <a:cubicBezTo>
                    <a:pt x="120" y="7"/>
                    <a:pt x="123" y="8"/>
                    <a:pt x="125" y="8"/>
                  </a:cubicBezTo>
                  <a:cubicBezTo>
                    <a:pt x="137" y="8"/>
                    <a:pt x="137" y="8"/>
                    <a:pt x="137" y="8"/>
                  </a:cubicBezTo>
                  <a:cubicBezTo>
                    <a:pt x="137" y="56"/>
                    <a:pt x="137" y="56"/>
                    <a:pt x="137" y="56"/>
                  </a:cubicBezTo>
                  <a:cubicBezTo>
                    <a:pt x="125" y="56"/>
                    <a:pt x="125" y="56"/>
                    <a:pt x="125" y="56"/>
                  </a:cubicBezTo>
                  <a:cubicBezTo>
                    <a:pt x="123" y="56"/>
                    <a:pt x="120" y="58"/>
                    <a:pt x="120" y="61"/>
                  </a:cubicBezTo>
                  <a:cubicBezTo>
                    <a:pt x="120" y="64"/>
                    <a:pt x="123" y="65"/>
                    <a:pt x="125" y="65"/>
                  </a:cubicBezTo>
                  <a:cubicBezTo>
                    <a:pt x="158" y="65"/>
                    <a:pt x="158" y="65"/>
                    <a:pt x="158" y="65"/>
                  </a:cubicBezTo>
                  <a:cubicBezTo>
                    <a:pt x="160" y="65"/>
                    <a:pt x="162" y="64"/>
                    <a:pt x="162" y="61"/>
                  </a:cubicBezTo>
                  <a:close/>
                  <a:moveTo>
                    <a:pt x="101" y="258"/>
                  </a:moveTo>
                  <a:cubicBezTo>
                    <a:pt x="101" y="209"/>
                    <a:pt x="101" y="209"/>
                    <a:pt x="101" y="209"/>
                  </a:cubicBezTo>
                  <a:cubicBezTo>
                    <a:pt x="101" y="205"/>
                    <a:pt x="98" y="201"/>
                    <a:pt x="93" y="201"/>
                  </a:cubicBezTo>
                  <a:cubicBezTo>
                    <a:pt x="68" y="201"/>
                    <a:pt x="68" y="201"/>
                    <a:pt x="68" y="201"/>
                  </a:cubicBezTo>
                  <a:cubicBezTo>
                    <a:pt x="64" y="201"/>
                    <a:pt x="60" y="205"/>
                    <a:pt x="60" y="209"/>
                  </a:cubicBezTo>
                  <a:cubicBezTo>
                    <a:pt x="60" y="258"/>
                    <a:pt x="60" y="258"/>
                    <a:pt x="60" y="258"/>
                  </a:cubicBezTo>
                  <a:cubicBezTo>
                    <a:pt x="60" y="262"/>
                    <a:pt x="64" y="266"/>
                    <a:pt x="68" y="266"/>
                  </a:cubicBezTo>
                  <a:cubicBezTo>
                    <a:pt x="93" y="266"/>
                    <a:pt x="93" y="266"/>
                    <a:pt x="93" y="266"/>
                  </a:cubicBezTo>
                  <a:cubicBezTo>
                    <a:pt x="98" y="266"/>
                    <a:pt x="101" y="262"/>
                    <a:pt x="101" y="258"/>
                  </a:cubicBezTo>
                  <a:close/>
                  <a:moveTo>
                    <a:pt x="93" y="258"/>
                  </a:moveTo>
                  <a:cubicBezTo>
                    <a:pt x="68" y="258"/>
                    <a:pt x="68" y="258"/>
                    <a:pt x="68" y="258"/>
                  </a:cubicBezTo>
                  <a:cubicBezTo>
                    <a:pt x="68" y="209"/>
                    <a:pt x="68" y="209"/>
                    <a:pt x="68" y="209"/>
                  </a:cubicBezTo>
                  <a:cubicBezTo>
                    <a:pt x="93" y="209"/>
                    <a:pt x="93" y="209"/>
                    <a:pt x="93" y="209"/>
                  </a:cubicBezTo>
                  <a:lnTo>
                    <a:pt x="93" y="258"/>
                  </a:lnTo>
                  <a:close/>
                  <a:moveTo>
                    <a:pt x="101" y="157"/>
                  </a:moveTo>
                  <a:cubicBezTo>
                    <a:pt x="101" y="109"/>
                    <a:pt x="101" y="109"/>
                    <a:pt x="101" y="109"/>
                  </a:cubicBezTo>
                  <a:cubicBezTo>
                    <a:pt x="101" y="104"/>
                    <a:pt x="98" y="100"/>
                    <a:pt x="93" y="100"/>
                  </a:cubicBezTo>
                  <a:cubicBezTo>
                    <a:pt x="68" y="100"/>
                    <a:pt x="68" y="100"/>
                    <a:pt x="68" y="100"/>
                  </a:cubicBezTo>
                  <a:cubicBezTo>
                    <a:pt x="64" y="100"/>
                    <a:pt x="60" y="104"/>
                    <a:pt x="60" y="109"/>
                  </a:cubicBezTo>
                  <a:cubicBezTo>
                    <a:pt x="60" y="157"/>
                    <a:pt x="60" y="157"/>
                    <a:pt x="60" y="157"/>
                  </a:cubicBezTo>
                  <a:cubicBezTo>
                    <a:pt x="60" y="162"/>
                    <a:pt x="64" y="165"/>
                    <a:pt x="68" y="165"/>
                  </a:cubicBezTo>
                  <a:cubicBezTo>
                    <a:pt x="93" y="165"/>
                    <a:pt x="93" y="165"/>
                    <a:pt x="93" y="165"/>
                  </a:cubicBezTo>
                  <a:cubicBezTo>
                    <a:pt x="98" y="165"/>
                    <a:pt x="101" y="162"/>
                    <a:pt x="101" y="157"/>
                  </a:cubicBezTo>
                  <a:close/>
                  <a:moveTo>
                    <a:pt x="93" y="157"/>
                  </a:moveTo>
                  <a:cubicBezTo>
                    <a:pt x="68" y="157"/>
                    <a:pt x="68" y="157"/>
                    <a:pt x="68" y="157"/>
                  </a:cubicBezTo>
                  <a:cubicBezTo>
                    <a:pt x="68" y="109"/>
                    <a:pt x="68" y="109"/>
                    <a:pt x="68" y="109"/>
                  </a:cubicBezTo>
                  <a:cubicBezTo>
                    <a:pt x="93" y="109"/>
                    <a:pt x="93" y="109"/>
                    <a:pt x="93" y="109"/>
                  </a:cubicBezTo>
                  <a:lnTo>
                    <a:pt x="93" y="157"/>
                  </a:lnTo>
                  <a:close/>
                  <a:moveTo>
                    <a:pt x="101" y="56"/>
                  </a:moveTo>
                  <a:cubicBezTo>
                    <a:pt x="101" y="8"/>
                    <a:pt x="101" y="8"/>
                    <a:pt x="101" y="8"/>
                  </a:cubicBezTo>
                  <a:cubicBezTo>
                    <a:pt x="101" y="4"/>
                    <a:pt x="98" y="0"/>
                    <a:pt x="93" y="0"/>
                  </a:cubicBezTo>
                  <a:cubicBezTo>
                    <a:pt x="68" y="0"/>
                    <a:pt x="68" y="0"/>
                    <a:pt x="68" y="0"/>
                  </a:cubicBezTo>
                  <a:cubicBezTo>
                    <a:pt x="64" y="0"/>
                    <a:pt x="60" y="4"/>
                    <a:pt x="60" y="8"/>
                  </a:cubicBezTo>
                  <a:cubicBezTo>
                    <a:pt x="60" y="56"/>
                    <a:pt x="60" y="56"/>
                    <a:pt x="60" y="56"/>
                  </a:cubicBezTo>
                  <a:cubicBezTo>
                    <a:pt x="60" y="61"/>
                    <a:pt x="64" y="65"/>
                    <a:pt x="68" y="65"/>
                  </a:cubicBezTo>
                  <a:cubicBezTo>
                    <a:pt x="93" y="65"/>
                    <a:pt x="93" y="65"/>
                    <a:pt x="93" y="65"/>
                  </a:cubicBezTo>
                  <a:cubicBezTo>
                    <a:pt x="98" y="65"/>
                    <a:pt x="101" y="61"/>
                    <a:pt x="101" y="56"/>
                  </a:cubicBezTo>
                  <a:close/>
                  <a:moveTo>
                    <a:pt x="93" y="56"/>
                  </a:moveTo>
                  <a:cubicBezTo>
                    <a:pt x="68" y="56"/>
                    <a:pt x="68" y="56"/>
                    <a:pt x="68" y="56"/>
                  </a:cubicBezTo>
                  <a:cubicBezTo>
                    <a:pt x="68" y="8"/>
                    <a:pt x="68" y="8"/>
                    <a:pt x="68" y="8"/>
                  </a:cubicBezTo>
                  <a:cubicBezTo>
                    <a:pt x="93" y="8"/>
                    <a:pt x="93" y="8"/>
                    <a:pt x="93" y="8"/>
                  </a:cubicBezTo>
                  <a:lnTo>
                    <a:pt x="93" y="56"/>
                  </a:lnTo>
                  <a:close/>
                  <a:moveTo>
                    <a:pt x="41" y="262"/>
                  </a:moveTo>
                  <a:cubicBezTo>
                    <a:pt x="41" y="240"/>
                    <a:pt x="41" y="240"/>
                    <a:pt x="41" y="240"/>
                  </a:cubicBezTo>
                  <a:cubicBezTo>
                    <a:pt x="41" y="239"/>
                    <a:pt x="40" y="237"/>
                    <a:pt x="37" y="237"/>
                  </a:cubicBezTo>
                  <a:cubicBezTo>
                    <a:pt x="33" y="237"/>
                    <a:pt x="33" y="239"/>
                    <a:pt x="33" y="240"/>
                  </a:cubicBezTo>
                  <a:cubicBezTo>
                    <a:pt x="33" y="258"/>
                    <a:pt x="33" y="258"/>
                    <a:pt x="33" y="258"/>
                  </a:cubicBezTo>
                  <a:cubicBezTo>
                    <a:pt x="25" y="258"/>
                    <a:pt x="25" y="258"/>
                    <a:pt x="25" y="258"/>
                  </a:cubicBezTo>
                  <a:cubicBezTo>
                    <a:pt x="25" y="201"/>
                    <a:pt x="25" y="201"/>
                    <a:pt x="25" y="201"/>
                  </a:cubicBezTo>
                  <a:cubicBezTo>
                    <a:pt x="4" y="201"/>
                    <a:pt x="4" y="201"/>
                    <a:pt x="4" y="201"/>
                  </a:cubicBezTo>
                  <a:cubicBezTo>
                    <a:pt x="1" y="201"/>
                    <a:pt x="0" y="202"/>
                    <a:pt x="0" y="205"/>
                  </a:cubicBezTo>
                  <a:cubicBezTo>
                    <a:pt x="0" y="208"/>
                    <a:pt x="1" y="209"/>
                    <a:pt x="4" y="209"/>
                  </a:cubicBezTo>
                  <a:cubicBezTo>
                    <a:pt x="16" y="209"/>
                    <a:pt x="16" y="209"/>
                    <a:pt x="16" y="209"/>
                  </a:cubicBezTo>
                  <a:cubicBezTo>
                    <a:pt x="16" y="258"/>
                    <a:pt x="16" y="258"/>
                    <a:pt x="16" y="258"/>
                  </a:cubicBezTo>
                  <a:cubicBezTo>
                    <a:pt x="4" y="258"/>
                    <a:pt x="4" y="258"/>
                    <a:pt x="4" y="258"/>
                  </a:cubicBezTo>
                  <a:cubicBezTo>
                    <a:pt x="1" y="258"/>
                    <a:pt x="0" y="259"/>
                    <a:pt x="0" y="262"/>
                  </a:cubicBezTo>
                  <a:cubicBezTo>
                    <a:pt x="0" y="265"/>
                    <a:pt x="1" y="266"/>
                    <a:pt x="4" y="266"/>
                  </a:cubicBezTo>
                  <a:cubicBezTo>
                    <a:pt x="37" y="266"/>
                    <a:pt x="37" y="266"/>
                    <a:pt x="37" y="266"/>
                  </a:cubicBezTo>
                  <a:cubicBezTo>
                    <a:pt x="39" y="266"/>
                    <a:pt x="41" y="265"/>
                    <a:pt x="41" y="262"/>
                  </a:cubicBezTo>
                  <a:close/>
                  <a:moveTo>
                    <a:pt x="41" y="157"/>
                  </a:moveTo>
                  <a:cubicBezTo>
                    <a:pt x="41" y="109"/>
                    <a:pt x="41" y="109"/>
                    <a:pt x="41" y="109"/>
                  </a:cubicBezTo>
                  <a:cubicBezTo>
                    <a:pt x="41" y="104"/>
                    <a:pt x="37" y="100"/>
                    <a:pt x="33" y="100"/>
                  </a:cubicBezTo>
                  <a:cubicBezTo>
                    <a:pt x="7" y="100"/>
                    <a:pt x="7" y="100"/>
                    <a:pt x="7" y="100"/>
                  </a:cubicBezTo>
                  <a:cubicBezTo>
                    <a:pt x="3" y="100"/>
                    <a:pt x="0" y="104"/>
                    <a:pt x="0" y="109"/>
                  </a:cubicBezTo>
                  <a:cubicBezTo>
                    <a:pt x="0" y="157"/>
                    <a:pt x="0" y="157"/>
                    <a:pt x="0" y="157"/>
                  </a:cubicBezTo>
                  <a:cubicBezTo>
                    <a:pt x="0" y="162"/>
                    <a:pt x="3" y="165"/>
                    <a:pt x="7" y="165"/>
                  </a:cubicBezTo>
                  <a:cubicBezTo>
                    <a:pt x="33" y="165"/>
                    <a:pt x="33" y="165"/>
                    <a:pt x="33" y="165"/>
                  </a:cubicBezTo>
                  <a:cubicBezTo>
                    <a:pt x="37" y="165"/>
                    <a:pt x="41" y="162"/>
                    <a:pt x="41" y="157"/>
                  </a:cubicBezTo>
                  <a:close/>
                  <a:moveTo>
                    <a:pt x="33" y="157"/>
                  </a:moveTo>
                  <a:cubicBezTo>
                    <a:pt x="7" y="157"/>
                    <a:pt x="7" y="157"/>
                    <a:pt x="7" y="157"/>
                  </a:cubicBezTo>
                  <a:cubicBezTo>
                    <a:pt x="7" y="109"/>
                    <a:pt x="7" y="109"/>
                    <a:pt x="7" y="109"/>
                  </a:cubicBezTo>
                  <a:cubicBezTo>
                    <a:pt x="33" y="109"/>
                    <a:pt x="33" y="109"/>
                    <a:pt x="33" y="109"/>
                  </a:cubicBezTo>
                  <a:lnTo>
                    <a:pt x="33" y="157"/>
                  </a:lnTo>
                  <a:close/>
                  <a:moveTo>
                    <a:pt x="41" y="61"/>
                  </a:moveTo>
                  <a:cubicBezTo>
                    <a:pt x="41" y="40"/>
                    <a:pt x="41" y="40"/>
                    <a:pt x="41" y="40"/>
                  </a:cubicBezTo>
                  <a:cubicBezTo>
                    <a:pt x="41" y="37"/>
                    <a:pt x="40" y="36"/>
                    <a:pt x="37" y="36"/>
                  </a:cubicBezTo>
                  <a:cubicBezTo>
                    <a:pt x="33" y="36"/>
                    <a:pt x="33" y="37"/>
                    <a:pt x="33" y="40"/>
                  </a:cubicBezTo>
                  <a:cubicBezTo>
                    <a:pt x="33" y="56"/>
                    <a:pt x="33" y="56"/>
                    <a:pt x="33" y="56"/>
                  </a:cubicBezTo>
                  <a:cubicBezTo>
                    <a:pt x="25" y="56"/>
                    <a:pt x="25" y="56"/>
                    <a:pt x="25" y="56"/>
                  </a:cubicBezTo>
                  <a:cubicBezTo>
                    <a:pt x="25" y="0"/>
                    <a:pt x="25" y="0"/>
                    <a:pt x="25" y="0"/>
                  </a:cubicBezTo>
                  <a:cubicBezTo>
                    <a:pt x="4" y="0"/>
                    <a:pt x="4" y="0"/>
                    <a:pt x="4" y="0"/>
                  </a:cubicBezTo>
                  <a:cubicBezTo>
                    <a:pt x="1" y="0"/>
                    <a:pt x="0" y="1"/>
                    <a:pt x="0" y="4"/>
                  </a:cubicBezTo>
                  <a:cubicBezTo>
                    <a:pt x="0" y="7"/>
                    <a:pt x="1" y="8"/>
                    <a:pt x="4" y="8"/>
                  </a:cubicBezTo>
                  <a:cubicBezTo>
                    <a:pt x="16" y="8"/>
                    <a:pt x="16" y="8"/>
                    <a:pt x="16" y="8"/>
                  </a:cubicBezTo>
                  <a:cubicBezTo>
                    <a:pt x="16" y="56"/>
                    <a:pt x="16" y="56"/>
                    <a:pt x="16" y="56"/>
                  </a:cubicBezTo>
                  <a:cubicBezTo>
                    <a:pt x="4" y="56"/>
                    <a:pt x="4" y="56"/>
                    <a:pt x="4" y="56"/>
                  </a:cubicBezTo>
                  <a:cubicBezTo>
                    <a:pt x="1" y="56"/>
                    <a:pt x="0" y="58"/>
                    <a:pt x="0" y="61"/>
                  </a:cubicBezTo>
                  <a:cubicBezTo>
                    <a:pt x="0" y="64"/>
                    <a:pt x="1" y="65"/>
                    <a:pt x="4" y="65"/>
                  </a:cubicBezTo>
                  <a:cubicBezTo>
                    <a:pt x="37" y="65"/>
                    <a:pt x="37" y="65"/>
                    <a:pt x="37" y="65"/>
                  </a:cubicBezTo>
                  <a:cubicBezTo>
                    <a:pt x="39" y="65"/>
                    <a:pt x="41" y="64"/>
                    <a:pt x="41"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pic>
        <p:nvPicPr>
          <p:cNvPr id="87" name="Picture 86"/>
          <p:cNvPicPr>
            <a:picLocks noChangeAspect="1"/>
          </p:cNvPicPr>
          <p:nvPr userDrawn="1"/>
        </p:nvPicPr>
        <p:blipFill>
          <a:blip r:embed="rId2"/>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7360091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1"/>
      </p:bgRef>
    </p:bg>
    <p:spTree>
      <p:nvGrpSpPr>
        <p:cNvPr id="1" name=""/>
        <p:cNvGrpSpPr/>
        <p:nvPr/>
      </p:nvGrpSpPr>
      <p:grpSpPr>
        <a:xfrm>
          <a:off x="0" y="0"/>
          <a:ext cx="0" cy="0"/>
          <a:chOff x="0" y="0"/>
          <a:chExt cx="0" cy="0"/>
        </a:xfrm>
      </p:grpSpPr>
      <p:sp>
        <p:nvSpPr>
          <p:cNvPr id="142" name="Rectangle 141"/>
          <p:cNvSpPr/>
          <p:nvPr userDrawn="1"/>
        </p:nvSpPr>
        <p:spPr bwMode="gray">
          <a:xfrm>
            <a:off x="5334973" y="0"/>
            <a:ext cx="6857027" cy="6858000"/>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269302" y="2077815"/>
            <a:ext cx="4840694" cy="1799462"/>
          </a:xfrm>
          <a:noFill/>
        </p:spPr>
        <p:txBody>
          <a:bodyPr lIns="146304" tIns="91440" rIns="146304" bIns="91440" anchor="t" anchorCtr="0"/>
          <a:lstStyle>
            <a:lvl1pPr>
              <a:defRPr sz="4705" spc="-98" baseline="0">
                <a:gradFill>
                  <a:gsLst>
                    <a:gs pos="74359">
                      <a:schemeClr val="tx1"/>
                    </a:gs>
                    <a:gs pos="57576">
                      <a:schemeClr val="tx1"/>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267682" y="3877277"/>
            <a:ext cx="4840694" cy="717249"/>
          </a:xfrm>
        </p:spPr>
        <p:txBody>
          <a:bodyPr lIns="164592" tIns="109728" rIns="164592" bIns="109728">
            <a:noAutofit/>
          </a:bodyPr>
          <a:lstStyle>
            <a:lvl1pPr marL="0" indent="0">
              <a:spcBef>
                <a:spcPts val="0"/>
              </a:spcBef>
              <a:buNone/>
              <a:defRPr lang="en-US" sz="3137" kern="1200" spc="0" baseline="0" dirty="0">
                <a:gradFill>
                  <a:gsLst>
                    <a:gs pos="91000">
                      <a:schemeClr val="tx1"/>
                    </a:gs>
                    <a:gs pos="0">
                      <a:schemeClr val="tx1"/>
                    </a:gs>
                  </a:gsLst>
                  <a:lin ang="5400000" scaled="0"/>
                </a:gradFill>
                <a:latin typeface="+mn-lt"/>
                <a:ea typeface="+mn-ea"/>
                <a:cs typeface="+mn-cs"/>
              </a:defRPr>
            </a:lvl1pPr>
          </a:lstStyle>
          <a:p>
            <a:pPr marL="0" marR="0" lvl="0" indent="0" algn="l" defTabSz="914367" rtl="0" eaLnBrk="1" fontAlgn="auto" latinLnBrk="0" hangingPunct="1">
              <a:lnSpc>
                <a:spcPct val="90000"/>
              </a:lnSpc>
              <a:spcBef>
                <a:spcPts val="0"/>
              </a:spcBef>
              <a:spcAft>
                <a:spcPts val="0"/>
              </a:spcAft>
              <a:buClrTx/>
              <a:buSzPct val="90000"/>
              <a:buFont typeface="Arial" pitchFamily="34" charset="0"/>
              <a:buNone/>
              <a:tabLst/>
            </a:pPr>
            <a:r>
              <a:rPr lang="en-US" dirty="0"/>
              <a:t>Speaker name</a:t>
            </a:r>
          </a:p>
        </p:txBody>
      </p:sp>
      <p:grpSp>
        <p:nvGrpSpPr>
          <p:cNvPr id="91" name="Group 90"/>
          <p:cNvGrpSpPr>
            <a:grpSpLocks noChangeAspect="1"/>
          </p:cNvGrpSpPr>
          <p:nvPr userDrawn="1"/>
        </p:nvGrpSpPr>
        <p:grpSpPr bwMode="gray">
          <a:xfrm>
            <a:off x="5675128" y="4141867"/>
            <a:ext cx="6516872" cy="2716134"/>
            <a:chOff x="5788926" y="4224320"/>
            <a:chExt cx="6647549" cy="2770205"/>
          </a:xfrm>
        </p:grpSpPr>
        <p:sp>
          <p:nvSpPr>
            <p:cNvPr id="92" name="Freeform: Shape 91"/>
            <p:cNvSpPr/>
            <p:nvPr userDrawn="1"/>
          </p:nvSpPr>
          <p:spPr bwMode="gray">
            <a:xfrm>
              <a:off x="5788926" y="5758835"/>
              <a:ext cx="2577047" cy="1235690"/>
            </a:xfrm>
            <a:custGeom>
              <a:avLst/>
              <a:gdLst>
                <a:gd name="connsiteX0" fmla="*/ 1214715 w 2577047"/>
                <a:gd name="connsiteY0" fmla="*/ 0 h 1235690"/>
                <a:gd name="connsiteX1" fmla="*/ 1914672 w 2577047"/>
                <a:gd name="connsiteY1" fmla="*/ 468064 h 1235690"/>
                <a:gd name="connsiteX2" fmla="*/ 2060300 w 2577047"/>
                <a:gd name="connsiteY2" fmla="*/ 446221 h 1235690"/>
                <a:gd name="connsiteX3" fmla="*/ 2577047 w 2577047"/>
                <a:gd name="connsiteY3" fmla="*/ 957972 h 1235690"/>
                <a:gd name="connsiteX4" fmla="*/ 2495620 w 2577047"/>
                <a:gd name="connsiteY4" fmla="*/ 1235690 h 1235690"/>
                <a:gd name="connsiteX5" fmla="*/ 1889591 w 2577047"/>
                <a:gd name="connsiteY5" fmla="*/ 1235690 h 1235690"/>
                <a:gd name="connsiteX6" fmla="*/ 1799319 w 2577047"/>
                <a:gd name="connsiteY6" fmla="*/ 1235690 h 1235690"/>
                <a:gd name="connsiteX7" fmla="*/ 31390 w 2577047"/>
                <a:gd name="connsiteY7" fmla="*/ 1235690 h 1235690"/>
                <a:gd name="connsiteX8" fmla="*/ 9264 w 2577047"/>
                <a:gd name="connsiteY8" fmla="*/ 1164413 h 1235690"/>
                <a:gd name="connsiteX9" fmla="*/ 0 w 2577047"/>
                <a:gd name="connsiteY9" fmla="*/ 1072517 h 1235690"/>
                <a:gd name="connsiteX10" fmla="*/ 455981 w 2577047"/>
                <a:gd name="connsiteY10" fmla="*/ 616536 h 1235690"/>
                <a:gd name="connsiteX11" fmla="*/ 459500 w 2577047"/>
                <a:gd name="connsiteY11" fmla="*/ 616891 h 1235690"/>
                <a:gd name="connsiteX12" fmla="*/ 459640 w 2577047"/>
                <a:gd name="connsiteY12" fmla="*/ 615506 h 1235690"/>
                <a:gd name="connsiteX13" fmla="*/ 720719 w 2577047"/>
                <a:gd name="connsiteY13" fmla="*/ 182302 h 1235690"/>
                <a:gd name="connsiteX14" fmla="*/ 739060 w 2577047"/>
                <a:gd name="connsiteY14" fmla="*/ 169592 h 1235690"/>
                <a:gd name="connsiteX15" fmla="*/ 747661 w 2577047"/>
                <a:gd name="connsiteY15" fmla="*/ 161263 h 1235690"/>
                <a:gd name="connsiteX16" fmla="*/ 1214715 w 2577047"/>
                <a:gd name="connsiteY16" fmla="*/ 0 h 123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77047" h="1235690">
                  <a:moveTo>
                    <a:pt x="1214715" y="0"/>
                  </a:moveTo>
                  <a:cubicBezTo>
                    <a:pt x="1532592" y="0"/>
                    <a:pt x="1803493" y="191906"/>
                    <a:pt x="1914672" y="468064"/>
                  </a:cubicBezTo>
                  <a:cubicBezTo>
                    <a:pt x="1961649" y="454022"/>
                    <a:pt x="2010192" y="446221"/>
                    <a:pt x="2060300" y="446221"/>
                  </a:cubicBezTo>
                  <a:cubicBezTo>
                    <a:pt x="2346860" y="446221"/>
                    <a:pt x="2577047" y="675573"/>
                    <a:pt x="2577047" y="957972"/>
                  </a:cubicBezTo>
                  <a:cubicBezTo>
                    <a:pt x="2577047" y="1060946"/>
                    <a:pt x="2547295" y="1156119"/>
                    <a:pt x="2495620" y="1235690"/>
                  </a:cubicBezTo>
                  <a:cubicBezTo>
                    <a:pt x="2495620" y="1235690"/>
                    <a:pt x="2495620" y="1235690"/>
                    <a:pt x="1889591" y="1235690"/>
                  </a:cubicBezTo>
                  <a:lnTo>
                    <a:pt x="1799319" y="1235690"/>
                  </a:lnTo>
                  <a:lnTo>
                    <a:pt x="31390" y="1235690"/>
                  </a:lnTo>
                  <a:lnTo>
                    <a:pt x="9264" y="1164413"/>
                  </a:lnTo>
                  <a:cubicBezTo>
                    <a:pt x="3190" y="1134730"/>
                    <a:pt x="0" y="1103996"/>
                    <a:pt x="0" y="1072517"/>
                  </a:cubicBezTo>
                  <a:cubicBezTo>
                    <a:pt x="0" y="820686"/>
                    <a:pt x="204150" y="616536"/>
                    <a:pt x="455981" y="616536"/>
                  </a:cubicBezTo>
                  <a:lnTo>
                    <a:pt x="459500" y="616891"/>
                  </a:lnTo>
                  <a:lnTo>
                    <a:pt x="459640" y="615506"/>
                  </a:lnTo>
                  <a:cubicBezTo>
                    <a:pt x="495067" y="442379"/>
                    <a:pt x="589371" y="290700"/>
                    <a:pt x="720719" y="182302"/>
                  </a:cubicBezTo>
                  <a:lnTo>
                    <a:pt x="739060" y="169592"/>
                  </a:lnTo>
                  <a:lnTo>
                    <a:pt x="747661" y="161263"/>
                  </a:lnTo>
                  <a:cubicBezTo>
                    <a:pt x="876480" y="60556"/>
                    <a:pt x="1038551" y="0"/>
                    <a:pt x="1214715" y="0"/>
                  </a:cubicBez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err="1">
                <a:gradFill>
                  <a:gsLst>
                    <a:gs pos="0">
                      <a:srgbClr val="FFFFFF"/>
                    </a:gs>
                    <a:gs pos="100000">
                      <a:srgbClr val="FFFFFF"/>
                    </a:gs>
                  </a:gsLst>
                  <a:lin ang="5400000" scaled="0"/>
                </a:gradFill>
                <a:ea typeface="Segoe UI" pitchFamily="34" charset="0"/>
                <a:cs typeface="Segoe UI" pitchFamily="34" charset="0"/>
              </a:endParaRPr>
            </a:p>
          </p:txBody>
        </p:sp>
        <p:sp>
          <p:nvSpPr>
            <p:cNvPr id="94" name="Rectangle 7"/>
            <p:cNvSpPr>
              <a:spLocks noChangeArrowheads="1"/>
            </p:cNvSpPr>
            <p:nvPr/>
          </p:nvSpPr>
          <p:spPr bwMode="gray">
            <a:xfrm>
              <a:off x="9601660" y="4515070"/>
              <a:ext cx="573425" cy="1445676"/>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5" name="Rectangle 8"/>
            <p:cNvSpPr>
              <a:spLocks noChangeArrowheads="1"/>
            </p:cNvSpPr>
            <p:nvPr/>
          </p:nvSpPr>
          <p:spPr bwMode="gray">
            <a:xfrm>
              <a:off x="8640568" y="4224320"/>
              <a:ext cx="576116" cy="1445676"/>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6" name="Rectangle 9"/>
            <p:cNvSpPr>
              <a:spLocks noChangeArrowheads="1"/>
            </p:cNvSpPr>
            <p:nvPr/>
          </p:nvSpPr>
          <p:spPr bwMode="gray">
            <a:xfrm>
              <a:off x="9771264" y="4698135"/>
              <a:ext cx="573425" cy="1445676"/>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7" name="Rectangle 10"/>
            <p:cNvSpPr>
              <a:spLocks noChangeArrowheads="1"/>
            </p:cNvSpPr>
            <p:nvPr/>
          </p:nvSpPr>
          <p:spPr bwMode="gray">
            <a:xfrm>
              <a:off x="9351291" y="4843510"/>
              <a:ext cx="320365" cy="1397218"/>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8" name="Rectangle 11"/>
            <p:cNvSpPr>
              <a:spLocks noChangeArrowheads="1"/>
            </p:cNvSpPr>
            <p:nvPr/>
          </p:nvSpPr>
          <p:spPr bwMode="gray">
            <a:xfrm>
              <a:off x="8505962" y="4708904"/>
              <a:ext cx="309596" cy="1292224"/>
            </a:xfrm>
            <a:prstGeom prst="rect">
              <a:avLst/>
            </a:prstGeom>
            <a:solidFill>
              <a:srgbClr val="0048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99" name="Rectangle 12"/>
            <p:cNvSpPr>
              <a:spLocks noChangeArrowheads="1"/>
            </p:cNvSpPr>
            <p:nvPr/>
          </p:nvSpPr>
          <p:spPr bwMode="gray">
            <a:xfrm>
              <a:off x="8780559" y="4576988"/>
              <a:ext cx="570732" cy="1518363"/>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0" name="Freeform 13"/>
            <p:cNvSpPr>
              <a:spLocks/>
            </p:cNvSpPr>
            <p:nvPr/>
          </p:nvSpPr>
          <p:spPr bwMode="gray">
            <a:xfrm>
              <a:off x="8842479" y="4665830"/>
              <a:ext cx="446894" cy="78073"/>
            </a:xfrm>
            <a:custGeom>
              <a:avLst/>
              <a:gdLst>
                <a:gd name="T0" fmla="*/ 24 w 286"/>
                <a:gd name="T1" fmla="*/ 0 h 50"/>
                <a:gd name="T2" fmla="*/ 0 w 286"/>
                <a:gd name="T3" fmla="*/ 22 h 50"/>
                <a:gd name="T4" fmla="*/ 0 w 286"/>
                <a:gd name="T5" fmla="*/ 28 h 50"/>
                <a:gd name="T6" fmla="*/ 24 w 286"/>
                <a:gd name="T7" fmla="*/ 50 h 50"/>
                <a:gd name="T8" fmla="*/ 262 w 286"/>
                <a:gd name="T9" fmla="*/ 50 h 50"/>
                <a:gd name="T10" fmla="*/ 286 w 286"/>
                <a:gd name="T11" fmla="*/ 28 h 50"/>
                <a:gd name="T12" fmla="*/ 286 w 286"/>
                <a:gd name="T13" fmla="*/ 22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2"/>
                  </a:cubicBezTo>
                  <a:cubicBezTo>
                    <a:pt x="0" y="28"/>
                    <a:pt x="0" y="28"/>
                    <a:pt x="0" y="28"/>
                  </a:cubicBezTo>
                  <a:cubicBezTo>
                    <a:pt x="0" y="28"/>
                    <a:pt x="0" y="50"/>
                    <a:pt x="24" y="50"/>
                  </a:cubicBezTo>
                  <a:cubicBezTo>
                    <a:pt x="262" y="50"/>
                    <a:pt x="262" y="50"/>
                    <a:pt x="262" y="50"/>
                  </a:cubicBezTo>
                  <a:cubicBezTo>
                    <a:pt x="262" y="50"/>
                    <a:pt x="286" y="50"/>
                    <a:pt x="286" y="28"/>
                  </a:cubicBezTo>
                  <a:cubicBezTo>
                    <a:pt x="286" y="22"/>
                    <a:pt x="286" y="22"/>
                    <a:pt x="286" y="22"/>
                  </a:cubicBezTo>
                  <a:cubicBezTo>
                    <a:pt x="286" y="22"/>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1" name="Freeform 14"/>
            <p:cNvSpPr>
              <a:spLocks/>
            </p:cNvSpPr>
            <p:nvPr/>
          </p:nvSpPr>
          <p:spPr bwMode="gray">
            <a:xfrm>
              <a:off x="8842479" y="4805821"/>
              <a:ext cx="446894" cy="78073"/>
            </a:xfrm>
            <a:custGeom>
              <a:avLst/>
              <a:gdLst>
                <a:gd name="T0" fmla="*/ 24 w 286"/>
                <a:gd name="T1" fmla="*/ 0 h 50"/>
                <a:gd name="T2" fmla="*/ 0 w 286"/>
                <a:gd name="T3" fmla="*/ 23 h 50"/>
                <a:gd name="T4" fmla="*/ 0 w 286"/>
                <a:gd name="T5" fmla="*/ 27 h 50"/>
                <a:gd name="T6" fmla="*/ 24 w 286"/>
                <a:gd name="T7" fmla="*/ 50 h 50"/>
                <a:gd name="T8" fmla="*/ 262 w 286"/>
                <a:gd name="T9" fmla="*/ 50 h 50"/>
                <a:gd name="T10" fmla="*/ 286 w 286"/>
                <a:gd name="T11" fmla="*/ 27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7"/>
                    <a:pt x="0" y="27"/>
                    <a:pt x="0" y="27"/>
                  </a:cubicBezTo>
                  <a:cubicBezTo>
                    <a:pt x="0" y="27"/>
                    <a:pt x="0" y="50"/>
                    <a:pt x="24" y="50"/>
                  </a:cubicBezTo>
                  <a:cubicBezTo>
                    <a:pt x="262" y="50"/>
                    <a:pt x="262" y="50"/>
                    <a:pt x="262" y="50"/>
                  </a:cubicBezTo>
                  <a:cubicBezTo>
                    <a:pt x="262" y="50"/>
                    <a:pt x="286" y="50"/>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2" name="Freeform 15"/>
            <p:cNvSpPr>
              <a:spLocks/>
            </p:cNvSpPr>
            <p:nvPr/>
          </p:nvSpPr>
          <p:spPr bwMode="gray">
            <a:xfrm>
              <a:off x="8842479" y="4943118"/>
              <a:ext cx="446894" cy="78073"/>
            </a:xfrm>
            <a:custGeom>
              <a:avLst/>
              <a:gdLst>
                <a:gd name="T0" fmla="*/ 24 w 286"/>
                <a:gd name="T1" fmla="*/ 0 h 50"/>
                <a:gd name="T2" fmla="*/ 0 w 286"/>
                <a:gd name="T3" fmla="*/ 24 h 50"/>
                <a:gd name="T4" fmla="*/ 0 w 286"/>
                <a:gd name="T5" fmla="*/ 28 h 50"/>
                <a:gd name="T6" fmla="*/ 24 w 286"/>
                <a:gd name="T7" fmla="*/ 50 h 50"/>
                <a:gd name="T8" fmla="*/ 262 w 286"/>
                <a:gd name="T9" fmla="*/ 50 h 50"/>
                <a:gd name="T10" fmla="*/ 286 w 286"/>
                <a:gd name="T11" fmla="*/ 28 h 50"/>
                <a:gd name="T12" fmla="*/ 286 w 286"/>
                <a:gd name="T13" fmla="*/ 24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4"/>
                  </a:cubicBezTo>
                  <a:cubicBezTo>
                    <a:pt x="0" y="28"/>
                    <a:pt x="0" y="28"/>
                    <a:pt x="0" y="28"/>
                  </a:cubicBezTo>
                  <a:cubicBezTo>
                    <a:pt x="0" y="28"/>
                    <a:pt x="0" y="50"/>
                    <a:pt x="24" y="50"/>
                  </a:cubicBezTo>
                  <a:cubicBezTo>
                    <a:pt x="262" y="50"/>
                    <a:pt x="262" y="50"/>
                    <a:pt x="262" y="50"/>
                  </a:cubicBezTo>
                  <a:cubicBezTo>
                    <a:pt x="262" y="50"/>
                    <a:pt x="286" y="50"/>
                    <a:pt x="286" y="28"/>
                  </a:cubicBezTo>
                  <a:cubicBezTo>
                    <a:pt x="286" y="24"/>
                    <a:pt x="286" y="24"/>
                    <a:pt x="286" y="24"/>
                  </a:cubicBezTo>
                  <a:cubicBezTo>
                    <a:pt x="286" y="24"/>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3" name="Freeform 16"/>
            <p:cNvSpPr>
              <a:spLocks/>
            </p:cNvSpPr>
            <p:nvPr/>
          </p:nvSpPr>
          <p:spPr bwMode="gray">
            <a:xfrm>
              <a:off x="8842479" y="5080418"/>
              <a:ext cx="446894" cy="78073"/>
            </a:xfrm>
            <a:custGeom>
              <a:avLst/>
              <a:gdLst>
                <a:gd name="T0" fmla="*/ 24 w 286"/>
                <a:gd name="T1" fmla="*/ 0 h 50"/>
                <a:gd name="T2" fmla="*/ 0 w 286"/>
                <a:gd name="T3" fmla="*/ 23 h 50"/>
                <a:gd name="T4" fmla="*/ 0 w 286"/>
                <a:gd name="T5" fmla="*/ 28 h 50"/>
                <a:gd name="T6" fmla="*/ 24 w 286"/>
                <a:gd name="T7" fmla="*/ 50 h 50"/>
                <a:gd name="T8" fmla="*/ 262 w 286"/>
                <a:gd name="T9" fmla="*/ 50 h 50"/>
                <a:gd name="T10" fmla="*/ 286 w 286"/>
                <a:gd name="T11" fmla="*/ 28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8"/>
                    <a:pt x="0" y="28"/>
                    <a:pt x="0" y="28"/>
                  </a:cubicBezTo>
                  <a:cubicBezTo>
                    <a:pt x="0" y="28"/>
                    <a:pt x="0" y="50"/>
                    <a:pt x="24" y="50"/>
                  </a:cubicBezTo>
                  <a:cubicBezTo>
                    <a:pt x="262" y="50"/>
                    <a:pt x="262" y="50"/>
                    <a:pt x="262" y="50"/>
                  </a:cubicBezTo>
                  <a:cubicBezTo>
                    <a:pt x="262" y="50"/>
                    <a:pt x="286" y="50"/>
                    <a:pt x="286" y="28"/>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4" name="Freeform 17"/>
            <p:cNvSpPr>
              <a:spLocks/>
            </p:cNvSpPr>
            <p:nvPr/>
          </p:nvSpPr>
          <p:spPr bwMode="gray">
            <a:xfrm>
              <a:off x="8842479" y="5220409"/>
              <a:ext cx="446894" cy="78073"/>
            </a:xfrm>
            <a:custGeom>
              <a:avLst/>
              <a:gdLst>
                <a:gd name="T0" fmla="*/ 24 w 286"/>
                <a:gd name="T1" fmla="*/ 0 h 50"/>
                <a:gd name="T2" fmla="*/ 0 w 286"/>
                <a:gd name="T3" fmla="*/ 23 h 50"/>
                <a:gd name="T4" fmla="*/ 0 w 286"/>
                <a:gd name="T5" fmla="*/ 27 h 50"/>
                <a:gd name="T6" fmla="*/ 24 w 286"/>
                <a:gd name="T7" fmla="*/ 50 h 50"/>
                <a:gd name="T8" fmla="*/ 262 w 286"/>
                <a:gd name="T9" fmla="*/ 50 h 50"/>
                <a:gd name="T10" fmla="*/ 286 w 286"/>
                <a:gd name="T11" fmla="*/ 27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7"/>
                    <a:pt x="0" y="27"/>
                    <a:pt x="0" y="27"/>
                  </a:cubicBezTo>
                  <a:cubicBezTo>
                    <a:pt x="0" y="27"/>
                    <a:pt x="0" y="50"/>
                    <a:pt x="24" y="50"/>
                  </a:cubicBezTo>
                  <a:cubicBezTo>
                    <a:pt x="262" y="50"/>
                    <a:pt x="262" y="50"/>
                    <a:pt x="262" y="50"/>
                  </a:cubicBezTo>
                  <a:cubicBezTo>
                    <a:pt x="262" y="50"/>
                    <a:pt x="286" y="50"/>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5" name="Freeform 18"/>
            <p:cNvSpPr>
              <a:spLocks/>
            </p:cNvSpPr>
            <p:nvPr/>
          </p:nvSpPr>
          <p:spPr bwMode="gray">
            <a:xfrm>
              <a:off x="8842479" y="5357707"/>
              <a:ext cx="446894" cy="78073"/>
            </a:xfrm>
            <a:custGeom>
              <a:avLst/>
              <a:gdLst>
                <a:gd name="T0" fmla="*/ 24 w 286"/>
                <a:gd name="T1" fmla="*/ 0 h 51"/>
                <a:gd name="T2" fmla="*/ 0 w 286"/>
                <a:gd name="T3" fmla="*/ 24 h 51"/>
                <a:gd name="T4" fmla="*/ 0 w 286"/>
                <a:gd name="T5" fmla="*/ 28 h 51"/>
                <a:gd name="T6" fmla="*/ 24 w 286"/>
                <a:gd name="T7" fmla="*/ 51 h 51"/>
                <a:gd name="T8" fmla="*/ 262 w 286"/>
                <a:gd name="T9" fmla="*/ 51 h 51"/>
                <a:gd name="T10" fmla="*/ 286 w 286"/>
                <a:gd name="T11" fmla="*/ 28 h 51"/>
                <a:gd name="T12" fmla="*/ 286 w 286"/>
                <a:gd name="T13" fmla="*/ 24 h 51"/>
                <a:gd name="T14" fmla="*/ 262 w 286"/>
                <a:gd name="T15" fmla="*/ 0 h 51"/>
                <a:gd name="T16" fmla="*/ 152 w 286"/>
                <a:gd name="T17" fmla="*/ 0 h 51"/>
                <a:gd name="T18" fmla="*/ 24 w 286"/>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1">
                  <a:moveTo>
                    <a:pt x="24" y="0"/>
                  </a:moveTo>
                  <a:cubicBezTo>
                    <a:pt x="24" y="0"/>
                    <a:pt x="0" y="0"/>
                    <a:pt x="0" y="24"/>
                  </a:cubicBezTo>
                  <a:cubicBezTo>
                    <a:pt x="0" y="28"/>
                    <a:pt x="0" y="28"/>
                    <a:pt x="0" y="28"/>
                  </a:cubicBezTo>
                  <a:cubicBezTo>
                    <a:pt x="0" y="28"/>
                    <a:pt x="0" y="51"/>
                    <a:pt x="24" y="51"/>
                  </a:cubicBezTo>
                  <a:cubicBezTo>
                    <a:pt x="262" y="51"/>
                    <a:pt x="262" y="51"/>
                    <a:pt x="262" y="51"/>
                  </a:cubicBezTo>
                  <a:cubicBezTo>
                    <a:pt x="262" y="51"/>
                    <a:pt x="286" y="51"/>
                    <a:pt x="286" y="28"/>
                  </a:cubicBezTo>
                  <a:cubicBezTo>
                    <a:pt x="286" y="24"/>
                    <a:pt x="286" y="24"/>
                    <a:pt x="286" y="24"/>
                  </a:cubicBezTo>
                  <a:cubicBezTo>
                    <a:pt x="286" y="24"/>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06" name="Freeform 19"/>
            <p:cNvSpPr>
              <a:spLocks/>
            </p:cNvSpPr>
            <p:nvPr/>
          </p:nvSpPr>
          <p:spPr bwMode="gray">
            <a:xfrm>
              <a:off x="8842479" y="5495006"/>
              <a:ext cx="446894" cy="78073"/>
            </a:xfrm>
            <a:custGeom>
              <a:avLst/>
              <a:gdLst>
                <a:gd name="T0" fmla="*/ 24 w 286"/>
                <a:gd name="T1" fmla="*/ 0 h 50"/>
                <a:gd name="T2" fmla="*/ 0 w 286"/>
                <a:gd name="T3" fmla="*/ 23 h 50"/>
                <a:gd name="T4" fmla="*/ 0 w 286"/>
                <a:gd name="T5" fmla="*/ 28 h 50"/>
                <a:gd name="T6" fmla="*/ 24 w 286"/>
                <a:gd name="T7" fmla="*/ 50 h 50"/>
                <a:gd name="T8" fmla="*/ 262 w 286"/>
                <a:gd name="T9" fmla="*/ 50 h 50"/>
                <a:gd name="T10" fmla="*/ 286 w 286"/>
                <a:gd name="T11" fmla="*/ 28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8"/>
                    <a:pt x="0" y="28"/>
                    <a:pt x="0" y="28"/>
                  </a:cubicBezTo>
                  <a:cubicBezTo>
                    <a:pt x="0" y="28"/>
                    <a:pt x="0" y="50"/>
                    <a:pt x="24" y="50"/>
                  </a:cubicBezTo>
                  <a:cubicBezTo>
                    <a:pt x="262" y="50"/>
                    <a:pt x="262" y="50"/>
                    <a:pt x="262" y="50"/>
                  </a:cubicBezTo>
                  <a:cubicBezTo>
                    <a:pt x="262" y="50"/>
                    <a:pt x="286" y="50"/>
                    <a:pt x="286" y="28"/>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1" name="Freeform 20"/>
            <p:cNvSpPr>
              <a:spLocks/>
            </p:cNvSpPr>
            <p:nvPr/>
          </p:nvSpPr>
          <p:spPr bwMode="gray">
            <a:xfrm>
              <a:off x="8842479" y="5634997"/>
              <a:ext cx="446894" cy="78073"/>
            </a:xfrm>
            <a:custGeom>
              <a:avLst/>
              <a:gdLst>
                <a:gd name="T0" fmla="*/ 24 w 286"/>
                <a:gd name="T1" fmla="*/ 0 h 51"/>
                <a:gd name="T2" fmla="*/ 0 w 286"/>
                <a:gd name="T3" fmla="*/ 23 h 51"/>
                <a:gd name="T4" fmla="*/ 0 w 286"/>
                <a:gd name="T5" fmla="*/ 27 h 51"/>
                <a:gd name="T6" fmla="*/ 24 w 286"/>
                <a:gd name="T7" fmla="*/ 51 h 51"/>
                <a:gd name="T8" fmla="*/ 262 w 286"/>
                <a:gd name="T9" fmla="*/ 51 h 51"/>
                <a:gd name="T10" fmla="*/ 286 w 286"/>
                <a:gd name="T11" fmla="*/ 27 h 51"/>
                <a:gd name="T12" fmla="*/ 286 w 286"/>
                <a:gd name="T13" fmla="*/ 23 h 51"/>
                <a:gd name="T14" fmla="*/ 262 w 286"/>
                <a:gd name="T15" fmla="*/ 0 h 51"/>
                <a:gd name="T16" fmla="*/ 152 w 286"/>
                <a:gd name="T17" fmla="*/ 0 h 51"/>
                <a:gd name="T18" fmla="*/ 24 w 286"/>
                <a:gd name="T1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1">
                  <a:moveTo>
                    <a:pt x="24" y="0"/>
                  </a:moveTo>
                  <a:cubicBezTo>
                    <a:pt x="24" y="0"/>
                    <a:pt x="0" y="0"/>
                    <a:pt x="0" y="23"/>
                  </a:cubicBezTo>
                  <a:cubicBezTo>
                    <a:pt x="0" y="27"/>
                    <a:pt x="0" y="27"/>
                    <a:pt x="0" y="27"/>
                  </a:cubicBezTo>
                  <a:cubicBezTo>
                    <a:pt x="0" y="27"/>
                    <a:pt x="0" y="51"/>
                    <a:pt x="24" y="51"/>
                  </a:cubicBezTo>
                  <a:cubicBezTo>
                    <a:pt x="262" y="51"/>
                    <a:pt x="262" y="51"/>
                    <a:pt x="262" y="51"/>
                  </a:cubicBezTo>
                  <a:cubicBezTo>
                    <a:pt x="262" y="51"/>
                    <a:pt x="286" y="51"/>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192" name="Oval 21"/>
            <p:cNvSpPr>
              <a:spLocks noChangeArrowheads="1"/>
            </p:cNvSpPr>
            <p:nvPr/>
          </p:nvSpPr>
          <p:spPr bwMode="gray">
            <a:xfrm>
              <a:off x="9203225" y="4681982"/>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93" name="Oval 22"/>
            <p:cNvSpPr>
              <a:spLocks noChangeArrowheads="1"/>
            </p:cNvSpPr>
            <p:nvPr/>
          </p:nvSpPr>
          <p:spPr bwMode="gray">
            <a:xfrm>
              <a:off x="9203225" y="4821973"/>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94" name="Oval 23"/>
            <p:cNvSpPr>
              <a:spLocks noChangeArrowheads="1"/>
            </p:cNvSpPr>
            <p:nvPr/>
          </p:nvSpPr>
          <p:spPr bwMode="gray">
            <a:xfrm>
              <a:off x="9203225" y="4959271"/>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95" name="Oval 24"/>
            <p:cNvSpPr>
              <a:spLocks noChangeArrowheads="1"/>
            </p:cNvSpPr>
            <p:nvPr/>
          </p:nvSpPr>
          <p:spPr bwMode="gray">
            <a:xfrm>
              <a:off x="9203225" y="5099262"/>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96" name="Freeform 25"/>
            <p:cNvSpPr>
              <a:spLocks/>
            </p:cNvSpPr>
            <p:nvPr/>
          </p:nvSpPr>
          <p:spPr bwMode="gray">
            <a:xfrm>
              <a:off x="9203225" y="5236562"/>
              <a:ext cx="45767" cy="43074"/>
            </a:xfrm>
            <a:custGeom>
              <a:avLst/>
              <a:gdLst>
                <a:gd name="T0" fmla="*/ 14 w 28"/>
                <a:gd name="T1" fmla="*/ 28 h 28"/>
                <a:gd name="T2" fmla="*/ 28 w 28"/>
                <a:gd name="T3" fmla="*/ 13 h 28"/>
                <a:gd name="T4" fmla="*/ 14 w 28"/>
                <a:gd name="T5" fmla="*/ 0 h 28"/>
                <a:gd name="T6" fmla="*/ 0 w 28"/>
                <a:gd name="T7" fmla="*/ 13 h 28"/>
                <a:gd name="T8" fmla="*/ 14 w 28"/>
                <a:gd name="T9" fmla="*/ 28 h 28"/>
              </a:gdLst>
              <a:ahLst/>
              <a:cxnLst>
                <a:cxn ang="0">
                  <a:pos x="T0" y="T1"/>
                </a:cxn>
                <a:cxn ang="0">
                  <a:pos x="T2" y="T3"/>
                </a:cxn>
                <a:cxn ang="0">
                  <a:pos x="T4" y="T5"/>
                </a:cxn>
                <a:cxn ang="0">
                  <a:pos x="T6" y="T7"/>
                </a:cxn>
                <a:cxn ang="0">
                  <a:pos x="T8" y="T9"/>
                </a:cxn>
              </a:cxnLst>
              <a:rect l="0" t="0" r="r" b="b"/>
              <a:pathLst>
                <a:path w="28" h="28">
                  <a:moveTo>
                    <a:pt x="14" y="28"/>
                  </a:moveTo>
                  <a:cubicBezTo>
                    <a:pt x="22" y="28"/>
                    <a:pt x="28" y="21"/>
                    <a:pt x="28" y="13"/>
                  </a:cubicBezTo>
                  <a:cubicBezTo>
                    <a:pt x="28" y="7"/>
                    <a:pt x="22" y="0"/>
                    <a:pt x="14" y="0"/>
                  </a:cubicBezTo>
                  <a:cubicBezTo>
                    <a:pt x="7" y="0"/>
                    <a:pt x="0" y="7"/>
                    <a:pt x="0" y="13"/>
                  </a:cubicBezTo>
                  <a:cubicBezTo>
                    <a:pt x="0" y="21"/>
                    <a:pt x="7" y="28"/>
                    <a:pt x="14" y="28"/>
                  </a:cubicBez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97" name="Oval 26"/>
            <p:cNvSpPr>
              <a:spLocks noChangeArrowheads="1"/>
            </p:cNvSpPr>
            <p:nvPr/>
          </p:nvSpPr>
          <p:spPr bwMode="gray">
            <a:xfrm>
              <a:off x="9203225" y="5376553"/>
              <a:ext cx="45767" cy="40383"/>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98" name="Oval 27"/>
            <p:cNvSpPr>
              <a:spLocks noChangeArrowheads="1"/>
            </p:cNvSpPr>
            <p:nvPr/>
          </p:nvSpPr>
          <p:spPr bwMode="gray">
            <a:xfrm>
              <a:off x="9203225" y="5513851"/>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199" name="Oval 28"/>
            <p:cNvSpPr>
              <a:spLocks noChangeArrowheads="1"/>
            </p:cNvSpPr>
            <p:nvPr/>
          </p:nvSpPr>
          <p:spPr bwMode="gray">
            <a:xfrm>
              <a:off x="9203225" y="5653841"/>
              <a:ext cx="45767" cy="40383"/>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00" name="Freeform 29"/>
            <p:cNvSpPr>
              <a:spLocks/>
            </p:cNvSpPr>
            <p:nvPr/>
          </p:nvSpPr>
          <p:spPr bwMode="gray">
            <a:xfrm>
              <a:off x="8842479" y="5772295"/>
              <a:ext cx="446894" cy="78073"/>
            </a:xfrm>
            <a:custGeom>
              <a:avLst/>
              <a:gdLst>
                <a:gd name="T0" fmla="*/ 24 w 286"/>
                <a:gd name="T1" fmla="*/ 0 h 50"/>
                <a:gd name="T2" fmla="*/ 0 w 286"/>
                <a:gd name="T3" fmla="*/ 22 h 50"/>
                <a:gd name="T4" fmla="*/ 0 w 286"/>
                <a:gd name="T5" fmla="*/ 27 h 50"/>
                <a:gd name="T6" fmla="*/ 24 w 286"/>
                <a:gd name="T7" fmla="*/ 50 h 50"/>
                <a:gd name="T8" fmla="*/ 262 w 286"/>
                <a:gd name="T9" fmla="*/ 50 h 50"/>
                <a:gd name="T10" fmla="*/ 286 w 286"/>
                <a:gd name="T11" fmla="*/ 27 h 50"/>
                <a:gd name="T12" fmla="*/ 286 w 286"/>
                <a:gd name="T13" fmla="*/ 22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2"/>
                  </a:cubicBezTo>
                  <a:cubicBezTo>
                    <a:pt x="0" y="27"/>
                    <a:pt x="0" y="27"/>
                    <a:pt x="0" y="27"/>
                  </a:cubicBezTo>
                  <a:cubicBezTo>
                    <a:pt x="0" y="27"/>
                    <a:pt x="0" y="50"/>
                    <a:pt x="24" y="50"/>
                  </a:cubicBezTo>
                  <a:cubicBezTo>
                    <a:pt x="262" y="50"/>
                    <a:pt x="262" y="50"/>
                    <a:pt x="262" y="50"/>
                  </a:cubicBezTo>
                  <a:cubicBezTo>
                    <a:pt x="262" y="50"/>
                    <a:pt x="286" y="50"/>
                    <a:pt x="286" y="27"/>
                  </a:cubicBezTo>
                  <a:cubicBezTo>
                    <a:pt x="286" y="22"/>
                    <a:pt x="286" y="22"/>
                    <a:pt x="286" y="22"/>
                  </a:cubicBezTo>
                  <a:cubicBezTo>
                    <a:pt x="286" y="22"/>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1" name="Oval 30"/>
            <p:cNvSpPr>
              <a:spLocks noChangeArrowheads="1"/>
            </p:cNvSpPr>
            <p:nvPr/>
          </p:nvSpPr>
          <p:spPr bwMode="gray">
            <a:xfrm>
              <a:off x="9203225" y="5791141"/>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02" name="Rectangle 31"/>
            <p:cNvSpPr>
              <a:spLocks noChangeArrowheads="1"/>
            </p:cNvSpPr>
            <p:nvPr/>
          </p:nvSpPr>
          <p:spPr bwMode="gray">
            <a:xfrm>
              <a:off x="9467054" y="4883892"/>
              <a:ext cx="570732" cy="1337991"/>
            </a:xfrm>
            <a:prstGeom prst="rect">
              <a:avLst/>
            </a:prstGeom>
            <a:solidFill>
              <a:srgbClr val="0078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3" name="Freeform 32"/>
            <p:cNvSpPr>
              <a:spLocks/>
            </p:cNvSpPr>
            <p:nvPr/>
          </p:nvSpPr>
          <p:spPr bwMode="gray">
            <a:xfrm>
              <a:off x="9526281" y="4975424"/>
              <a:ext cx="449587" cy="78073"/>
            </a:xfrm>
            <a:custGeom>
              <a:avLst/>
              <a:gdLst>
                <a:gd name="T0" fmla="*/ 25 w 287"/>
                <a:gd name="T1" fmla="*/ 0 h 50"/>
                <a:gd name="T2" fmla="*/ 0 w 287"/>
                <a:gd name="T3" fmla="*/ 22 h 50"/>
                <a:gd name="T4" fmla="*/ 0 w 287"/>
                <a:gd name="T5" fmla="*/ 27 h 50"/>
                <a:gd name="T6" fmla="*/ 25 w 287"/>
                <a:gd name="T7" fmla="*/ 50 h 50"/>
                <a:gd name="T8" fmla="*/ 262 w 287"/>
                <a:gd name="T9" fmla="*/ 50 h 50"/>
                <a:gd name="T10" fmla="*/ 287 w 287"/>
                <a:gd name="T11" fmla="*/ 27 h 50"/>
                <a:gd name="T12" fmla="*/ 287 w 287"/>
                <a:gd name="T13" fmla="*/ 22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2"/>
                  </a:cubicBezTo>
                  <a:cubicBezTo>
                    <a:pt x="0" y="27"/>
                    <a:pt x="0" y="27"/>
                    <a:pt x="0" y="27"/>
                  </a:cubicBezTo>
                  <a:cubicBezTo>
                    <a:pt x="0" y="27"/>
                    <a:pt x="0" y="50"/>
                    <a:pt x="25" y="50"/>
                  </a:cubicBezTo>
                  <a:cubicBezTo>
                    <a:pt x="262" y="50"/>
                    <a:pt x="262" y="50"/>
                    <a:pt x="262" y="50"/>
                  </a:cubicBezTo>
                  <a:cubicBezTo>
                    <a:pt x="262" y="50"/>
                    <a:pt x="287" y="50"/>
                    <a:pt x="287" y="27"/>
                  </a:cubicBezTo>
                  <a:cubicBezTo>
                    <a:pt x="287" y="22"/>
                    <a:pt x="287" y="22"/>
                    <a:pt x="287" y="22"/>
                  </a:cubicBezTo>
                  <a:cubicBezTo>
                    <a:pt x="287" y="22"/>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4" name="Freeform 33"/>
            <p:cNvSpPr>
              <a:spLocks/>
            </p:cNvSpPr>
            <p:nvPr/>
          </p:nvSpPr>
          <p:spPr bwMode="gray">
            <a:xfrm>
              <a:off x="9526281" y="5112724"/>
              <a:ext cx="449587" cy="78073"/>
            </a:xfrm>
            <a:custGeom>
              <a:avLst/>
              <a:gdLst>
                <a:gd name="T0" fmla="*/ 25 w 287"/>
                <a:gd name="T1" fmla="*/ 0 h 50"/>
                <a:gd name="T2" fmla="*/ 0 w 287"/>
                <a:gd name="T3" fmla="*/ 23 h 50"/>
                <a:gd name="T4" fmla="*/ 0 w 287"/>
                <a:gd name="T5" fmla="*/ 28 h 50"/>
                <a:gd name="T6" fmla="*/ 25 w 287"/>
                <a:gd name="T7" fmla="*/ 50 h 50"/>
                <a:gd name="T8" fmla="*/ 262 w 287"/>
                <a:gd name="T9" fmla="*/ 50 h 50"/>
                <a:gd name="T10" fmla="*/ 287 w 287"/>
                <a:gd name="T11" fmla="*/ 28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8"/>
                    <a:pt x="0" y="28"/>
                    <a:pt x="0" y="28"/>
                  </a:cubicBezTo>
                  <a:cubicBezTo>
                    <a:pt x="0" y="28"/>
                    <a:pt x="0" y="50"/>
                    <a:pt x="25" y="50"/>
                  </a:cubicBezTo>
                  <a:cubicBezTo>
                    <a:pt x="262" y="50"/>
                    <a:pt x="262" y="50"/>
                    <a:pt x="262" y="50"/>
                  </a:cubicBezTo>
                  <a:cubicBezTo>
                    <a:pt x="262" y="50"/>
                    <a:pt x="287" y="50"/>
                    <a:pt x="287" y="28"/>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5" name="Freeform 34"/>
            <p:cNvSpPr>
              <a:spLocks/>
            </p:cNvSpPr>
            <p:nvPr/>
          </p:nvSpPr>
          <p:spPr bwMode="gray">
            <a:xfrm>
              <a:off x="9526281" y="5252715"/>
              <a:ext cx="449587" cy="78073"/>
            </a:xfrm>
            <a:custGeom>
              <a:avLst/>
              <a:gdLst>
                <a:gd name="T0" fmla="*/ 25 w 287"/>
                <a:gd name="T1" fmla="*/ 0 h 50"/>
                <a:gd name="T2" fmla="*/ 0 w 287"/>
                <a:gd name="T3" fmla="*/ 22 h 50"/>
                <a:gd name="T4" fmla="*/ 0 w 287"/>
                <a:gd name="T5" fmla="*/ 28 h 50"/>
                <a:gd name="T6" fmla="*/ 25 w 287"/>
                <a:gd name="T7" fmla="*/ 50 h 50"/>
                <a:gd name="T8" fmla="*/ 262 w 287"/>
                <a:gd name="T9" fmla="*/ 50 h 50"/>
                <a:gd name="T10" fmla="*/ 287 w 287"/>
                <a:gd name="T11" fmla="*/ 28 h 50"/>
                <a:gd name="T12" fmla="*/ 287 w 287"/>
                <a:gd name="T13" fmla="*/ 22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2"/>
                  </a:cubicBezTo>
                  <a:cubicBezTo>
                    <a:pt x="0" y="28"/>
                    <a:pt x="0" y="28"/>
                    <a:pt x="0" y="28"/>
                  </a:cubicBezTo>
                  <a:cubicBezTo>
                    <a:pt x="0" y="28"/>
                    <a:pt x="0" y="50"/>
                    <a:pt x="25" y="50"/>
                  </a:cubicBezTo>
                  <a:cubicBezTo>
                    <a:pt x="262" y="50"/>
                    <a:pt x="262" y="50"/>
                    <a:pt x="262" y="50"/>
                  </a:cubicBezTo>
                  <a:cubicBezTo>
                    <a:pt x="262" y="50"/>
                    <a:pt x="287" y="50"/>
                    <a:pt x="287" y="28"/>
                  </a:cubicBezTo>
                  <a:cubicBezTo>
                    <a:pt x="287" y="22"/>
                    <a:pt x="287" y="22"/>
                    <a:pt x="287" y="22"/>
                  </a:cubicBezTo>
                  <a:cubicBezTo>
                    <a:pt x="287" y="22"/>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6" name="Freeform 35"/>
            <p:cNvSpPr>
              <a:spLocks/>
            </p:cNvSpPr>
            <p:nvPr/>
          </p:nvSpPr>
          <p:spPr bwMode="gray">
            <a:xfrm>
              <a:off x="9526281" y="5390012"/>
              <a:ext cx="449587" cy="78073"/>
            </a:xfrm>
            <a:custGeom>
              <a:avLst/>
              <a:gdLst>
                <a:gd name="T0" fmla="*/ 25 w 287"/>
                <a:gd name="T1" fmla="*/ 0 h 50"/>
                <a:gd name="T2" fmla="*/ 0 w 287"/>
                <a:gd name="T3" fmla="*/ 22 h 50"/>
                <a:gd name="T4" fmla="*/ 0 w 287"/>
                <a:gd name="T5" fmla="*/ 27 h 50"/>
                <a:gd name="T6" fmla="*/ 25 w 287"/>
                <a:gd name="T7" fmla="*/ 50 h 50"/>
                <a:gd name="T8" fmla="*/ 262 w 287"/>
                <a:gd name="T9" fmla="*/ 50 h 50"/>
                <a:gd name="T10" fmla="*/ 287 w 287"/>
                <a:gd name="T11" fmla="*/ 27 h 50"/>
                <a:gd name="T12" fmla="*/ 287 w 287"/>
                <a:gd name="T13" fmla="*/ 22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2"/>
                  </a:cubicBezTo>
                  <a:cubicBezTo>
                    <a:pt x="0" y="27"/>
                    <a:pt x="0" y="27"/>
                    <a:pt x="0" y="27"/>
                  </a:cubicBezTo>
                  <a:cubicBezTo>
                    <a:pt x="0" y="27"/>
                    <a:pt x="0" y="50"/>
                    <a:pt x="25" y="50"/>
                  </a:cubicBezTo>
                  <a:cubicBezTo>
                    <a:pt x="262" y="50"/>
                    <a:pt x="262" y="50"/>
                    <a:pt x="262" y="50"/>
                  </a:cubicBezTo>
                  <a:cubicBezTo>
                    <a:pt x="262" y="50"/>
                    <a:pt x="287" y="50"/>
                    <a:pt x="287" y="27"/>
                  </a:cubicBezTo>
                  <a:cubicBezTo>
                    <a:pt x="287" y="22"/>
                    <a:pt x="287" y="22"/>
                    <a:pt x="287" y="22"/>
                  </a:cubicBezTo>
                  <a:cubicBezTo>
                    <a:pt x="287" y="22"/>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7" name="Freeform 36"/>
            <p:cNvSpPr>
              <a:spLocks/>
            </p:cNvSpPr>
            <p:nvPr/>
          </p:nvSpPr>
          <p:spPr bwMode="gray">
            <a:xfrm>
              <a:off x="9526281" y="5527312"/>
              <a:ext cx="449587" cy="78073"/>
            </a:xfrm>
            <a:custGeom>
              <a:avLst/>
              <a:gdLst>
                <a:gd name="T0" fmla="*/ 25 w 287"/>
                <a:gd name="T1" fmla="*/ 0 h 50"/>
                <a:gd name="T2" fmla="*/ 0 w 287"/>
                <a:gd name="T3" fmla="*/ 23 h 50"/>
                <a:gd name="T4" fmla="*/ 0 w 287"/>
                <a:gd name="T5" fmla="*/ 28 h 50"/>
                <a:gd name="T6" fmla="*/ 25 w 287"/>
                <a:gd name="T7" fmla="*/ 50 h 50"/>
                <a:gd name="T8" fmla="*/ 262 w 287"/>
                <a:gd name="T9" fmla="*/ 50 h 50"/>
                <a:gd name="T10" fmla="*/ 287 w 287"/>
                <a:gd name="T11" fmla="*/ 28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8"/>
                    <a:pt x="0" y="28"/>
                    <a:pt x="0" y="28"/>
                  </a:cubicBezTo>
                  <a:cubicBezTo>
                    <a:pt x="0" y="28"/>
                    <a:pt x="0" y="50"/>
                    <a:pt x="25" y="50"/>
                  </a:cubicBezTo>
                  <a:cubicBezTo>
                    <a:pt x="262" y="50"/>
                    <a:pt x="262" y="50"/>
                    <a:pt x="262" y="50"/>
                  </a:cubicBezTo>
                  <a:cubicBezTo>
                    <a:pt x="262" y="50"/>
                    <a:pt x="287" y="50"/>
                    <a:pt x="287" y="28"/>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8" name="Freeform 37"/>
            <p:cNvSpPr>
              <a:spLocks/>
            </p:cNvSpPr>
            <p:nvPr/>
          </p:nvSpPr>
          <p:spPr bwMode="gray">
            <a:xfrm>
              <a:off x="9526281" y="5667303"/>
              <a:ext cx="449587" cy="78073"/>
            </a:xfrm>
            <a:custGeom>
              <a:avLst/>
              <a:gdLst>
                <a:gd name="T0" fmla="*/ 25 w 287"/>
                <a:gd name="T1" fmla="*/ 0 h 50"/>
                <a:gd name="T2" fmla="*/ 0 w 287"/>
                <a:gd name="T3" fmla="*/ 23 h 50"/>
                <a:gd name="T4" fmla="*/ 0 w 287"/>
                <a:gd name="T5" fmla="*/ 28 h 50"/>
                <a:gd name="T6" fmla="*/ 25 w 287"/>
                <a:gd name="T7" fmla="*/ 50 h 50"/>
                <a:gd name="T8" fmla="*/ 262 w 287"/>
                <a:gd name="T9" fmla="*/ 50 h 50"/>
                <a:gd name="T10" fmla="*/ 287 w 287"/>
                <a:gd name="T11" fmla="*/ 28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8"/>
                    <a:pt x="0" y="28"/>
                    <a:pt x="0" y="28"/>
                  </a:cubicBezTo>
                  <a:cubicBezTo>
                    <a:pt x="0" y="28"/>
                    <a:pt x="0" y="50"/>
                    <a:pt x="25" y="50"/>
                  </a:cubicBezTo>
                  <a:cubicBezTo>
                    <a:pt x="262" y="50"/>
                    <a:pt x="262" y="50"/>
                    <a:pt x="262" y="50"/>
                  </a:cubicBezTo>
                  <a:cubicBezTo>
                    <a:pt x="262" y="50"/>
                    <a:pt x="287" y="50"/>
                    <a:pt x="287" y="28"/>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09" name="Freeform 38"/>
            <p:cNvSpPr>
              <a:spLocks/>
            </p:cNvSpPr>
            <p:nvPr/>
          </p:nvSpPr>
          <p:spPr bwMode="gray">
            <a:xfrm>
              <a:off x="9526281" y="5807294"/>
              <a:ext cx="449587" cy="75380"/>
            </a:xfrm>
            <a:custGeom>
              <a:avLst/>
              <a:gdLst>
                <a:gd name="T0" fmla="*/ 25 w 287"/>
                <a:gd name="T1" fmla="*/ 0 h 49"/>
                <a:gd name="T2" fmla="*/ 0 w 287"/>
                <a:gd name="T3" fmla="*/ 23 h 49"/>
                <a:gd name="T4" fmla="*/ 0 w 287"/>
                <a:gd name="T5" fmla="*/ 27 h 49"/>
                <a:gd name="T6" fmla="*/ 25 w 287"/>
                <a:gd name="T7" fmla="*/ 49 h 49"/>
                <a:gd name="T8" fmla="*/ 262 w 287"/>
                <a:gd name="T9" fmla="*/ 49 h 49"/>
                <a:gd name="T10" fmla="*/ 287 w 287"/>
                <a:gd name="T11" fmla="*/ 27 h 49"/>
                <a:gd name="T12" fmla="*/ 287 w 287"/>
                <a:gd name="T13" fmla="*/ 23 h 49"/>
                <a:gd name="T14" fmla="*/ 262 w 287"/>
                <a:gd name="T15" fmla="*/ 0 h 49"/>
                <a:gd name="T16" fmla="*/ 153 w 287"/>
                <a:gd name="T17" fmla="*/ 0 h 49"/>
                <a:gd name="T18" fmla="*/ 25 w 287"/>
                <a:gd name="T1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49">
                  <a:moveTo>
                    <a:pt x="25" y="0"/>
                  </a:moveTo>
                  <a:cubicBezTo>
                    <a:pt x="25" y="0"/>
                    <a:pt x="0" y="0"/>
                    <a:pt x="0" y="23"/>
                  </a:cubicBezTo>
                  <a:cubicBezTo>
                    <a:pt x="0" y="27"/>
                    <a:pt x="0" y="27"/>
                    <a:pt x="0" y="27"/>
                  </a:cubicBezTo>
                  <a:cubicBezTo>
                    <a:pt x="0" y="27"/>
                    <a:pt x="0" y="49"/>
                    <a:pt x="25" y="49"/>
                  </a:cubicBezTo>
                  <a:cubicBezTo>
                    <a:pt x="262" y="49"/>
                    <a:pt x="262" y="49"/>
                    <a:pt x="262" y="49"/>
                  </a:cubicBezTo>
                  <a:cubicBezTo>
                    <a:pt x="262" y="49"/>
                    <a:pt x="287" y="49"/>
                    <a:pt x="287" y="27"/>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10" name="Freeform 39"/>
            <p:cNvSpPr>
              <a:spLocks/>
            </p:cNvSpPr>
            <p:nvPr/>
          </p:nvSpPr>
          <p:spPr bwMode="gray">
            <a:xfrm>
              <a:off x="9526281" y="5941900"/>
              <a:ext cx="449587" cy="78073"/>
            </a:xfrm>
            <a:custGeom>
              <a:avLst/>
              <a:gdLst>
                <a:gd name="T0" fmla="*/ 25 w 287"/>
                <a:gd name="T1" fmla="*/ 0 h 50"/>
                <a:gd name="T2" fmla="*/ 0 w 287"/>
                <a:gd name="T3" fmla="*/ 24 h 50"/>
                <a:gd name="T4" fmla="*/ 0 w 287"/>
                <a:gd name="T5" fmla="*/ 28 h 50"/>
                <a:gd name="T6" fmla="*/ 25 w 287"/>
                <a:gd name="T7" fmla="*/ 50 h 50"/>
                <a:gd name="T8" fmla="*/ 262 w 287"/>
                <a:gd name="T9" fmla="*/ 50 h 50"/>
                <a:gd name="T10" fmla="*/ 287 w 287"/>
                <a:gd name="T11" fmla="*/ 28 h 50"/>
                <a:gd name="T12" fmla="*/ 287 w 287"/>
                <a:gd name="T13" fmla="*/ 24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4"/>
                  </a:cubicBezTo>
                  <a:cubicBezTo>
                    <a:pt x="0" y="28"/>
                    <a:pt x="0" y="28"/>
                    <a:pt x="0" y="28"/>
                  </a:cubicBezTo>
                  <a:cubicBezTo>
                    <a:pt x="0" y="28"/>
                    <a:pt x="0" y="50"/>
                    <a:pt x="25" y="50"/>
                  </a:cubicBezTo>
                  <a:cubicBezTo>
                    <a:pt x="262" y="50"/>
                    <a:pt x="262" y="50"/>
                    <a:pt x="262" y="50"/>
                  </a:cubicBezTo>
                  <a:cubicBezTo>
                    <a:pt x="262" y="50"/>
                    <a:pt x="287" y="50"/>
                    <a:pt x="287" y="28"/>
                  </a:cubicBezTo>
                  <a:cubicBezTo>
                    <a:pt x="287" y="24"/>
                    <a:pt x="287" y="24"/>
                    <a:pt x="287" y="24"/>
                  </a:cubicBezTo>
                  <a:cubicBezTo>
                    <a:pt x="287" y="24"/>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11" name="Oval 40"/>
            <p:cNvSpPr>
              <a:spLocks noChangeArrowheads="1"/>
            </p:cNvSpPr>
            <p:nvPr/>
          </p:nvSpPr>
          <p:spPr bwMode="gray">
            <a:xfrm>
              <a:off x="9889718" y="4991577"/>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12" name="Oval 41"/>
            <p:cNvSpPr>
              <a:spLocks noChangeArrowheads="1"/>
            </p:cNvSpPr>
            <p:nvPr/>
          </p:nvSpPr>
          <p:spPr bwMode="gray">
            <a:xfrm>
              <a:off x="9889718" y="5131568"/>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13" name="Oval 42"/>
            <p:cNvSpPr>
              <a:spLocks noChangeArrowheads="1"/>
            </p:cNvSpPr>
            <p:nvPr/>
          </p:nvSpPr>
          <p:spPr bwMode="gray">
            <a:xfrm>
              <a:off x="9889718" y="5268867"/>
              <a:ext cx="45767" cy="45767"/>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14" name="Oval 43"/>
            <p:cNvSpPr>
              <a:spLocks noChangeArrowheads="1"/>
            </p:cNvSpPr>
            <p:nvPr/>
          </p:nvSpPr>
          <p:spPr bwMode="gray">
            <a:xfrm>
              <a:off x="9889718" y="5406165"/>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15" name="Oval 44"/>
            <p:cNvSpPr>
              <a:spLocks noChangeArrowheads="1"/>
            </p:cNvSpPr>
            <p:nvPr/>
          </p:nvSpPr>
          <p:spPr bwMode="gray">
            <a:xfrm>
              <a:off x="9889718" y="5546156"/>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16" name="Oval 45"/>
            <p:cNvSpPr>
              <a:spLocks noChangeArrowheads="1"/>
            </p:cNvSpPr>
            <p:nvPr/>
          </p:nvSpPr>
          <p:spPr bwMode="gray">
            <a:xfrm>
              <a:off x="9889718" y="5683456"/>
              <a:ext cx="45767" cy="45767"/>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17" name="Oval 46"/>
            <p:cNvSpPr>
              <a:spLocks noChangeArrowheads="1"/>
            </p:cNvSpPr>
            <p:nvPr/>
          </p:nvSpPr>
          <p:spPr bwMode="gray">
            <a:xfrm>
              <a:off x="9889718" y="5823447"/>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18" name="Oval 47"/>
            <p:cNvSpPr>
              <a:spLocks noChangeArrowheads="1"/>
            </p:cNvSpPr>
            <p:nvPr/>
          </p:nvSpPr>
          <p:spPr bwMode="gray">
            <a:xfrm>
              <a:off x="9889718" y="5960744"/>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19" name="Freeform 48"/>
            <p:cNvSpPr>
              <a:spLocks/>
            </p:cNvSpPr>
            <p:nvPr/>
          </p:nvSpPr>
          <p:spPr bwMode="gray">
            <a:xfrm>
              <a:off x="9526281" y="6081891"/>
              <a:ext cx="449587" cy="78073"/>
            </a:xfrm>
            <a:custGeom>
              <a:avLst/>
              <a:gdLst>
                <a:gd name="T0" fmla="*/ 25 w 287"/>
                <a:gd name="T1" fmla="*/ 0 h 50"/>
                <a:gd name="T2" fmla="*/ 0 w 287"/>
                <a:gd name="T3" fmla="*/ 23 h 50"/>
                <a:gd name="T4" fmla="*/ 0 w 287"/>
                <a:gd name="T5" fmla="*/ 27 h 50"/>
                <a:gd name="T6" fmla="*/ 25 w 287"/>
                <a:gd name="T7" fmla="*/ 50 h 50"/>
                <a:gd name="T8" fmla="*/ 262 w 287"/>
                <a:gd name="T9" fmla="*/ 50 h 50"/>
                <a:gd name="T10" fmla="*/ 287 w 287"/>
                <a:gd name="T11" fmla="*/ 27 h 50"/>
                <a:gd name="T12" fmla="*/ 287 w 287"/>
                <a:gd name="T13" fmla="*/ 23 h 50"/>
                <a:gd name="T14" fmla="*/ 262 w 287"/>
                <a:gd name="T15" fmla="*/ 0 h 50"/>
                <a:gd name="T16" fmla="*/ 153 w 287"/>
                <a:gd name="T17" fmla="*/ 0 h 50"/>
                <a:gd name="T18" fmla="*/ 25 w 287"/>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7" h="50">
                  <a:moveTo>
                    <a:pt x="25" y="0"/>
                  </a:moveTo>
                  <a:cubicBezTo>
                    <a:pt x="25" y="0"/>
                    <a:pt x="0" y="0"/>
                    <a:pt x="0" y="23"/>
                  </a:cubicBezTo>
                  <a:cubicBezTo>
                    <a:pt x="0" y="27"/>
                    <a:pt x="0" y="27"/>
                    <a:pt x="0" y="27"/>
                  </a:cubicBezTo>
                  <a:cubicBezTo>
                    <a:pt x="0" y="27"/>
                    <a:pt x="0" y="50"/>
                    <a:pt x="25" y="50"/>
                  </a:cubicBezTo>
                  <a:cubicBezTo>
                    <a:pt x="262" y="50"/>
                    <a:pt x="262" y="50"/>
                    <a:pt x="262" y="50"/>
                  </a:cubicBezTo>
                  <a:cubicBezTo>
                    <a:pt x="262" y="50"/>
                    <a:pt x="287" y="50"/>
                    <a:pt x="287" y="27"/>
                  </a:cubicBezTo>
                  <a:cubicBezTo>
                    <a:pt x="287" y="23"/>
                    <a:pt x="287" y="23"/>
                    <a:pt x="287" y="23"/>
                  </a:cubicBezTo>
                  <a:cubicBezTo>
                    <a:pt x="287" y="23"/>
                    <a:pt x="287" y="0"/>
                    <a:pt x="262" y="0"/>
                  </a:cubicBezTo>
                  <a:cubicBezTo>
                    <a:pt x="153" y="0"/>
                    <a:pt x="153" y="0"/>
                    <a:pt x="153" y="0"/>
                  </a:cubicBezTo>
                  <a:lnTo>
                    <a:pt x="25"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0" name="Oval 49"/>
            <p:cNvSpPr>
              <a:spLocks noChangeArrowheads="1"/>
            </p:cNvSpPr>
            <p:nvPr/>
          </p:nvSpPr>
          <p:spPr bwMode="gray">
            <a:xfrm>
              <a:off x="9889718" y="6100735"/>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21" name="Freeform 50"/>
            <p:cNvSpPr>
              <a:spLocks/>
            </p:cNvSpPr>
            <p:nvPr/>
          </p:nvSpPr>
          <p:spPr bwMode="gray">
            <a:xfrm>
              <a:off x="8842479" y="5909595"/>
              <a:ext cx="446894" cy="78073"/>
            </a:xfrm>
            <a:custGeom>
              <a:avLst/>
              <a:gdLst>
                <a:gd name="T0" fmla="*/ 24 w 286"/>
                <a:gd name="T1" fmla="*/ 0 h 50"/>
                <a:gd name="T2" fmla="*/ 0 w 286"/>
                <a:gd name="T3" fmla="*/ 23 h 50"/>
                <a:gd name="T4" fmla="*/ 0 w 286"/>
                <a:gd name="T5" fmla="*/ 27 h 50"/>
                <a:gd name="T6" fmla="*/ 24 w 286"/>
                <a:gd name="T7" fmla="*/ 50 h 50"/>
                <a:gd name="T8" fmla="*/ 262 w 286"/>
                <a:gd name="T9" fmla="*/ 50 h 50"/>
                <a:gd name="T10" fmla="*/ 286 w 286"/>
                <a:gd name="T11" fmla="*/ 27 h 50"/>
                <a:gd name="T12" fmla="*/ 286 w 286"/>
                <a:gd name="T13" fmla="*/ 23 h 50"/>
                <a:gd name="T14" fmla="*/ 262 w 286"/>
                <a:gd name="T15" fmla="*/ 0 h 50"/>
                <a:gd name="T16" fmla="*/ 152 w 286"/>
                <a:gd name="T17" fmla="*/ 0 h 50"/>
                <a:gd name="T18" fmla="*/ 24 w 286"/>
                <a:gd name="T1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50">
                  <a:moveTo>
                    <a:pt x="24" y="0"/>
                  </a:moveTo>
                  <a:cubicBezTo>
                    <a:pt x="24" y="0"/>
                    <a:pt x="0" y="0"/>
                    <a:pt x="0" y="23"/>
                  </a:cubicBezTo>
                  <a:cubicBezTo>
                    <a:pt x="0" y="27"/>
                    <a:pt x="0" y="27"/>
                    <a:pt x="0" y="27"/>
                  </a:cubicBezTo>
                  <a:cubicBezTo>
                    <a:pt x="0" y="27"/>
                    <a:pt x="0" y="50"/>
                    <a:pt x="24" y="50"/>
                  </a:cubicBezTo>
                  <a:cubicBezTo>
                    <a:pt x="262" y="50"/>
                    <a:pt x="262" y="50"/>
                    <a:pt x="262" y="50"/>
                  </a:cubicBezTo>
                  <a:cubicBezTo>
                    <a:pt x="262" y="50"/>
                    <a:pt x="286" y="50"/>
                    <a:pt x="286" y="27"/>
                  </a:cubicBezTo>
                  <a:cubicBezTo>
                    <a:pt x="286" y="23"/>
                    <a:pt x="286" y="23"/>
                    <a:pt x="286" y="23"/>
                  </a:cubicBezTo>
                  <a:cubicBezTo>
                    <a:pt x="286" y="23"/>
                    <a:pt x="286" y="0"/>
                    <a:pt x="262" y="0"/>
                  </a:cubicBezTo>
                  <a:cubicBezTo>
                    <a:pt x="152" y="0"/>
                    <a:pt x="152" y="0"/>
                    <a:pt x="152" y="0"/>
                  </a:cubicBezTo>
                  <a:lnTo>
                    <a:pt x="24"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2" name="Oval 51"/>
            <p:cNvSpPr>
              <a:spLocks noChangeArrowheads="1"/>
            </p:cNvSpPr>
            <p:nvPr/>
          </p:nvSpPr>
          <p:spPr bwMode="gray">
            <a:xfrm>
              <a:off x="9203225" y="5928439"/>
              <a:ext cx="45767" cy="43074"/>
            </a:xfrm>
            <a:prstGeom prst="ellipse">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23" name="Rectangle 52"/>
            <p:cNvSpPr>
              <a:spLocks noChangeArrowheads="1"/>
            </p:cNvSpPr>
            <p:nvPr/>
          </p:nvSpPr>
          <p:spPr bwMode="gray">
            <a:xfrm>
              <a:off x="8643261" y="4245857"/>
              <a:ext cx="573425" cy="255753"/>
            </a:xfrm>
            <a:prstGeom prst="rect">
              <a:avLst/>
            </a:prstGeom>
            <a:solidFill>
              <a:srgbClr val="0064B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4" name="Freeform 53"/>
            <p:cNvSpPr>
              <a:spLocks/>
            </p:cNvSpPr>
            <p:nvPr/>
          </p:nvSpPr>
          <p:spPr bwMode="gray">
            <a:xfrm>
              <a:off x="10780814" y="5917670"/>
              <a:ext cx="1235690" cy="611115"/>
            </a:xfrm>
            <a:custGeom>
              <a:avLst/>
              <a:gdLst>
                <a:gd name="T0" fmla="*/ 763 w 788"/>
                <a:gd name="T1" fmla="*/ 392 h 392"/>
                <a:gd name="T2" fmla="*/ 788 w 788"/>
                <a:gd name="T3" fmla="*/ 304 h 392"/>
                <a:gd name="T4" fmla="*/ 625 w 788"/>
                <a:gd name="T5" fmla="*/ 142 h 392"/>
                <a:gd name="T6" fmla="*/ 580 w 788"/>
                <a:gd name="T7" fmla="*/ 149 h 392"/>
                <a:gd name="T8" fmla="*/ 358 w 788"/>
                <a:gd name="T9" fmla="*/ 0 h 392"/>
                <a:gd name="T10" fmla="*/ 120 w 788"/>
                <a:gd name="T11" fmla="*/ 224 h 392"/>
                <a:gd name="T12" fmla="*/ 0 w 788"/>
                <a:gd name="T13" fmla="*/ 347 h 392"/>
                <a:gd name="T14" fmla="*/ 8 w 788"/>
                <a:gd name="T15" fmla="*/ 392 h 392"/>
                <a:gd name="T16" fmla="*/ 763 w 788"/>
                <a:gd name="T17" fmla="*/ 392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8" h="392">
                  <a:moveTo>
                    <a:pt x="763" y="392"/>
                  </a:moveTo>
                  <a:cubicBezTo>
                    <a:pt x="779" y="366"/>
                    <a:pt x="788" y="337"/>
                    <a:pt x="788" y="304"/>
                  </a:cubicBezTo>
                  <a:cubicBezTo>
                    <a:pt x="788" y="214"/>
                    <a:pt x="715" y="142"/>
                    <a:pt x="625" y="142"/>
                  </a:cubicBezTo>
                  <a:cubicBezTo>
                    <a:pt x="609" y="142"/>
                    <a:pt x="594" y="144"/>
                    <a:pt x="580" y="149"/>
                  </a:cubicBezTo>
                  <a:cubicBezTo>
                    <a:pt x="544" y="61"/>
                    <a:pt x="458" y="0"/>
                    <a:pt x="358" y="0"/>
                  </a:cubicBezTo>
                  <a:cubicBezTo>
                    <a:pt x="231" y="0"/>
                    <a:pt x="127" y="99"/>
                    <a:pt x="120" y="224"/>
                  </a:cubicBezTo>
                  <a:cubicBezTo>
                    <a:pt x="53" y="226"/>
                    <a:pt x="0" y="280"/>
                    <a:pt x="0" y="347"/>
                  </a:cubicBezTo>
                  <a:cubicBezTo>
                    <a:pt x="0" y="363"/>
                    <a:pt x="2" y="378"/>
                    <a:pt x="8" y="392"/>
                  </a:cubicBezTo>
                  <a:lnTo>
                    <a:pt x="763" y="392"/>
                  </a:lnTo>
                  <a:close/>
                </a:path>
              </a:pathLst>
            </a:custGeom>
            <a:solidFill>
              <a:srgbClr val="0078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5" name="Freeform 55"/>
            <p:cNvSpPr>
              <a:spLocks/>
            </p:cNvSpPr>
            <p:nvPr/>
          </p:nvSpPr>
          <p:spPr bwMode="gray">
            <a:xfrm>
              <a:off x="11198094" y="5990359"/>
              <a:ext cx="1238381" cy="646112"/>
            </a:xfrm>
            <a:custGeom>
              <a:avLst/>
              <a:gdLst>
                <a:gd name="T0" fmla="*/ 790 w 790"/>
                <a:gd name="T1" fmla="*/ 206 h 414"/>
                <a:gd name="T2" fmla="*/ 661 w 790"/>
                <a:gd name="T3" fmla="*/ 149 h 414"/>
                <a:gd name="T4" fmla="*/ 613 w 790"/>
                <a:gd name="T5" fmla="*/ 156 h 414"/>
                <a:gd name="T6" fmla="*/ 379 w 790"/>
                <a:gd name="T7" fmla="*/ 0 h 414"/>
                <a:gd name="T8" fmla="*/ 127 w 790"/>
                <a:gd name="T9" fmla="*/ 236 h 414"/>
                <a:gd name="T10" fmla="*/ 0 w 790"/>
                <a:gd name="T11" fmla="*/ 366 h 414"/>
                <a:gd name="T12" fmla="*/ 9 w 790"/>
                <a:gd name="T13" fmla="*/ 414 h 414"/>
                <a:gd name="T14" fmla="*/ 790 w 790"/>
                <a:gd name="T15" fmla="*/ 414 h 414"/>
                <a:gd name="T16" fmla="*/ 790 w 790"/>
                <a:gd name="T17" fmla="*/ 206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0" h="414">
                  <a:moveTo>
                    <a:pt x="790" y="206"/>
                  </a:moveTo>
                  <a:cubicBezTo>
                    <a:pt x="758" y="172"/>
                    <a:pt x="713" y="149"/>
                    <a:pt x="661" y="149"/>
                  </a:cubicBezTo>
                  <a:cubicBezTo>
                    <a:pt x="644" y="149"/>
                    <a:pt x="628" y="152"/>
                    <a:pt x="613" y="156"/>
                  </a:cubicBezTo>
                  <a:cubicBezTo>
                    <a:pt x="576" y="64"/>
                    <a:pt x="484" y="0"/>
                    <a:pt x="379" y="0"/>
                  </a:cubicBezTo>
                  <a:cubicBezTo>
                    <a:pt x="245" y="0"/>
                    <a:pt x="135" y="104"/>
                    <a:pt x="127" y="236"/>
                  </a:cubicBezTo>
                  <a:cubicBezTo>
                    <a:pt x="56" y="238"/>
                    <a:pt x="0" y="295"/>
                    <a:pt x="0" y="366"/>
                  </a:cubicBezTo>
                  <a:cubicBezTo>
                    <a:pt x="0" y="383"/>
                    <a:pt x="3" y="399"/>
                    <a:pt x="9" y="414"/>
                  </a:cubicBezTo>
                  <a:cubicBezTo>
                    <a:pt x="790" y="414"/>
                    <a:pt x="790" y="414"/>
                    <a:pt x="790" y="414"/>
                  </a:cubicBezTo>
                  <a:lnTo>
                    <a:pt x="790" y="2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6" name="Freeform 59"/>
            <p:cNvSpPr>
              <a:spLocks/>
            </p:cNvSpPr>
            <p:nvPr/>
          </p:nvSpPr>
          <p:spPr bwMode="gray">
            <a:xfrm>
              <a:off x="11682678" y="5328094"/>
              <a:ext cx="309596" cy="441510"/>
            </a:xfrm>
            <a:custGeom>
              <a:avLst/>
              <a:gdLst>
                <a:gd name="T0" fmla="*/ 198 w 198"/>
                <a:gd name="T1" fmla="*/ 202 h 283"/>
                <a:gd name="T2" fmla="*/ 198 w 198"/>
                <a:gd name="T3" fmla="*/ 0 h 283"/>
                <a:gd name="T4" fmla="*/ 177 w 198"/>
                <a:gd name="T5" fmla="*/ 6 h 283"/>
                <a:gd name="T6" fmla="*/ 177 w 198"/>
                <a:gd name="T7" fmla="*/ 230 h 283"/>
                <a:gd name="T8" fmla="*/ 0 w 198"/>
                <a:gd name="T9" fmla="*/ 230 h 283"/>
                <a:gd name="T10" fmla="*/ 26 w 198"/>
                <a:gd name="T11" fmla="*/ 246 h 283"/>
                <a:gd name="T12" fmla="*/ 26 w 198"/>
                <a:gd name="T13" fmla="*/ 283 h 283"/>
                <a:gd name="T14" fmla="*/ 171 w 198"/>
                <a:gd name="T15" fmla="*/ 283 h 283"/>
                <a:gd name="T16" fmla="*/ 171 w 198"/>
                <a:gd name="T17" fmla="*/ 246 h 283"/>
                <a:gd name="T18" fmla="*/ 198 w 198"/>
                <a:gd name="T19" fmla="*/ 202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83">
                  <a:moveTo>
                    <a:pt x="198" y="202"/>
                  </a:moveTo>
                  <a:cubicBezTo>
                    <a:pt x="198" y="0"/>
                    <a:pt x="198" y="0"/>
                    <a:pt x="198" y="0"/>
                  </a:cubicBezTo>
                  <a:cubicBezTo>
                    <a:pt x="190" y="0"/>
                    <a:pt x="183" y="3"/>
                    <a:pt x="177" y="6"/>
                  </a:cubicBezTo>
                  <a:cubicBezTo>
                    <a:pt x="177" y="230"/>
                    <a:pt x="177" y="230"/>
                    <a:pt x="177" y="230"/>
                  </a:cubicBezTo>
                  <a:cubicBezTo>
                    <a:pt x="0" y="230"/>
                    <a:pt x="0" y="230"/>
                    <a:pt x="0" y="230"/>
                  </a:cubicBezTo>
                  <a:cubicBezTo>
                    <a:pt x="6" y="239"/>
                    <a:pt x="15" y="244"/>
                    <a:pt x="26" y="246"/>
                  </a:cubicBezTo>
                  <a:cubicBezTo>
                    <a:pt x="26" y="283"/>
                    <a:pt x="26" y="283"/>
                    <a:pt x="26" y="283"/>
                  </a:cubicBezTo>
                  <a:cubicBezTo>
                    <a:pt x="171" y="283"/>
                    <a:pt x="171" y="283"/>
                    <a:pt x="171" y="283"/>
                  </a:cubicBezTo>
                  <a:cubicBezTo>
                    <a:pt x="171" y="246"/>
                    <a:pt x="171" y="246"/>
                    <a:pt x="171" y="246"/>
                  </a:cubicBezTo>
                  <a:lnTo>
                    <a:pt x="198" y="202"/>
                  </a:lnTo>
                  <a:close/>
                </a:path>
              </a:pathLst>
            </a:custGeom>
            <a:solidFill>
              <a:srgbClr val="613D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7" name="Freeform 60"/>
            <p:cNvSpPr>
              <a:spLocks/>
            </p:cNvSpPr>
            <p:nvPr/>
          </p:nvSpPr>
          <p:spPr bwMode="gray">
            <a:xfrm>
              <a:off x="11704215" y="5815369"/>
              <a:ext cx="263829" cy="419973"/>
            </a:xfrm>
            <a:custGeom>
              <a:avLst/>
              <a:gdLst>
                <a:gd name="T0" fmla="*/ 167 w 167"/>
                <a:gd name="T1" fmla="*/ 270 h 270"/>
                <a:gd name="T2" fmla="*/ 167 w 167"/>
                <a:gd name="T3" fmla="*/ 0 h 270"/>
                <a:gd name="T4" fmla="*/ 0 w 167"/>
                <a:gd name="T5" fmla="*/ 0 h 270"/>
                <a:gd name="T6" fmla="*/ 0 w 167"/>
                <a:gd name="T7" fmla="*/ 203 h 270"/>
                <a:gd name="T8" fmla="*/ 18 w 167"/>
                <a:gd name="T9" fmla="*/ 202 h 270"/>
                <a:gd name="T10" fmla="*/ 167 w 167"/>
                <a:gd name="T11" fmla="*/ 270 h 270"/>
              </a:gdLst>
              <a:ahLst/>
              <a:cxnLst>
                <a:cxn ang="0">
                  <a:pos x="T0" y="T1"/>
                </a:cxn>
                <a:cxn ang="0">
                  <a:pos x="T2" y="T3"/>
                </a:cxn>
                <a:cxn ang="0">
                  <a:pos x="T4" y="T5"/>
                </a:cxn>
                <a:cxn ang="0">
                  <a:pos x="T6" y="T7"/>
                </a:cxn>
                <a:cxn ang="0">
                  <a:pos x="T8" y="T9"/>
                </a:cxn>
                <a:cxn ang="0">
                  <a:pos x="T10" y="T11"/>
                </a:cxn>
              </a:cxnLst>
              <a:rect l="0" t="0" r="r" b="b"/>
              <a:pathLst>
                <a:path w="167" h="270">
                  <a:moveTo>
                    <a:pt x="167" y="270"/>
                  </a:moveTo>
                  <a:cubicBezTo>
                    <a:pt x="167" y="0"/>
                    <a:pt x="167" y="0"/>
                    <a:pt x="167" y="0"/>
                  </a:cubicBezTo>
                  <a:cubicBezTo>
                    <a:pt x="0" y="0"/>
                    <a:pt x="0" y="0"/>
                    <a:pt x="0" y="0"/>
                  </a:cubicBezTo>
                  <a:cubicBezTo>
                    <a:pt x="0" y="203"/>
                    <a:pt x="0" y="203"/>
                    <a:pt x="0" y="203"/>
                  </a:cubicBezTo>
                  <a:cubicBezTo>
                    <a:pt x="6" y="203"/>
                    <a:pt x="12" y="202"/>
                    <a:pt x="18" y="202"/>
                  </a:cubicBezTo>
                  <a:cubicBezTo>
                    <a:pt x="77" y="202"/>
                    <a:pt x="131" y="229"/>
                    <a:pt x="167" y="270"/>
                  </a:cubicBezTo>
                  <a:close/>
                </a:path>
              </a:pathLst>
            </a:custGeom>
            <a:solidFill>
              <a:srgbClr val="001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8" name="Rectangle 61"/>
            <p:cNvSpPr>
              <a:spLocks noChangeArrowheads="1"/>
            </p:cNvSpPr>
            <p:nvPr/>
          </p:nvSpPr>
          <p:spPr bwMode="gray">
            <a:xfrm>
              <a:off x="11712292" y="5769604"/>
              <a:ext cx="247676" cy="4576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29" name="Freeform 62"/>
            <p:cNvSpPr>
              <a:spLocks/>
            </p:cNvSpPr>
            <p:nvPr/>
          </p:nvSpPr>
          <p:spPr bwMode="gray">
            <a:xfrm>
              <a:off x="9698577" y="6491095"/>
              <a:ext cx="1017626" cy="503430"/>
            </a:xfrm>
            <a:custGeom>
              <a:avLst/>
              <a:gdLst>
                <a:gd name="T0" fmla="*/ 628 w 650"/>
                <a:gd name="T1" fmla="*/ 323 h 323"/>
                <a:gd name="T2" fmla="*/ 650 w 650"/>
                <a:gd name="T3" fmla="*/ 251 h 323"/>
                <a:gd name="T4" fmla="*/ 515 w 650"/>
                <a:gd name="T5" fmla="*/ 117 h 323"/>
                <a:gd name="T6" fmla="*/ 477 w 650"/>
                <a:gd name="T7" fmla="*/ 122 h 323"/>
                <a:gd name="T8" fmla="*/ 295 w 650"/>
                <a:gd name="T9" fmla="*/ 0 h 323"/>
                <a:gd name="T10" fmla="*/ 99 w 650"/>
                <a:gd name="T11" fmla="*/ 184 h 323"/>
                <a:gd name="T12" fmla="*/ 0 w 650"/>
                <a:gd name="T13" fmla="*/ 285 h 323"/>
                <a:gd name="T14" fmla="*/ 7 w 650"/>
                <a:gd name="T15" fmla="*/ 323 h 323"/>
                <a:gd name="T16" fmla="*/ 628 w 650"/>
                <a:gd name="T17" fmla="*/ 323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0" h="323">
                  <a:moveTo>
                    <a:pt x="628" y="323"/>
                  </a:moveTo>
                  <a:cubicBezTo>
                    <a:pt x="642" y="302"/>
                    <a:pt x="650" y="277"/>
                    <a:pt x="650" y="251"/>
                  </a:cubicBezTo>
                  <a:cubicBezTo>
                    <a:pt x="650" y="176"/>
                    <a:pt x="589" y="117"/>
                    <a:pt x="515" y="117"/>
                  </a:cubicBezTo>
                  <a:cubicBezTo>
                    <a:pt x="502" y="117"/>
                    <a:pt x="489" y="119"/>
                    <a:pt x="477" y="122"/>
                  </a:cubicBezTo>
                  <a:cubicBezTo>
                    <a:pt x="448" y="50"/>
                    <a:pt x="377" y="0"/>
                    <a:pt x="295" y="0"/>
                  </a:cubicBezTo>
                  <a:cubicBezTo>
                    <a:pt x="191" y="0"/>
                    <a:pt x="105" y="81"/>
                    <a:pt x="99" y="184"/>
                  </a:cubicBezTo>
                  <a:cubicBezTo>
                    <a:pt x="44" y="185"/>
                    <a:pt x="0" y="230"/>
                    <a:pt x="0" y="285"/>
                  </a:cubicBezTo>
                  <a:cubicBezTo>
                    <a:pt x="0" y="298"/>
                    <a:pt x="1" y="311"/>
                    <a:pt x="7" y="323"/>
                  </a:cubicBezTo>
                  <a:lnTo>
                    <a:pt x="628" y="3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0" name="Rectangle 63"/>
            <p:cNvSpPr>
              <a:spLocks noChangeArrowheads="1"/>
            </p:cNvSpPr>
            <p:nvPr/>
          </p:nvSpPr>
          <p:spPr bwMode="gray">
            <a:xfrm>
              <a:off x="10840041" y="5481545"/>
              <a:ext cx="43074" cy="91532"/>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31" name="Freeform 64"/>
            <p:cNvSpPr>
              <a:spLocks/>
            </p:cNvSpPr>
            <p:nvPr/>
          </p:nvSpPr>
          <p:spPr bwMode="gray">
            <a:xfrm>
              <a:off x="6852992" y="5328094"/>
              <a:ext cx="729569" cy="231523"/>
            </a:xfrm>
            <a:custGeom>
              <a:avLst/>
              <a:gdLst>
                <a:gd name="T0" fmla="*/ 271 w 271"/>
                <a:gd name="T1" fmla="*/ 0 h 86"/>
                <a:gd name="T2" fmla="*/ 0 w 271"/>
                <a:gd name="T3" fmla="*/ 0 h 86"/>
                <a:gd name="T4" fmla="*/ 17 w 271"/>
                <a:gd name="T5" fmla="*/ 11 h 86"/>
                <a:gd name="T6" fmla="*/ 132 w 271"/>
                <a:gd name="T7" fmla="*/ 48 h 86"/>
                <a:gd name="T8" fmla="*/ 133 w 271"/>
                <a:gd name="T9" fmla="*/ 86 h 86"/>
                <a:gd name="T10" fmla="*/ 240 w 271"/>
                <a:gd name="T11" fmla="*/ 86 h 86"/>
                <a:gd name="T12" fmla="*/ 240 w 271"/>
                <a:gd name="T13" fmla="*/ 21 h 86"/>
                <a:gd name="T14" fmla="*/ 271 w 271"/>
                <a:gd name="T15" fmla="*/ 0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86">
                  <a:moveTo>
                    <a:pt x="271" y="0"/>
                  </a:moveTo>
                  <a:lnTo>
                    <a:pt x="0" y="0"/>
                  </a:lnTo>
                  <a:lnTo>
                    <a:pt x="17" y="11"/>
                  </a:lnTo>
                  <a:lnTo>
                    <a:pt x="132" y="48"/>
                  </a:lnTo>
                  <a:lnTo>
                    <a:pt x="133" y="86"/>
                  </a:lnTo>
                  <a:lnTo>
                    <a:pt x="240" y="86"/>
                  </a:lnTo>
                  <a:lnTo>
                    <a:pt x="240" y="21"/>
                  </a:lnTo>
                  <a:lnTo>
                    <a:pt x="271" y="0"/>
                  </a:lnTo>
                  <a:close/>
                </a:path>
              </a:pathLst>
            </a:custGeom>
            <a:solidFill>
              <a:srgbClr val="BB91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2" name="Freeform 65"/>
            <p:cNvSpPr>
              <a:spLocks/>
            </p:cNvSpPr>
            <p:nvPr/>
          </p:nvSpPr>
          <p:spPr bwMode="gray">
            <a:xfrm>
              <a:off x="7192201" y="5621536"/>
              <a:ext cx="328440" cy="508814"/>
            </a:xfrm>
            <a:custGeom>
              <a:avLst/>
              <a:gdLst>
                <a:gd name="T0" fmla="*/ 209 w 209"/>
                <a:gd name="T1" fmla="*/ 327 h 327"/>
                <a:gd name="T2" fmla="*/ 209 w 209"/>
                <a:gd name="T3" fmla="*/ 0 h 327"/>
                <a:gd name="T4" fmla="*/ 0 w 209"/>
                <a:gd name="T5" fmla="*/ 0 h 327"/>
                <a:gd name="T6" fmla="*/ 0 w 209"/>
                <a:gd name="T7" fmla="*/ 242 h 327"/>
                <a:gd name="T8" fmla="*/ 209 w 209"/>
                <a:gd name="T9" fmla="*/ 327 h 327"/>
              </a:gdLst>
              <a:ahLst/>
              <a:cxnLst>
                <a:cxn ang="0">
                  <a:pos x="T0" y="T1"/>
                </a:cxn>
                <a:cxn ang="0">
                  <a:pos x="T2" y="T3"/>
                </a:cxn>
                <a:cxn ang="0">
                  <a:pos x="T4" y="T5"/>
                </a:cxn>
                <a:cxn ang="0">
                  <a:pos x="T6" y="T7"/>
                </a:cxn>
                <a:cxn ang="0">
                  <a:pos x="T8" y="T9"/>
                </a:cxn>
              </a:cxnLst>
              <a:rect l="0" t="0" r="r" b="b"/>
              <a:pathLst>
                <a:path w="209" h="327">
                  <a:moveTo>
                    <a:pt x="209" y="327"/>
                  </a:moveTo>
                  <a:cubicBezTo>
                    <a:pt x="209" y="0"/>
                    <a:pt x="209" y="0"/>
                    <a:pt x="209" y="0"/>
                  </a:cubicBezTo>
                  <a:cubicBezTo>
                    <a:pt x="0" y="0"/>
                    <a:pt x="0" y="0"/>
                    <a:pt x="0" y="0"/>
                  </a:cubicBezTo>
                  <a:cubicBezTo>
                    <a:pt x="0" y="242"/>
                    <a:pt x="0" y="242"/>
                    <a:pt x="0" y="242"/>
                  </a:cubicBezTo>
                  <a:cubicBezTo>
                    <a:pt x="81" y="245"/>
                    <a:pt x="153" y="277"/>
                    <a:pt x="209" y="327"/>
                  </a:cubicBezTo>
                  <a:close/>
                </a:path>
              </a:pathLst>
            </a:custGeom>
            <a:solidFill>
              <a:srgbClr val="001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3" name="Rectangle 66"/>
            <p:cNvSpPr>
              <a:spLocks noChangeArrowheads="1"/>
            </p:cNvSpPr>
            <p:nvPr/>
          </p:nvSpPr>
          <p:spPr bwMode="gray">
            <a:xfrm>
              <a:off x="7202970" y="5559618"/>
              <a:ext cx="306903" cy="6192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4" name="Rectangle 67"/>
            <p:cNvSpPr>
              <a:spLocks noChangeArrowheads="1"/>
            </p:cNvSpPr>
            <p:nvPr/>
          </p:nvSpPr>
          <p:spPr bwMode="gray">
            <a:xfrm>
              <a:off x="7943307" y="5048112"/>
              <a:ext cx="43074" cy="91532"/>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35" name="Freeform 68"/>
            <p:cNvSpPr>
              <a:spLocks/>
            </p:cNvSpPr>
            <p:nvPr/>
          </p:nvSpPr>
          <p:spPr bwMode="gray">
            <a:xfrm>
              <a:off x="7940614" y="5088494"/>
              <a:ext cx="1289532" cy="454971"/>
            </a:xfrm>
            <a:custGeom>
              <a:avLst/>
              <a:gdLst>
                <a:gd name="T0" fmla="*/ 479 w 479"/>
                <a:gd name="T1" fmla="*/ 169 h 169"/>
                <a:gd name="T2" fmla="*/ 163 w 479"/>
                <a:gd name="T3" fmla="*/ 169 h 169"/>
                <a:gd name="T4" fmla="*/ 163 w 479"/>
                <a:gd name="T5" fmla="*/ 5 h 169"/>
                <a:gd name="T6" fmla="*/ 0 w 479"/>
                <a:gd name="T7" fmla="*/ 5 h 169"/>
                <a:gd name="T8" fmla="*/ 0 w 479"/>
                <a:gd name="T9" fmla="*/ 0 h 169"/>
                <a:gd name="T10" fmla="*/ 169 w 479"/>
                <a:gd name="T11" fmla="*/ 0 h 169"/>
                <a:gd name="T12" fmla="*/ 169 w 479"/>
                <a:gd name="T13" fmla="*/ 165 h 169"/>
                <a:gd name="T14" fmla="*/ 479 w 479"/>
                <a:gd name="T15" fmla="*/ 165 h 169"/>
                <a:gd name="T16" fmla="*/ 479 w 479"/>
                <a:gd name="T17"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9" h="169">
                  <a:moveTo>
                    <a:pt x="479" y="169"/>
                  </a:moveTo>
                  <a:lnTo>
                    <a:pt x="163" y="169"/>
                  </a:lnTo>
                  <a:lnTo>
                    <a:pt x="163" y="5"/>
                  </a:lnTo>
                  <a:lnTo>
                    <a:pt x="0" y="5"/>
                  </a:lnTo>
                  <a:lnTo>
                    <a:pt x="0" y="0"/>
                  </a:lnTo>
                  <a:lnTo>
                    <a:pt x="169" y="0"/>
                  </a:lnTo>
                  <a:lnTo>
                    <a:pt x="169" y="165"/>
                  </a:lnTo>
                  <a:lnTo>
                    <a:pt x="479" y="165"/>
                  </a:lnTo>
                  <a:lnTo>
                    <a:pt x="479" y="169"/>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36" name="Freeform 69"/>
            <p:cNvSpPr>
              <a:spLocks/>
            </p:cNvSpPr>
            <p:nvPr/>
          </p:nvSpPr>
          <p:spPr bwMode="gray">
            <a:xfrm>
              <a:off x="10215467" y="6227266"/>
              <a:ext cx="134607" cy="188449"/>
            </a:xfrm>
            <a:custGeom>
              <a:avLst/>
              <a:gdLst>
                <a:gd name="T0" fmla="*/ 85 w 85"/>
                <a:gd name="T1" fmla="*/ 86 h 121"/>
                <a:gd name="T2" fmla="*/ 85 w 85"/>
                <a:gd name="T3" fmla="*/ 0 h 121"/>
                <a:gd name="T4" fmla="*/ 77 w 85"/>
                <a:gd name="T5" fmla="*/ 2 h 121"/>
                <a:gd name="T6" fmla="*/ 77 w 85"/>
                <a:gd name="T7" fmla="*/ 98 h 121"/>
                <a:gd name="T8" fmla="*/ 0 w 85"/>
                <a:gd name="T9" fmla="*/ 98 h 121"/>
                <a:gd name="T10" fmla="*/ 11 w 85"/>
                <a:gd name="T11" fmla="*/ 105 h 121"/>
                <a:gd name="T12" fmla="*/ 11 w 85"/>
                <a:gd name="T13" fmla="*/ 121 h 121"/>
                <a:gd name="T14" fmla="*/ 73 w 85"/>
                <a:gd name="T15" fmla="*/ 121 h 121"/>
                <a:gd name="T16" fmla="*/ 73 w 85"/>
                <a:gd name="T17" fmla="*/ 105 h 121"/>
                <a:gd name="T18" fmla="*/ 85 w 85"/>
                <a:gd name="T19" fmla="*/ 86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121">
                  <a:moveTo>
                    <a:pt x="85" y="86"/>
                  </a:moveTo>
                  <a:cubicBezTo>
                    <a:pt x="85" y="0"/>
                    <a:pt x="85" y="0"/>
                    <a:pt x="85" y="0"/>
                  </a:cubicBezTo>
                  <a:cubicBezTo>
                    <a:pt x="82" y="0"/>
                    <a:pt x="79" y="1"/>
                    <a:pt x="77" y="2"/>
                  </a:cubicBezTo>
                  <a:cubicBezTo>
                    <a:pt x="77" y="98"/>
                    <a:pt x="77" y="98"/>
                    <a:pt x="77" y="98"/>
                  </a:cubicBezTo>
                  <a:cubicBezTo>
                    <a:pt x="0" y="98"/>
                    <a:pt x="0" y="98"/>
                    <a:pt x="0" y="98"/>
                  </a:cubicBezTo>
                  <a:cubicBezTo>
                    <a:pt x="3" y="102"/>
                    <a:pt x="7" y="104"/>
                    <a:pt x="11" y="105"/>
                  </a:cubicBezTo>
                  <a:cubicBezTo>
                    <a:pt x="11" y="121"/>
                    <a:pt x="11" y="121"/>
                    <a:pt x="11" y="121"/>
                  </a:cubicBezTo>
                  <a:cubicBezTo>
                    <a:pt x="73" y="121"/>
                    <a:pt x="73" y="121"/>
                    <a:pt x="73" y="121"/>
                  </a:cubicBezTo>
                  <a:cubicBezTo>
                    <a:pt x="73" y="105"/>
                    <a:pt x="73" y="105"/>
                    <a:pt x="73" y="105"/>
                  </a:cubicBezTo>
                  <a:lnTo>
                    <a:pt x="85" y="86"/>
                  </a:lnTo>
                  <a:close/>
                </a:path>
              </a:pathLst>
            </a:custGeom>
            <a:solidFill>
              <a:srgbClr val="CE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7" name="Freeform 70"/>
            <p:cNvSpPr>
              <a:spLocks/>
            </p:cNvSpPr>
            <p:nvPr/>
          </p:nvSpPr>
          <p:spPr bwMode="gray">
            <a:xfrm>
              <a:off x="10228926" y="6437253"/>
              <a:ext cx="110378" cy="250369"/>
            </a:xfrm>
            <a:custGeom>
              <a:avLst/>
              <a:gdLst>
                <a:gd name="T0" fmla="*/ 72 w 72"/>
                <a:gd name="T1" fmla="*/ 160 h 160"/>
                <a:gd name="T2" fmla="*/ 72 w 72"/>
                <a:gd name="T3" fmla="*/ 0 h 160"/>
                <a:gd name="T4" fmla="*/ 0 w 72"/>
                <a:gd name="T5" fmla="*/ 0 h 160"/>
                <a:gd name="T6" fmla="*/ 0 w 72"/>
                <a:gd name="T7" fmla="*/ 119 h 160"/>
                <a:gd name="T8" fmla="*/ 72 w 72"/>
                <a:gd name="T9" fmla="*/ 160 h 160"/>
              </a:gdLst>
              <a:ahLst/>
              <a:cxnLst>
                <a:cxn ang="0">
                  <a:pos x="T0" y="T1"/>
                </a:cxn>
                <a:cxn ang="0">
                  <a:pos x="T2" y="T3"/>
                </a:cxn>
                <a:cxn ang="0">
                  <a:pos x="T4" y="T5"/>
                </a:cxn>
                <a:cxn ang="0">
                  <a:pos x="T6" y="T7"/>
                </a:cxn>
                <a:cxn ang="0">
                  <a:pos x="T8" y="T9"/>
                </a:cxn>
              </a:cxnLst>
              <a:rect l="0" t="0" r="r" b="b"/>
              <a:pathLst>
                <a:path w="72" h="160">
                  <a:moveTo>
                    <a:pt x="72" y="160"/>
                  </a:moveTo>
                  <a:cubicBezTo>
                    <a:pt x="72" y="0"/>
                    <a:pt x="72" y="0"/>
                    <a:pt x="72" y="0"/>
                  </a:cubicBezTo>
                  <a:cubicBezTo>
                    <a:pt x="0" y="0"/>
                    <a:pt x="0" y="0"/>
                    <a:pt x="0" y="0"/>
                  </a:cubicBezTo>
                  <a:cubicBezTo>
                    <a:pt x="0" y="119"/>
                    <a:pt x="0" y="119"/>
                    <a:pt x="0" y="119"/>
                  </a:cubicBezTo>
                  <a:cubicBezTo>
                    <a:pt x="27" y="126"/>
                    <a:pt x="52" y="140"/>
                    <a:pt x="72" y="160"/>
                  </a:cubicBezTo>
                  <a:close/>
                </a:path>
              </a:pathLst>
            </a:custGeom>
            <a:solidFill>
              <a:srgbClr val="001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8" name="Rectangle 71"/>
            <p:cNvSpPr>
              <a:spLocks noChangeArrowheads="1"/>
            </p:cNvSpPr>
            <p:nvPr/>
          </p:nvSpPr>
          <p:spPr bwMode="gray">
            <a:xfrm>
              <a:off x="10231619" y="6415716"/>
              <a:ext cx="104994" cy="215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39" name="Freeform 72"/>
            <p:cNvSpPr>
              <a:spLocks/>
            </p:cNvSpPr>
            <p:nvPr/>
          </p:nvSpPr>
          <p:spPr bwMode="gray">
            <a:xfrm>
              <a:off x="9916639" y="5287711"/>
              <a:ext cx="923402" cy="247676"/>
            </a:xfrm>
            <a:custGeom>
              <a:avLst/>
              <a:gdLst>
                <a:gd name="T0" fmla="*/ 343 w 343"/>
                <a:gd name="T1" fmla="*/ 92 h 92"/>
                <a:gd name="T2" fmla="*/ 196 w 343"/>
                <a:gd name="T3" fmla="*/ 92 h 92"/>
                <a:gd name="T4" fmla="*/ 196 w 343"/>
                <a:gd name="T5" fmla="*/ 5 h 92"/>
                <a:gd name="T6" fmla="*/ 0 w 343"/>
                <a:gd name="T7" fmla="*/ 5 h 92"/>
                <a:gd name="T8" fmla="*/ 0 w 343"/>
                <a:gd name="T9" fmla="*/ 0 h 92"/>
                <a:gd name="T10" fmla="*/ 201 w 343"/>
                <a:gd name="T11" fmla="*/ 0 h 92"/>
                <a:gd name="T12" fmla="*/ 201 w 343"/>
                <a:gd name="T13" fmla="*/ 87 h 92"/>
                <a:gd name="T14" fmla="*/ 343 w 343"/>
                <a:gd name="T15" fmla="*/ 87 h 92"/>
                <a:gd name="T16" fmla="*/ 343 w 343"/>
                <a:gd name="T17"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3" h="92">
                  <a:moveTo>
                    <a:pt x="343" y="92"/>
                  </a:moveTo>
                  <a:lnTo>
                    <a:pt x="196" y="92"/>
                  </a:lnTo>
                  <a:lnTo>
                    <a:pt x="196" y="5"/>
                  </a:lnTo>
                  <a:lnTo>
                    <a:pt x="0" y="5"/>
                  </a:lnTo>
                  <a:lnTo>
                    <a:pt x="0" y="0"/>
                  </a:lnTo>
                  <a:lnTo>
                    <a:pt x="201" y="0"/>
                  </a:lnTo>
                  <a:lnTo>
                    <a:pt x="201" y="87"/>
                  </a:lnTo>
                  <a:lnTo>
                    <a:pt x="343" y="87"/>
                  </a:lnTo>
                  <a:lnTo>
                    <a:pt x="343" y="92"/>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40" name="Freeform 73"/>
            <p:cNvSpPr>
              <a:spLocks/>
            </p:cNvSpPr>
            <p:nvPr/>
          </p:nvSpPr>
          <p:spPr bwMode="gray">
            <a:xfrm>
              <a:off x="9623198" y="5565002"/>
              <a:ext cx="282675" cy="743029"/>
            </a:xfrm>
            <a:custGeom>
              <a:avLst/>
              <a:gdLst>
                <a:gd name="T0" fmla="*/ 93 w 105"/>
                <a:gd name="T1" fmla="*/ 276 h 276"/>
                <a:gd name="T2" fmla="*/ 0 w 105"/>
                <a:gd name="T3" fmla="*/ 276 h 276"/>
                <a:gd name="T4" fmla="*/ 0 w 105"/>
                <a:gd name="T5" fmla="*/ 0 h 276"/>
                <a:gd name="T6" fmla="*/ 105 w 105"/>
                <a:gd name="T7" fmla="*/ 0 h 276"/>
                <a:gd name="T8" fmla="*/ 105 w 105"/>
                <a:gd name="T9" fmla="*/ 6 h 276"/>
                <a:gd name="T10" fmla="*/ 6 w 105"/>
                <a:gd name="T11" fmla="*/ 6 h 276"/>
                <a:gd name="T12" fmla="*/ 6 w 105"/>
                <a:gd name="T13" fmla="*/ 271 h 276"/>
                <a:gd name="T14" fmla="*/ 93 w 105"/>
                <a:gd name="T15" fmla="*/ 271 h 276"/>
                <a:gd name="T16" fmla="*/ 93 w 105"/>
                <a:gd name="T17" fmla="*/ 276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76">
                  <a:moveTo>
                    <a:pt x="93" y="276"/>
                  </a:moveTo>
                  <a:lnTo>
                    <a:pt x="0" y="276"/>
                  </a:lnTo>
                  <a:lnTo>
                    <a:pt x="0" y="0"/>
                  </a:lnTo>
                  <a:lnTo>
                    <a:pt x="105" y="0"/>
                  </a:lnTo>
                  <a:lnTo>
                    <a:pt x="105" y="6"/>
                  </a:lnTo>
                  <a:lnTo>
                    <a:pt x="6" y="6"/>
                  </a:lnTo>
                  <a:lnTo>
                    <a:pt x="6" y="271"/>
                  </a:lnTo>
                  <a:lnTo>
                    <a:pt x="93" y="271"/>
                  </a:lnTo>
                  <a:lnTo>
                    <a:pt x="93" y="276"/>
                  </a:lnTo>
                  <a:close/>
                </a:path>
              </a:pathLst>
            </a:cu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41" name="Rectangle 74"/>
            <p:cNvSpPr>
              <a:spLocks noChangeArrowheads="1"/>
            </p:cNvSpPr>
            <p:nvPr/>
          </p:nvSpPr>
          <p:spPr bwMode="gray">
            <a:xfrm>
              <a:off x="9846644" y="6273032"/>
              <a:ext cx="26921" cy="56536"/>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42" name="Freeform 75"/>
            <p:cNvSpPr>
              <a:spLocks/>
            </p:cNvSpPr>
            <p:nvPr/>
          </p:nvSpPr>
          <p:spPr bwMode="gray">
            <a:xfrm>
              <a:off x="10883115" y="4951196"/>
              <a:ext cx="1076853" cy="734953"/>
            </a:xfrm>
            <a:custGeom>
              <a:avLst/>
              <a:gdLst>
                <a:gd name="T0" fmla="*/ 400 w 400"/>
                <a:gd name="T1" fmla="*/ 273 h 273"/>
                <a:gd name="T2" fmla="*/ 400 w 400"/>
                <a:gd name="T3" fmla="*/ 0 h 273"/>
                <a:gd name="T4" fmla="*/ 201 w 400"/>
                <a:gd name="T5" fmla="*/ 0 h 273"/>
                <a:gd name="T6" fmla="*/ 0 w 400"/>
                <a:gd name="T7" fmla="*/ 0 h 273"/>
                <a:gd name="T8" fmla="*/ 0 w 400"/>
                <a:gd name="T9" fmla="*/ 273 h 273"/>
                <a:gd name="T10" fmla="*/ 201 w 400"/>
                <a:gd name="T11" fmla="*/ 273 h 273"/>
                <a:gd name="T12" fmla="*/ 400 w 400"/>
                <a:gd name="T13" fmla="*/ 273 h 273"/>
              </a:gdLst>
              <a:ahLst/>
              <a:cxnLst>
                <a:cxn ang="0">
                  <a:pos x="T0" y="T1"/>
                </a:cxn>
                <a:cxn ang="0">
                  <a:pos x="T2" y="T3"/>
                </a:cxn>
                <a:cxn ang="0">
                  <a:pos x="T4" y="T5"/>
                </a:cxn>
                <a:cxn ang="0">
                  <a:pos x="T6" y="T7"/>
                </a:cxn>
                <a:cxn ang="0">
                  <a:pos x="T8" y="T9"/>
                </a:cxn>
                <a:cxn ang="0">
                  <a:pos x="T10" y="T11"/>
                </a:cxn>
                <a:cxn ang="0">
                  <a:pos x="T12" y="T13"/>
                </a:cxn>
              </a:cxnLst>
              <a:rect l="0" t="0" r="r" b="b"/>
              <a:pathLst>
                <a:path w="400" h="273">
                  <a:moveTo>
                    <a:pt x="400" y="273"/>
                  </a:moveTo>
                  <a:lnTo>
                    <a:pt x="400" y="0"/>
                  </a:lnTo>
                  <a:lnTo>
                    <a:pt x="201" y="0"/>
                  </a:lnTo>
                  <a:lnTo>
                    <a:pt x="0" y="0"/>
                  </a:lnTo>
                  <a:lnTo>
                    <a:pt x="0" y="273"/>
                  </a:lnTo>
                  <a:lnTo>
                    <a:pt x="201" y="273"/>
                  </a:lnTo>
                  <a:lnTo>
                    <a:pt x="400" y="273"/>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43" name="Rectangle 76"/>
            <p:cNvSpPr>
              <a:spLocks noChangeArrowheads="1"/>
            </p:cNvSpPr>
            <p:nvPr/>
          </p:nvSpPr>
          <p:spPr bwMode="gray">
            <a:xfrm>
              <a:off x="10939649" y="4991577"/>
              <a:ext cx="966476" cy="573425"/>
            </a:xfrm>
            <a:prstGeom prst="rect">
              <a:avLst/>
            </a:prstGeom>
            <a:solidFill>
              <a:srgbClr val="FF8C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765" dirty="0"/>
            </a:p>
          </p:txBody>
        </p:sp>
        <p:sp>
          <p:nvSpPr>
            <p:cNvPr id="244" name="Freeform 77"/>
            <p:cNvSpPr>
              <a:spLocks noEditPoints="1"/>
            </p:cNvSpPr>
            <p:nvPr/>
          </p:nvSpPr>
          <p:spPr bwMode="gray">
            <a:xfrm>
              <a:off x="11009645" y="5384628"/>
              <a:ext cx="826485" cy="99610"/>
            </a:xfrm>
            <a:custGeom>
              <a:avLst/>
              <a:gdLst>
                <a:gd name="T0" fmla="*/ 0 w 527"/>
                <a:gd name="T1" fmla="*/ 57 h 64"/>
                <a:gd name="T2" fmla="*/ 41 w 527"/>
                <a:gd name="T3" fmla="*/ 57 h 64"/>
                <a:gd name="T4" fmla="*/ 8 w 527"/>
                <a:gd name="T5" fmla="*/ 0 h 64"/>
                <a:gd name="T6" fmla="*/ 34 w 527"/>
                <a:gd name="T7" fmla="*/ 57 h 64"/>
                <a:gd name="T8" fmla="*/ 86 w 527"/>
                <a:gd name="T9" fmla="*/ 57 h 64"/>
                <a:gd name="T10" fmla="*/ 60 w 527"/>
                <a:gd name="T11" fmla="*/ 4 h 64"/>
                <a:gd name="T12" fmla="*/ 77 w 527"/>
                <a:gd name="T13" fmla="*/ 57 h 64"/>
                <a:gd name="T14" fmla="*/ 65 w 527"/>
                <a:gd name="T15" fmla="*/ 64 h 64"/>
                <a:gd name="T16" fmla="*/ 102 w 527"/>
                <a:gd name="T17" fmla="*/ 39 h 64"/>
                <a:gd name="T18" fmla="*/ 93 w 527"/>
                <a:gd name="T19" fmla="*/ 57 h 64"/>
                <a:gd name="T20" fmla="*/ 121 w 527"/>
                <a:gd name="T21" fmla="*/ 8 h 64"/>
                <a:gd name="T22" fmla="*/ 154 w 527"/>
                <a:gd name="T23" fmla="*/ 64 h 64"/>
                <a:gd name="T24" fmla="*/ 154 w 527"/>
                <a:gd name="T25" fmla="*/ 0 h 64"/>
                <a:gd name="T26" fmla="*/ 154 w 527"/>
                <a:gd name="T27" fmla="*/ 8 h 64"/>
                <a:gd name="T28" fmla="*/ 130 w 527"/>
                <a:gd name="T29" fmla="*/ 8 h 64"/>
                <a:gd name="T30" fmla="*/ 182 w 527"/>
                <a:gd name="T31" fmla="*/ 57 h 64"/>
                <a:gd name="T32" fmla="*/ 224 w 527"/>
                <a:gd name="T33" fmla="*/ 57 h 64"/>
                <a:gd name="T34" fmla="*/ 191 w 527"/>
                <a:gd name="T35" fmla="*/ 0 h 64"/>
                <a:gd name="T36" fmla="*/ 215 w 527"/>
                <a:gd name="T37" fmla="*/ 57 h 64"/>
                <a:gd name="T38" fmla="*/ 251 w 527"/>
                <a:gd name="T39" fmla="*/ 0 h 64"/>
                <a:gd name="T40" fmla="*/ 251 w 527"/>
                <a:gd name="T41" fmla="*/ 64 h 64"/>
                <a:gd name="T42" fmla="*/ 284 w 527"/>
                <a:gd name="T43" fmla="*/ 8 h 64"/>
                <a:gd name="T44" fmla="*/ 251 w 527"/>
                <a:gd name="T45" fmla="*/ 8 h 64"/>
                <a:gd name="T46" fmla="*/ 251 w 527"/>
                <a:gd name="T47" fmla="*/ 57 h 64"/>
                <a:gd name="T48" fmla="*/ 328 w 527"/>
                <a:gd name="T49" fmla="*/ 0 h 64"/>
                <a:gd name="T50" fmla="*/ 307 w 527"/>
                <a:gd name="T51" fmla="*/ 8 h 64"/>
                <a:gd name="T52" fmla="*/ 307 w 527"/>
                <a:gd name="T53" fmla="*/ 57 h 64"/>
                <a:gd name="T54" fmla="*/ 340 w 527"/>
                <a:gd name="T55" fmla="*/ 64 h 64"/>
                <a:gd name="T56" fmla="*/ 340 w 527"/>
                <a:gd name="T57" fmla="*/ 35 h 64"/>
                <a:gd name="T58" fmla="*/ 328 w 527"/>
                <a:gd name="T59" fmla="*/ 57 h 64"/>
                <a:gd name="T60" fmla="*/ 368 w 527"/>
                <a:gd name="T61" fmla="*/ 0 h 64"/>
                <a:gd name="T62" fmla="*/ 380 w 527"/>
                <a:gd name="T63" fmla="*/ 8 h 64"/>
                <a:gd name="T64" fmla="*/ 364 w 527"/>
                <a:gd name="T65" fmla="*/ 60 h 64"/>
                <a:gd name="T66" fmla="*/ 405 w 527"/>
                <a:gd name="T67" fmla="*/ 60 h 64"/>
                <a:gd name="T68" fmla="*/ 396 w 527"/>
                <a:gd name="T69" fmla="*/ 39 h 64"/>
                <a:gd name="T70" fmla="*/ 433 w 527"/>
                <a:gd name="T71" fmla="*/ 0 h 64"/>
                <a:gd name="T72" fmla="*/ 433 w 527"/>
                <a:gd name="T73" fmla="*/ 64 h 64"/>
                <a:gd name="T74" fmla="*/ 466 w 527"/>
                <a:gd name="T75" fmla="*/ 8 h 64"/>
                <a:gd name="T76" fmla="*/ 433 w 527"/>
                <a:gd name="T77" fmla="*/ 8 h 64"/>
                <a:gd name="T78" fmla="*/ 433 w 527"/>
                <a:gd name="T79" fmla="*/ 57 h 64"/>
                <a:gd name="T80" fmla="*/ 510 w 527"/>
                <a:gd name="T81" fmla="*/ 0 h 64"/>
                <a:gd name="T82" fmla="*/ 489 w 527"/>
                <a:gd name="T83" fmla="*/ 8 h 64"/>
                <a:gd name="T84" fmla="*/ 489 w 527"/>
                <a:gd name="T85" fmla="*/ 57 h 64"/>
                <a:gd name="T86" fmla="*/ 522 w 527"/>
                <a:gd name="T87" fmla="*/ 64 h 64"/>
                <a:gd name="T88" fmla="*/ 522 w 527"/>
                <a:gd name="T89" fmla="*/ 35 h 64"/>
                <a:gd name="T90" fmla="*/ 510 w 527"/>
                <a:gd name="T91"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7" h="64">
                  <a:moveTo>
                    <a:pt x="8" y="0"/>
                  </a:moveTo>
                  <a:cubicBezTo>
                    <a:pt x="4" y="0"/>
                    <a:pt x="0" y="3"/>
                    <a:pt x="0" y="8"/>
                  </a:cubicBezTo>
                  <a:cubicBezTo>
                    <a:pt x="0" y="57"/>
                    <a:pt x="0" y="57"/>
                    <a:pt x="0" y="57"/>
                  </a:cubicBezTo>
                  <a:cubicBezTo>
                    <a:pt x="0" y="61"/>
                    <a:pt x="4" y="64"/>
                    <a:pt x="8" y="64"/>
                  </a:cubicBezTo>
                  <a:cubicBezTo>
                    <a:pt x="34" y="64"/>
                    <a:pt x="34" y="64"/>
                    <a:pt x="34" y="64"/>
                  </a:cubicBezTo>
                  <a:cubicBezTo>
                    <a:pt x="38" y="64"/>
                    <a:pt x="41" y="61"/>
                    <a:pt x="41" y="57"/>
                  </a:cubicBezTo>
                  <a:cubicBezTo>
                    <a:pt x="41" y="8"/>
                    <a:pt x="41" y="8"/>
                    <a:pt x="41" y="8"/>
                  </a:cubicBezTo>
                  <a:cubicBezTo>
                    <a:pt x="41" y="3"/>
                    <a:pt x="38" y="0"/>
                    <a:pt x="34" y="0"/>
                  </a:cubicBezTo>
                  <a:lnTo>
                    <a:pt x="8" y="0"/>
                  </a:lnTo>
                  <a:close/>
                  <a:moveTo>
                    <a:pt x="8" y="8"/>
                  </a:moveTo>
                  <a:cubicBezTo>
                    <a:pt x="34" y="8"/>
                    <a:pt x="34" y="8"/>
                    <a:pt x="34" y="8"/>
                  </a:cubicBezTo>
                  <a:cubicBezTo>
                    <a:pt x="34" y="57"/>
                    <a:pt x="34" y="57"/>
                    <a:pt x="34" y="57"/>
                  </a:cubicBezTo>
                  <a:cubicBezTo>
                    <a:pt x="8" y="57"/>
                    <a:pt x="8" y="57"/>
                    <a:pt x="8" y="57"/>
                  </a:cubicBezTo>
                  <a:lnTo>
                    <a:pt x="8" y="8"/>
                  </a:lnTo>
                  <a:close/>
                  <a:moveTo>
                    <a:pt x="86" y="57"/>
                  </a:moveTo>
                  <a:cubicBezTo>
                    <a:pt x="86" y="0"/>
                    <a:pt x="86" y="0"/>
                    <a:pt x="86" y="0"/>
                  </a:cubicBezTo>
                  <a:cubicBezTo>
                    <a:pt x="65" y="0"/>
                    <a:pt x="65" y="0"/>
                    <a:pt x="65" y="0"/>
                  </a:cubicBezTo>
                  <a:cubicBezTo>
                    <a:pt x="63" y="0"/>
                    <a:pt x="60" y="0"/>
                    <a:pt x="60" y="4"/>
                  </a:cubicBezTo>
                  <a:cubicBezTo>
                    <a:pt x="60" y="7"/>
                    <a:pt x="63" y="8"/>
                    <a:pt x="65" y="8"/>
                  </a:cubicBezTo>
                  <a:cubicBezTo>
                    <a:pt x="77" y="8"/>
                    <a:pt x="77" y="8"/>
                    <a:pt x="77" y="8"/>
                  </a:cubicBezTo>
                  <a:cubicBezTo>
                    <a:pt x="77" y="57"/>
                    <a:pt x="77" y="57"/>
                    <a:pt x="77" y="57"/>
                  </a:cubicBezTo>
                  <a:cubicBezTo>
                    <a:pt x="65" y="57"/>
                    <a:pt x="65" y="57"/>
                    <a:pt x="65" y="57"/>
                  </a:cubicBezTo>
                  <a:cubicBezTo>
                    <a:pt x="63" y="57"/>
                    <a:pt x="60" y="58"/>
                    <a:pt x="60" y="60"/>
                  </a:cubicBezTo>
                  <a:cubicBezTo>
                    <a:pt x="60" y="64"/>
                    <a:pt x="63" y="64"/>
                    <a:pt x="65" y="64"/>
                  </a:cubicBezTo>
                  <a:cubicBezTo>
                    <a:pt x="98" y="64"/>
                    <a:pt x="98" y="64"/>
                    <a:pt x="98" y="64"/>
                  </a:cubicBezTo>
                  <a:cubicBezTo>
                    <a:pt x="100" y="64"/>
                    <a:pt x="102" y="64"/>
                    <a:pt x="102" y="60"/>
                  </a:cubicBezTo>
                  <a:cubicBezTo>
                    <a:pt x="102" y="39"/>
                    <a:pt x="102" y="39"/>
                    <a:pt x="102" y="39"/>
                  </a:cubicBezTo>
                  <a:cubicBezTo>
                    <a:pt x="102" y="37"/>
                    <a:pt x="101" y="35"/>
                    <a:pt x="98" y="35"/>
                  </a:cubicBezTo>
                  <a:cubicBezTo>
                    <a:pt x="95" y="35"/>
                    <a:pt x="93" y="37"/>
                    <a:pt x="93" y="39"/>
                  </a:cubicBezTo>
                  <a:cubicBezTo>
                    <a:pt x="93" y="57"/>
                    <a:pt x="93" y="57"/>
                    <a:pt x="93" y="57"/>
                  </a:cubicBezTo>
                  <a:lnTo>
                    <a:pt x="86" y="57"/>
                  </a:lnTo>
                  <a:close/>
                  <a:moveTo>
                    <a:pt x="130" y="0"/>
                  </a:moveTo>
                  <a:cubicBezTo>
                    <a:pt x="125" y="0"/>
                    <a:pt x="121" y="3"/>
                    <a:pt x="121" y="8"/>
                  </a:cubicBezTo>
                  <a:cubicBezTo>
                    <a:pt x="121" y="57"/>
                    <a:pt x="121" y="57"/>
                    <a:pt x="121" y="57"/>
                  </a:cubicBezTo>
                  <a:cubicBezTo>
                    <a:pt x="121" y="61"/>
                    <a:pt x="125" y="64"/>
                    <a:pt x="130" y="64"/>
                  </a:cubicBezTo>
                  <a:cubicBezTo>
                    <a:pt x="154" y="64"/>
                    <a:pt x="154" y="64"/>
                    <a:pt x="154" y="64"/>
                  </a:cubicBezTo>
                  <a:cubicBezTo>
                    <a:pt x="159" y="64"/>
                    <a:pt x="163" y="61"/>
                    <a:pt x="163" y="57"/>
                  </a:cubicBezTo>
                  <a:cubicBezTo>
                    <a:pt x="163" y="8"/>
                    <a:pt x="163" y="8"/>
                    <a:pt x="163" y="8"/>
                  </a:cubicBezTo>
                  <a:cubicBezTo>
                    <a:pt x="163" y="3"/>
                    <a:pt x="159" y="0"/>
                    <a:pt x="154" y="0"/>
                  </a:cubicBezTo>
                  <a:lnTo>
                    <a:pt x="130" y="0"/>
                  </a:lnTo>
                  <a:close/>
                  <a:moveTo>
                    <a:pt x="130" y="8"/>
                  </a:moveTo>
                  <a:cubicBezTo>
                    <a:pt x="154" y="8"/>
                    <a:pt x="154" y="8"/>
                    <a:pt x="154" y="8"/>
                  </a:cubicBezTo>
                  <a:cubicBezTo>
                    <a:pt x="154" y="57"/>
                    <a:pt x="154" y="57"/>
                    <a:pt x="154" y="57"/>
                  </a:cubicBezTo>
                  <a:cubicBezTo>
                    <a:pt x="130" y="57"/>
                    <a:pt x="130" y="57"/>
                    <a:pt x="130" y="57"/>
                  </a:cubicBezTo>
                  <a:lnTo>
                    <a:pt x="130" y="8"/>
                  </a:lnTo>
                  <a:close/>
                  <a:moveTo>
                    <a:pt x="191" y="0"/>
                  </a:moveTo>
                  <a:cubicBezTo>
                    <a:pt x="185" y="0"/>
                    <a:pt x="182" y="3"/>
                    <a:pt x="182" y="8"/>
                  </a:cubicBezTo>
                  <a:cubicBezTo>
                    <a:pt x="182" y="57"/>
                    <a:pt x="182" y="57"/>
                    <a:pt x="182" y="57"/>
                  </a:cubicBezTo>
                  <a:cubicBezTo>
                    <a:pt x="182" y="61"/>
                    <a:pt x="185" y="64"/>
                    <a:pt x="191" y="64"/>
                  </a:cubicBezTo>
                  <a:cubicBezTo>
                    <a:pt x="215" y="64"/>
                    <a:pt x="215" y="64"/>
                    <a:pt x="215" y="64"/>
                  </a:cubicBezTo>
                  <a:cubicBezTo>
                    <a:pt x="220" y="64"/>
                    <a:pt x="224" y="61"/>
                    <a:pt x="224" y="57"/>
                  </a:cubicBezTo>
                  <a:cubicBezTo>
                    <a:pt x="224" y="8"/>
                    <a:pt x="224" y="8"/>
                    <a:pt x="224" y="8"/>
                  </a:cubicBezTo>
                  <a:cubicBezTo>
                    <a:pt x="224" y="3"/>
                    <a:pt x="219" y="0"/>
                    <a:pt x="215" y="0"/>
                  </a:cubicBezTo>
                  <a:lnTo>
                    <a:pt x="191" y="0"/>
                  </a:lnTo>
                  <a:close/>
                  <a:moveTo>
                    <a:pt x="191" y="8"/>
                  </a:moveTo>
                  <a:cubicBezTo>
                    <a:pt x="215" y="8"/>
                    <a:pt x="215" y="8"/>
                    <a:pt x="215" y="8"/>
                  </a:cubicBezTo>
                  <a:cubicBezTo>
                    <a:pt x="215" y="57"/>
                    <a:pt x="215" y="57"/>
                    <a:pt x="215" y="57"/>
                  </a:cubicBezTo>
                  <a:cubicBezTo>
                    <a:pt x="191" y="57"/>
                    <a:pt x="191" y="57"/>
                    <a:pt x="191" y="57"/>
                  </a:cubicBezTo>
                  <a:lnTo>
                    <a:pt x="191" y="8"/>
                  </a:lnTo>
                  <a:close/>
                  <a:moveTo>
                    <a:pt x="251" y="0"/>
                  </a:moveTo>
                  <a:cubicBezTo>
                    <a:pt x="246" y="0"/>
                    <a:pt x="243" y="3"/>
                    <a:pt x="243" y="8"/>
                  </a:cubicBezTo>
                  <a:cubicBezTo>
                    <a:pt x="243" y="57"/>
                    <a:pt x="243" y="57"/>
                    <a:pt x="243" y="57"/>
                  </a:cubicBezTo>
                  <a:cubicBezTo>
                    <a:pt x="243" y="61"/>
                    <a:pt x="246" y="64"/>
                    <a:pt x="251" y="64"/>
                  </a:cubicBezTo>
                  <a:cubicBezTo>
                    <a:pt x="276" y="64"/>
                    <a:pt x="276" y="64"/>
                    <a:pt x="276" y="64"/>
                  </a:cubicBezTo>
                  <a:cubicBezTo>
                    <a:pt x="280" y="64"/>
                    <a:pt x="284" y="61"/>
                    <a:pt x="284" y="57"/>
                  </a:cubicBezTo>
                  <a:cubicBezTo>
                    <a:pt x="284" y="8"/>
                    <a:pt x="284" y="8"/>
                    <a:pt x="284" y="8"/>
                  </a:cubicBezTo>
                  <a:cubicBezTo>
                    <a:pt x="284" y="3"/>
                    <a:pt x="280" y="0"/>
                    <a:pt x="276" y="0"/>
                  </a:cubicBezTo>
                  <a:lnTo>
                    <a:pt x="251" y="0"/>
                  </a:lnTo>
                  <a:close/>
                  <a:moveTo>
                    <a:pt x="251" y="8"/>
                  </a:moveTo>
                  <a:cubicBezTo>
                    <a:pt x="276" y="8"/>
                    <a:pt x="276" y="8"/>
                    <a:pt x="276" y="8"/>
                  </a:cubicBezTo>
                  <a:cubicBezTo>
                    <a:pt x="276" y="57"/>
                    <a:pt x="276" y="57"/>
                    <a:pt x="276" y="57"/>
                  </a:cubicBezTo>
                  <a:cubicBezTo>
                    <a:pt x="251" y="57"/>
                    <a:pt x="251" y="57"/>
                    <a:pt x="251" y="57"/>
                  </a:cubicBezTo>
                  <a:lnTo>
                    <a:pt x="251" y="8"/>
                  </a:lnTo>
                  <a:close/>
                  <a:moveTo>
                    <a:pt x="328" y="57"/>
                  </a:moveTo>
                  <a:cubicBezTo>
                    <a:pt x="328" y="0"/>
                    <a:pt x="328" y="0"/>
                    <a:pt x="328" y="0"/>
                  </a:cubicBezTo>
                  <a:cubicBezTo>
                    <a:pt x="307" y="0"/>
                    <a:pt x="307" y="0"/>
                    <a:pt x="307" y="0"/>
                  </a:cubicBezTo>
                  <a:cubicBezTo>
                    <a:pt x="305" y="0"/>
                    <a:pt x="303" y="0"/>
                    <a:pt x="303" y="4"/>
                  </a:cubicBezTo>
                  <a:cubicBezTo>
                    <a:pt x="303" y="7"/>
                    <a:pt x="305" y="8"/>
                    <a:pt x="307" y="8"/>
                  </a:cubicBezTo>
                  <a:cubicBezTo>
                    <a:pt x="320" y="8"/>
                    <a:pt x="320" y="8"/>
                    <a:pt x="320" y="8"/>
                  </a:cubicBezTo>
                  <a:cubicBezTo>
                    <a:pt x="320" y="57"/>
                    <a:pt x="320" y="57"/>
                    <a:pt x="320" y="57"/>
                  </a:cubicBezTo>
                  <a:cubicBezTo>
                    <a:pt x="307" y="57"/>
                    <a:pt x="307" y="57"/>
                    <a:pt x="307" y="57"/>
                  </a:cubicBezTo>
                  <a:cubicBezTo>
                    <a:pt x="305" y="57"/>
                    <a:pt x="303" y="58"/>
                    <a:pt x="303" y="60"/>
                  </a:cubicBezTo>
                  <a:cubicBezTo>
                    <a:pt x="303" y="64"/>
                    <a:pt x="305" y="64"/>
                    <a:pt x="307" y="64"/>
                  </a:cubicBezTo>
                  <a:cubicBezTo>
                    <a:pt x="340" y="64"/>
                    <a:pt x="340" y="64"/>
                    <a:pt x="340" y="64"/>
                  </a:cubicBezTo>
                  <a:cubicBezTo>
                    <a:pt x="343" y="64"/>
                    <a:pt x="344" y="64"/>
                    <a:pt x="344" y="60"/>
                  </a:cubicBezTo>
                  <a:cubicBezTo>
                    <a:pt x="344" y="39"/>
                    <a:pt x="344" y="39"/>
                    <a:pt x="344" y="39"/>
                  </a:cubicBezTo>
                  <a:cubicBezTo>
                    <a:pt x="344" y="37"/>
                    <a:pt x="344" y="35"/>
                    <a:pt x="340" y="35"/>
                  </a:cubicBezTo>
                  <a:cubicBezTo>
                    <a:pt x="337" y="35"/>
                    <a:pt x="337" y="37"/>
                    <a:pt x="337" y="39"/>
                  </a:cubicBezTo>
                  <a:cubicBezTo>
                    <a:pt x="337" y="57"/>
                    <a:pt x="337" y="57"/>
                    <a:pt x="337" y="57"/>
                  </a:cubicBezTo>
                  <a:lnTo>
                    <a:pt x="328" y="57"/>
                  </a:lnTo>
                  <a:close/>
                  <a:moveTo>
                    <a:pt x="389" y="57"/>
                  </a:moveTo>
                  <a:cubicBezTo>
                    <a:pt x="389" y="0"/>
                    <a:pt x="389" y="0"/>
                    <a:pt x="389" y="0"/>
                  </a:cubicBezTo>
                  <a:cubicBezTo>
                    <a:pt x="368" y="0"/>
                    <a:pt x="368" y="0"/>
                    <a:pt x="368" y="0"/>
                  </a:cubicBezTo>
                  <a:cubicBezTo>
                    <a:pt x="366" y="0"/>
                    <a:pt x="364" y="0"/>
                    <a:pt x="364" y="4"/>
                  </a:cubicBezTo>
                  <a:cubicBezTo>
                    <a:pt x="364" y="7"/>
                    <a:pt x="366" y="8"/>
                    <a:pt x="368" y="8"/>
                  </a:cubicBezTo>
                  <a:cubicBezTo>
                    <a:pt x="380" y="8"/>
                    <a:pt x="380" y="8"/>
                    <a:pt x="380" y="8"/>
                  </a:cubicBezTo>
                  <a:cubicBezTo>
                    <a:pt x="380" y="57"/>
                    <a:pt x="380" y="57"/>
                    <a:pt x="380" y="57"/>
                  </a:cubicBezTo>
                  <a:cubicBezTo>
                    <a:pt x="368" y="57"/>
                    <a:pt x="368" y="57"/>
                    <a:pt x="368" y="57"/>
                  </a:cubicBezTo>
                  <a:cubicBezTo>
                    <a:pt x="366" y="57"/>
                    <a:pt x="364" y="58"/>
                    <a:pt x="364" y="60"/>
                  </a:cubicBezTo>
                  <a:cubicBezTo>
                    <a:pt x="364" y="64"/>
                    <a:pt x="366" y="64"/>
                    <a:pt x="368" y="64"/>
                  </a:cubicBezTo>
                  <a:cubicBezTo>
                    <a:pt x="401" y="64"/>
                    <a:pt x="401" y="64"/>
                    <a:pt x="401" y="64"/>
                  </a:cubicBezTo>
                  <a:cubicBezTo>
                    <a:pt x="403" y="64"/>
                    <a:pt x="405" y="64"/>
                    <a:pt x="405" y="60"/>
                  </a:cubicBezTo>
                  <a:cubicBezTo>
                    <a:pt x="405" y="39"/>
                    <a:pt x="405" y="39"/>
                    <a:pt x="405" y="39"/>
                  </a:cubicBezTo>
                  <a:cubicBezTo>
                    <a:pt x="405" y="37"/>
                    <a:pt x="404" y="35"/>
                    <a:pt x="401" y="35"/>
                  </a:cubicBezTo>
                  <a:cubicBezTo>
                    <a:pt x="398" y="35"/>
                    <a:pt x="396" y="37"/>
                    <a:pt x="396" y="39"/>
                  </a:cubicBezTo>
                  <a:cubicBezTo>
                    <a:pt x="396" y="57"/>
                    <a:pt x="396" y="57"/>
                    <a:pt x="396" y="57"/>
                  </a:cubicBezTo>
                  <a:lnTo>
                    <a:pt x="389" y="57"/>
                  </a:lnTo>
                  <a:close/>
                  <a:moveTo>
                    <a:pt x="433" y="0"/>
                  </a:moveTo>
                  <a:cubicBezTo>
                    <a:pt x="428" y="0"/>
                    <a:pt x="424" y="3"/>
                    <a:pt x="424" y="8"/>
                  </a:cubicBezTo>
                  <a:cubicBezTo>
                    <a:pt x="424" y="57"/>
                    <a:pt x="424" y="57"/>
                    <a:pt x="424" y="57"/>
                  </a:cubicBezTo>
                  <a:cubicBezTo>
                    <a:pt x="424" y="61"/>
                    <a:pt x="428" y="64"/>
                    <a:pt x="433" y="64"/>
                  </a:cubicBezTo>
                  <a:cubicBezTo>
                    <a:pt x="457" y="64"/>
                    <a:pt x="457" y="64"/>
                    <a:pt x="457" y="64"/>
                  </a:cubicBezTo>
                  <a:cubicBezTo>
                    <a:pt x="462" y="64"/>
                    <a:pt x="466" y="61"/>
                    <a:pt x="466" y="57"/>
                  </a:cubicBezTo>
                  <a:cubicBezTo>
                    <a:pt x="466" y="8"/>
                    <a:pt x="466" y="8"/>
                    <a:pt x="466" y="8"/>
                  </a:cubicBezTo>
                  <a:cubicBezTo>
                    <a:pt x="466" y="3"/>
                    <a:pt x="462" y="0"/>
                    <a:pt x="457" y="0"/>
                  </a:cubicBezTo>
                  <a:lnTo>
                    <a:pt x="433" y="0"/>
                  </a:lnTo>
                  <a:close/>
                  <a:moveTo>
                    <a:pt x="433" y="8"/>
                  </a:moveTo>
                  <a:cubicBezTo>
                    <a:pt x="457" y="8"/>
                    <a:pt x="457" y="8"/>
                    <a:pt x="457" y="8"/>
                  </a:cubicBezTo>
                  <a:cubicBezTo>
                    <a:pt x="457" y="57"/>
                    <a:pt x="457" y="57"/>
                    <a:pt x="457" y="57"/>
                  </a:cubicBezTo>
                  <a:cubicBezTo>
                    <a:pt x="433" y="57"/>
                    <a:pt x="433" y="57"/>
                    <a:pt x="433" y="57"/>
                  </a:cubicBezTo>
                  <a:lnTo>
                    <a:pt x="433" y="8"/>
                  </a:lnTo>
                  <a:close/>
                  <a:moveTo>
                    <a:pt x="510" y="57"/>
                  </a:moveTo>
                  <a:cubicBezTo>
                    <a:pt x="510" y="0"/>
                    <a:pt x="510" y="0"/>
                    <a:pt x="510" y="0"/>
                  </a:cubicBezTo>
                  <a:cubicBezTo>
                    <a:pt x="489" y="0"/>
                    <a:pt x="489" y="0"/>
                    <a:pt x="489" y="0"/>
                  </a:cubicBezTo>
                  <a:cubicBezTo>
                    <a:pt x="487" y="0"/>
                    <a:pt x="485" y="0"/>
                    <a:pt x="485" y="4"/>
                  </a:cubicBezTo>
                  <a:cubicBezTo>
                    <a:pt x="485" y="7"/>
                    <a:pt x="487" y="8"/>
                    <a:pt x="489" y="8"/>
                  </a:cubicBezTo>
                  <a:cubicBezTo>
                    <a:pt x="502" y="8"/>
                    <a:pt x="502" y="8"/>
                    <a:pt x="502" y="8"/>
                  </a:cubicBezTo>
                  <a:cubicBezTo>
                    <a:pt x="502" y="57"/>
                    <a:pt x="502" y="57"/>
                    <a:pt x="502" y="57"/>
                  </a:cubicBezTo>
                  <a:cubicBezTo>
                    <a:pt x="489" y="57"/>
                    <a:pt x="489" y="57"/>
                    <a:pt x="489" y="57"/>
                  </a:cubicBezTo>
                  <a:cubicBezTo>
                    <a:pt x="487" y="57"/>
                    <a:pt x="485" y="58"/>
                    <a:pt x="485" y="60"/>
                  </a:cubicBezTo>
                  <a:cubicBezTo>
                    <a:pt x="485" y="64"/>
                    <a:pt x="487" y="64"/>
                    <a:pt x="489" y="64"/>
                  </a:cubicBezTo>
                  <a:cubicBezTo>
                    <a:pt x="522" y="64"/>
                    <a:pt x="522" y="64"/>
                    <a:pt x="522" y="64"/>
                  </a:cubicBezTo>
                  <a:cubicBezTo>
                    <a:pt x="524" y="64"/>
                    <a:pt x="527" y="64"/>
                    <a:pt x="527" y="60"/>
                  </a:cubicBezTo>
                  <a:cubicBezTo>
                    <a:pt x="527" y="39"/>
                    <a:pt x="527" y="39"/>
                    <a:pt x="527" y="39"/>
                  </a:cubicBezTo>
                  <a:cubicBezTo>
                    <a:pt x="527" y="37"/>
                    <a:pt x="525" y="35"/>
                    <a:pt x="522" y="35"/>
                  </a:cubicBezTo>
                  <a:cubicBezTo>
                    <a:pt x="519" y="35"/>
                    <a:pt x="518" y="37"/>
                    <a:pt x="518" y="39"/>
                  </a:cubicBezTo>
                  <a:cubicBezTo>
                    <a:pt x="518" y="57"/>
                    <a:pt x="518" y="57"/>
                    <a:pt x="518" y="57"/>
                  </a:cubicBezTo>
                  <a:lnTo>
                    <a:pt x="51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45" name="Freeform 78"/>
            <p:cNvSpPr>
              <a:spLocks noEditPoints="1"/>
            </p:cNvSpPr>
            <p:nvPr/>
          </p:nvSpPr>
          <p:spPr bwMode="gray">
            <a:xfrm>
              <a:off x="11009645" y="5228485"/>
              <a:ext cx="826485" cy="99610"/>
            </a:xfrm>
            <a:custGeom>
              <a:avLst/>
              <a:gdLst>
                <a:gd name="T0" fmla="*/ 4 w 527"/>
                <a:gd name="T1" fmla="*/ 0 h 65"/>
                <a:gd name="T2" fmla="*/ 17 w 527"/>
                <a:gd name="T3" fmla="*/ 8 h 65"/>
                <a:gd name="T4" fmla="*/ 0 w 527"/>
                <a:gd name="T5" fmla="*/ 61 h 65"/>
                <a:gd name="T6" fmla="*/ 41 w 527"/>
                <a:gd name="T7" fmla="*/ 61 h 65"/>
                <a:gd name="T8" fmla="*/ 34 w 527"/>
                <a:gd name="T9" fmla="*/ 40 h 65"/>
                <a:gd name="T10" fmla="*/ 86 w 527"/>
                <a:gd name="T11" fmla="*/ 57 h 65"/>
                <a:gd name="T12" fmla="*/ 60 w 527"/>
                <a:gd name="T13" fmla="*/ 4 h 65"/>
                <a:gd name="T14" fmla="*/ 77 w 527"/>
                <a:gd name="T15" fmla="*/ 57 h 65"/>
                <a:gd name="T16" fmla="*/ 65 w 527"/>
                <a:gd name="T17" fmla="*/ 65 h 65"/>
                <a:gd name="T18" fmla="*/ 102 w 527"/>
                <a:gd name="T19" fmla="*/ 40 h 65"/>
                <a:gd name="T20" fmla="*/ 93 w 527"/>
                <a:gd name="T21" fmla="*/ 57 h 65"/>
                <a:gd name="T22" fmla="*/ 146 w 527"/>
                <a:gd name="T23" fmla="*/ 0 h 65"/>
                <a:gd name="T24" fmla="*/ 126 w 527"/>
                <a:gd name="T25" fmla="*/ 8 h 65"/>
                <a:gd name="T26" fmla="*/ 126 w 527"/>
                <a:gd name="T27" fmla="*/ 57 h 65"/>
                <a:gd name="T28" fmla="*/ 159 w 527"/>
                <a:gd name="T29" fmla="*/ 65 h 65"/>
                <a:gd name="T30" fmla="*/ 159 w 527"/>
                <a:gd name="T31" fmla="*/ 36 h 65"/>
                <a:gd name="T32" fmla="*/ 146 w 527"/>
                <a:gd name="T33" fmla="*/ 57 h 65"/>
                <a:gd name="T34" fmla="*/ 182 w 527"/>
                <a:gd name="T35" fmla="*/ 57 h 65"/>
                <a:gd name="T36" fmla="*/ 224 w 527"/>
                <a:gd name="T37" fmla="*/ 57 h 65"/>
                <a:gd name="T38" fmla="*/ 191 w 527"/>
                <a:gd name="T39" fmla="*/ 0 h 65"/>
                <a:gd name="T40" fmla="*/ 215 w 527"/>
                <a:gd name="T41" fmla="*/ 57 h 65"/>
                <a:gd name="T42" fmla="*/ 267 w 527"/>
                <a:gd name="T43" fmla="*/ 57 h 65"/>
                <a:gd name="T44" fmla="*/ 243 w 527"/>
                <a:gd name="T45" fmla="*/ 4 h 65"/>
                <a:gd name="T46" fmla="*/ 259 w 527"/>
                <a:gd name="T47" fmla="*/ 57 h 65"/>
                <a:gd name="T48" fmla="*/ 246 w 527"/>
                <a:gd name="T49" fmla="*/ 65 h 65"/>
                <a:gd name="T50" fmla="*/ 284 w 527"/>
                <a:gd name="T51" fmla="*/ 40 h 65"/>
                <a:gd name="T52" fmla="*/ 276 w 527"/>
                <a:gd name="T53" fmla="*/ 57 h 65"/>
                <a:gd name="T54" fmla="*/ 303 w 527"/>
                <a:gd name="T55" fmla="*/ 8 h 65"/>
                <a:gd name="T56" fmla="*/ 337 w 527"/>
                <a:gd name="T57" fmla="*/ 65 h 65"/>
                <a:gd name="T58" fmla="*/ 337 w 527"/>
                <a:gd name="T59" fmla="*/ 0 h 65"/>
                <a:gd name="T60" fmla="*/ 337 w 527"/>
                <a:gd name="T61" fmla="*/ 8 h 65"/>
                <a:gd name="T62" fmla="*/ 311 w 527"/>
                <a:gd name="T63" fmla="*/ 8 h 65"/>
                <a:gd name="T64" fmla="*/ 364 w 527"/>
                <a:gd name="T65" fmla="*/ 57 h 65"/>
                <a:gd name="T66" fmla="*/ 405 w 527"/>
                <a:gd name="T67" fmla="*/ 57 h 65"/>
                <a:gd name="T68" fmla="*/ 372 w 527"/>
                <a:gd name="T69" fmla="*/ 0 h 65"/>
                <a:gd name="T70" fmla="*/ 396 w 527"/>
                <a:gd name="T71" fmla="*/ 57 h 65"/>
                <a:gd name="T72" fmla="*/ 449 w 527"/>
                <a:gd name="T73" fmla="*/ 57 h 65"/>
                <a:gd name="T74" fmla="*/ 424 w 527"/>
                <a:gd name="T75" fmla="*/ 4 h 65"/>
                <a:gd name="T76" fmla="*/ 441 w 527"/>
                <a:gd name="T77" fmla="*/ 57 h 65"/>
                <a:gd name="T78" fmla="*/ 429 w 527"/>
                <a:gd name="T79" fmla="*/ 65 h 65"/>
                <a:gd name="T80" fmla="*/ 466 w 527"/>
                <a:gd name="T81" fmla="*/ 40 h 65"/>
                <a:gd name="T82" fmla="*/ 457 w 527"/>
                <a:gd name="T83" fmla="*/ 57 h 65"/>
                <a:gd name="T84" fmla="*/ 485 w 527"/>
                <a:gd name="T85" fmla="*/ 8 h 65"/>
                <a:gd name="T86" fmla="*/ 518 w 527"/>
                <a:gd name="T87" fmla="*/ 65 h 65"/>
                <a:gd name="T88" fmla="*/ 518 w 527"/>
                <a:gd name="T89" fmla="*/ 0 h 65"/>
                <a:gd name="T90" fmla="*/ 518 w 527"/>
                <a:gd name="T91" fmla="*/ 8 h 65"/>
                <a:gd name="T92" fmla="*/ 494 w 527"/>
                <a:gd name="T93"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7" h="65">
                  <a:moveTo>
                    <a:pt x="25" y="57"/>
                  </a:moveTo>
                  <a:cubicBezTo>
                    <a:pt x="25" y="0"/>
                    <a:pt x="25" y="0"/>
                    <a:pt x="25" y="0"/>
                  </a:cubicBezTo>
                  <a:cubicBezTo>
                    <a:pt x="4" y="0"/>
                    <a:pt x="4" y="0"/>
                    <a:pt x="4" y="0"/>
                  </a:cubicBezTo>
                  <a:cubicBezTo>
                    <a:pt x="2" y="0"/>
                    <a:pt x="0" y="1"/>
                    <a:pt x="0" y="4"/>
                  </a:cubicBezTo>
                  <a:cubicBezTo>
                    <a:pt x="0" y="7"/>
                    <a:pt x="2" y="8"/>
                    <a:pt x="4" y="8"/>
                  </a:cubicBezTo>
                  <a:cubicBezTo>
                    <a:pt x="17" y="8"/>
                    <a:pt x="17" y="8"/>
                    <a:pt x="17" y="8"/>
                  </a:cubicBezTo>
                  <a:cubicBezTo>
                    <a:pt x="17" y="57"/>
                    <a:pt x="17" y="57"/>
                    <a:pt x="17" y="57"/>
                  </a:cubicBezTo>
                  <a:cubicBezTo>
                    <a:pt x="4" y="57"/>
                    <a:pt x="4" y="57"/>
                    <a:pt x="4" y="57"/>
                  </a:cubicBezTo>
                  <a:cubicBezTo>
                    <a:pt x="2" y="57"/>
                    <a:pt x="0" y="58"/>
                    <a:pt x="0" y="61"/>
                  </a:cubicBezTo>
                  <a:cubicBezTo>
                    <a:pt x="0" y="64"/>
                    <a:pt x="2" y="65"/>
                    <a:pt x="4" y="65"/>
                  </a:cubicBezTo>
                  <a:cubicBezTo>
                    <a:pt x="38" y="65"/>
                    <a:pt x="38" y="65"/>
                    <a:pt x="38" y="65"/>
                  </a:cubicBezTo>
                  <a:cubicBezTo>
                    <a:pt x="40" y="65"/>
                    <a:pt x="41" y="64"/>
                    <a:pt x="41" y="61"/>
                  </a:cubicBezTo>
                  <a:cubicBezTo>
                    <a:pt x="41" y="40"/>
                    <a:pt x="41" y="40"/>
                    <a:pt x="41" y="40"/>
                  </a:cubicBezTo>
                  <a:cubicBezTo>
                    <a:pt x="41" y="38"/>
                    <a:pt x="41" y="36"/>
                    <a:pt x="38" y="36"/>
                  </a:cubicBezTo>
                  <a:cubicBezTo>
                    <a:pt x="34" y="36"/>
                    <a:pt x="34" y="38"/>
                    <a:pt x="34" y="40"/>
                  </a:cubicBezTo>
                  <a:cubicBezTo>
                    <a:pt x="34" y="57"/>
                    <a:pt x="34" y="57"/>
                    <a:pt x="34" y="57"/>
                  </a:cubicBezTo>
                  <a:lnTo>
                    <a:pt x="25" y="57"/>
                  </a:lnTo>
                  <a:close/>
                  <a:moveTo>
                    <a:pt x="86" y="57"/>
                  </a:moveTo>
                  <a:cubicBezTo>
                    <a:pt x="86" y="0"/>
                    <a:pt x="86" y="0"/>
                    <a:pt x="86" y="0"/>
                  </a:cubicBezTo>
                  <a:cubicBezTo>
                    <a:pt x="65" y="0"/>
                    <a:pt x="65" y="0"/>
                    <a:pt x="65" y="0"/>
                  </a:cubicBezTo>
                  <a:cubicBezTo>
                    <a:pt x="63" y="0"/>
                    <a:pt x="60" y="1"/>
                    <a:pt x="60" y="4"/>
                  </a:cubicBezTo>
                  <a:cubicBezTo>
                    <a:pt x="60" y="7"/>
                    <a:pt x="63" y="8"/>
                    <a:pt x="65" y="8"/>
                  </a:cubicBezTo>
                  <a:cubicBezTo>
                    <a:pt x="77" y="8"/>
                    <a:pt x="77" y="8"/>
                    <a:pt x="77" y="8"/>
                  </a:cubicBezTo>
                  <a:cubicBezTo>
                    <a:pt x="77" y="57"/>
                    <a:pt x="77" y="57"/>
                    <a:pt x="77" y="57"/>
                  </a:cubicBezTo>
                  <a:cubicBezTo>
                    <a:pt x="65" y="57"/>
                    <a:pt x="65" y="57"/>
                    <a:pt x="65" y="57"/>
                  </a:cubicBezTo>
                  <a:cubicBezTo>
                    <a:pt x="63" y="57"/>
                    <a:pt x="60" y="58"/>
                    <a:pt x="60" y="61"/>
                  </a:cubicBezTo>
                  <a:cubicBezTo>
                    <a:pt x="60" y="64"/>
                    <a:pt x="63" y="65"/>
                    <a:pt x="65" y="65"/>
                  </a:cubicBezTo>
                  <a:cubicBezTo>
                    <a:pt x="98" y="65"/>
                    <a:pt x="98" y="65"/>
                    <a:pt x="98" y="65"/>
                  </a:cubicBezTo>
                  <a:cubicBezTo>
                    <a:pt x="100" y="65"/>
                    <a:pt x="102" y="64"/>
                    <a:pt x="102" y="61"/>
                  </a:cubicBezTo>
                  <a:cubicBezTo>
                    <a:pt x="102" y="40"/>
                    <a:pt x="102" y="40"/>
                    <a:pt x="102" y="40"/>
                  </a:cubicBezTo>
                  <a:cubicBezTo>
                    <a:pt x="102" y="38"/>
                    <a:pt x="101" y="36"/>
                    <a:pt x="98" y="36"/>
                  </a:cubicBezTo>
                  <a:cubicBezTo>
                    <a:pt x="95" y="36"/>
                    <a:pt x="93" y="38"/>
                    <a:pt x="93" y="40"/>
                  </a:cubicBezTo>
                  <a:cubicBezTo>
                    <a:pt x="93" y="57"/>
                    <a:pt x="93" y="57"/>
                    <a:pt x="93" y="57"/>
                  </a:cubicBezTo>
                  <a:lnTo>
                    <a:pt x="86" y="57"/>
                  </a:lnTo>
                  <a:close/>
                  <a:moveTo>
                    <a:pt x="146" y="57"/>
                  </a:moveTo>
                  <a:cubicBezTo>
                    <a:pt x="146" y="0"/>
                    <a:pt x="146" y="0"/>
                    <a:pt x="146" y="0"/>
                  </a:cubicBezTo>
                  <a:cubicBezTo>
                    <a:pt x="126" y="0"/>
                    <a:pt x="126" y="0"/>
                    <a:pt x="126" y="0"/>
                  </a:cubicBezTo>
                  <a:cubicBezTo>
                    <a:pt x="123" y="0"/>
                    <a:pt x="121" y="1"/>
                    <a:pt x="121" y="4"/>
                  </a:cubicBezTo>
                  <a:cubicBezTo>
                    <a:pt x="121" y="7"/>
                    <a:pt x="123" y="8"/>
                    <a:pt x="126" y="8"/>
                  </a:cubicBezTo>
                  <a:cubicBezTo>
                    <a:pt x="138" y="8"/>
                    <a:pt x="138" y="8"/>
                    <a:pt x="138" y="8"/>
                  </a:cubicBezTo>
                  <a:cubicBezTo>
                    <a:pt x="138" y="57"/>
                    <a:pt x="138" y="57"/>
                    <a:pt x="138" y="57"/>
                  </a:cubicBezTo>
                  <a:cubicBezTo>
                    <a:pt x="126" y="57"/>
                    <a:pt x="126" y="57"/>
                    <a:pt x="126" y="57"/>
                  </a:cubicBezTo>
                  <a:cubicBezTo>
                    <a:pt x="123" y="57"/>
                    <a:pt x="121" y="58"/>
                    <a:pt x="121" y="61"/>
                  </a:cubicBezTo>
                  <a:cubicBezTo>
                    <a:pt x="121" y="64"/>
                    <a:pt x="123" y="65"/>
                    <a:pt x="126" y="65"/>
                  </a:cubicBezTo>
                  <a:cubicBezTo>
                    <a:pt x="159" y="65"/>
                    <a:pt x="159" y="65"/>
                    <a:pt x="159" y="65"/>
                  </a:cubicBezTo>
                  <a:cubicBezTo>
                    <a:pt x="161" y="65"/>
                    <a:pt x="163" y="64"/>
                    <a:pt x="163" y="61"/>
                  </a:cubicBezTo>
                  <a:cubicBezTo>
                    <a:pt x="163" y="40"/>
                    <a:pt x="163" y="40"/>
                    <a:pt x="163" y="40"/>
                  </a:cubicBezTo>
                  <a:cubicBezTo>
                    <a:pt x="163" y="38"/>
                    <a:pt x="162" y="36"/>
                    <a:pt x="159" y="36"/>
                  </a:cubicBezTo>
                  <a:cubicBezTo>
                    <a:pt x="156" y="36"/>
                    <a:pt x="154" y="38"/>
                    <a:pt x="154" y="40"/>
                  </a:cubicBezTo>
                  <a:cubicBezTo>
                    <a:pt x="154" y="57"/>
                    <a:pt x="154" y="57"/>
                    <a:pt x="154" y="57"/>
                  </a:cubicBezTo>
                  <a:lnTo>
                    <a:pt x="146" y="57"/>
                  </a:lnTo>
                  <a:close/>
                  <a:moveTo>
                    <a:pt x="191" y="0"/>
                  </a:moveTo>
                  <a:cubicBezTo>
                    <a:pt x="185" y="0"/>
                    <a:pt x="182" y="4"/>
                    <a:pt x="182" y="8"/>
                  </a:cubicBezTo>
                  <a:cubicBezTo>
                    <a:pt x="182" y="57"/>
                    <a:pt x="182" y="57"/>
                    <a:pt x="182" y="57"/>
                  </a:cubicBezTo>
                  <a:cubicBezTo>
                    <a:pt x="182" y="62"/>
                    <a:pt x="185" y="65"/>
                    <a:pt x="191" y="65"/>
                  </a:cubicBezTo>
                  <a:cubicBezTo>
                    <a:pt x="215" y="65"/>
                    <a:pt x="215" y="65"/>
                    <a:pt x="215" y="65"/>
                  </a:cubicBezTo>
                  <a:cubicBezTo>
                    <a:pt x="220" y="65"/>
                    <a:pt x="224" y="62"/>
                    <a:pt x="224" y="57"/>
                  </a:cubicBezTo>
                  <a:cubicBezTo>
                    <a:pt x="224" y="8"/>
                    <a:pt x="224" y="8"/>
                    <a:pt x="224" y="8"/>
                  </a:cubicBezTo>
                  <a:cubicBezTo>
                    <a:pt x="224" y="4"/>
                    <a:pt x="219" y="0"/>
                    <a:pt x="215" y="0"/>
                  </a:cubicBezTo>
                  <a:lnTo>
                    <a:pt x="191" y="0"/>
                  </a:lnTo>
                  <a:close/>
                  <a:moveTo>
                    <a:pt x="191" y="8"/>
                  </a:moveTo>
                  <a:cubicBezTo>
                    <a:pt x="215" y="8"/>
                    <a:pt x="215" y="8"/>
                    <a:pt x="215" y="8"/>
                  </a:cubicBezTo>
                  <a:cubicBezTo>
                    <a:pt x="215" y="57"/>
                    <a:pt x="215" y="57"/>
                    <a:pt x="215" y="57"/>
                  </a:cubicBezTo>
                  <a:cubicBezTo>
                    <a:pt x="191" y="57"/>
                    <a:pt x="191" y="57"/>
                    <a:pt x="191" y="57"/>
                  </a:cubicBezTo>
                  <a:lnTo>
                    <a:pt x="191" y="8"/>
                  </a:lnTo>
                  <a:close/>
                  <a:moveTo>
                    <a:pt x="267" y="57"/>
                  </a:moveTo>
                  <a:cubicBezTo>
                    <a:pt x="267" y="0"/>
                    <a:pt x="267" y="0"/>
                    <a:pt x="267" y="0"/>
                  </a:cubicBezTo>
                  <a:cubicBezTo>
                    <a:pt x="246" y="0"/>
                    <a:pt x="246" y="0"/>
                    <a:pt x="246" y="0"/>
                  </a:cubicBezTo>
                  <a:cubicBezTo>
                    <a:pt x="245" y="0"/>
                    <a:pt x="243" y="1"/>
                    <a:pt x="243" y="4"/>
                  </a:cubicBezTo>
                  <a:cubicBezTo>
                    <a:pt x="243" y="7"/>
                    <a:pt x="245" y="8"/>
                    <a:pt x="246" y="8"/>
                  </a:cubicBezTo>
                  <a:cubicBezTo>
                    <a:pt x="259" y="8"/>
                    <a:pt x="259" y="8"/>
                    <a:pt x="259" y="8"/>
                  </a:cubicBezTo>
                  <a:cubicBezTo>
                    <a:pt x="259" y="57"/>
                    <a:pt x="259" y="57"/>
                    <a:pt x="259" y="57"/>
                  </a:cubicBezTo>
                  <a:cubicBezTo>
                    <a:pt x="246" y="57"/>
                    <a:pt x="246" y="57"/>
                    <a:pt x="246" y="57"/>
                  </a:cubicBezTo>
                  <a:cubicBezTo>
                    <a:pt x="245" y="57"/>
                    <a:pt x="243" y="58"/>
                    <a:pt x="243" y="61"/>
                  </a:cubicBezTo>
                  <a:cubicBezTo>
                    <a:pt x="243" y="64"/>
                    <a:pt x="245" y="65"/>
                    <a:pt x="246" y="65"/>
                  </a:cubicBezTo>
                  <a:cubicBezTo>
                    <a:pt x="280" y="65"/>
                    <a:pt x="280" y="65"/>
                    <a:pt x="280" y="65"/>
                  </a:cubicBezTo>
                  <a:cubicBezTo>
                    <a:pt x="282" y="65"/>
                    <a:pt x="284" y="64"/>
                    <a:pt x="284" y="61"/>
                  </a:cubicBezTo>
                  <a:cubicBezTo>
                    <a:pt x="284" y="40"/>
                    <a:pt x="284" y="40"/>
                    <a:pt x="284" y="40"/>
                  </a:cubicBezTo>
                  <a:cubicBezTo>
                    <a:pt x="284" y="38"/>
                    <a:pt x="283" y="36"/>
                    <a:pt x="280" y="36"/>
                  </a:cubicBezTo>
                  <a:cubicBezTo>
                    <a:pt x="277" y="36"/>
                    <a:pt x="276" y="38"/>
                    <a:pt x="276" y="40"/>
                  </a:cubicBezTo>
                  <a:cubicBezTo>
                    <a:pt x="276" y="57"/>
                    <a:pt x="276" y="57"/>
                    <a:pt x="276" y="57"/>
                  </a:cubicBezTo>
                  <a:lnTo>
                    <a:pt x="267" y="57"/>
                  </a:lnTo>
                  <a:close/>
                  <a:moveTo>
                    <a:pt x="311" y="0"/>
                  </a:moveTo>
                  <a:cubicBezTo>
                    <a:pt x="307" y="0"/>
                    <a:pt x="303" y="4"/>
                    <a:pt x="303" y="8"/>
                  </a:cubicBezTo>
                  <a:cubicBezTo>
                    <a:pt x="303" y="57"/>
                    <a:pt x="303" y="57"/>
                    <a:pt x="303" y="57"/>
                  </a:cubicBezTo>
                  <a:cubicBezTo>
                    <a:pt x="303" y="62"/>
                    <a:pt x="307" y="65"/>
                    <a:pt x="311" y="65"/>
                  </a:cubicBezTo>
                  <a:cubicBezTo>
                    <a:pt x="337" y="65"/>
                    <a:pt x="337" y="65"/>
                    <a:pt x="337" y="65"/>
                  </a:cubicBezTo>
                  <a:cubicBezTo>
                    <a:pt x="341" y="65"/>
                    <a:pt x="344" y="62"/>
                    <a:pt x="344" y="57"/>
                  </a:cubicBezTo>
                  <a:cubicBezTo>
                    <a:pt x="344" y="8"/>
                    <a:pt x="344" y="8"/>
                    <a:pt x="344" y="8"/>
                  </a:cubicBezTo>
                  <a:cubicBezTo>
                    <a:pt x="344" y="4"/>
                    <a:pt x="341" y="0"/>
                    <a:pt x="337" y="0"/>
                  </a:cubicBezTo>
                  <a:lnTo>
                    <a:pt x="311" y="0"/>
                  </a:lnTo>
                  <a:close/>
                  <a:moveTo>
                    <a:pt x="311" y="8"/>
                  </a:moveTo>
                  <a:cubicBezTo>
                    <a:pt x="337" y="8"/>
                    <a:pt x="337" y="8"/>
                    <a:pt x="337" y="8"/>
                  </a:cubicBezTo>
                  <a:cubicBezTo>
                    <a:pt x="337" y="57"/>
                    <a:pt x="337" y="57"/>
                    <a:pt x="337" y="57"/>
                  </a:cubicBezTo>
                  <a:cubicBezTo>
                    <a:pt x="311" y="57"/>
                    <a:pt x="311" y="57"/>
                    <a:pt x="311" y="57"/>
                  </a:cubicBezTo>
                  <a:lnTo>
                    <a:pt x="311" y="8"/>
                  </a:lnTo>
                  <a:close/>
                  <a:moveTo>
                    <a:pt x="372" y="0"/>
                  </a:moveTo>
                  <a:cubicBezTo>
                    <a:pt x="368" y="0"/>
                    <a:pt x="364" y="4"/>
                    <a:pt x="364" y="8"/>
                  </a:cubicBezTo>
                  <a:cubicBezTo>
                    <a:pt x="364" y="57"/>
                    <a:pt x="364" y="57"/>
                    <a:pt x="364" y="57"/>
                  </a:cubicBezTo>
                  <a:cubicBezTo>
                    <a:pt x="364" y="62"/>
                    <a:pt x="367" y="65"/>
                    <a:pt x="372" y="65"/>
                  </a:cubicBezTo>
                  <a:cubicBezTo>
                    <a:pt x="396" y="65"/>
                    <a:pt x="396" y="65"/>
                    <a:pt x="396" y="65"/>
                  </a:cubicBezTo>
                  <a:cubicBezTo>
                    <a:pt x="402" y="65"/>
                    <a:pt x="405" y="62"/>
                    <a:pt x="405" y="57"/>
                  </a:cubicBezTo>
                  <a:cubicBezTo>
                    <a:pt x="405" y="8"/>
                    <a:pt x="405" y="8"/>
                    <a:pt x="405" y="8"/>
                  </a:cubicBezTo>
                  <a:cubicBezTo>
                    <a:pt x="405" y="4"/>
                    <a:pt x="402" y="0"/>
                    <a:pt x="396" y="0"/>
                  </a:cubicBezTo>
                  <a:lnTo>
                    <a:pt x="372" y="0"/>
                  </a:lnTo>
                  <a:close/>
                  <a:moveTo>
                    <a:pt x="372" y="8"/>
                  </a:moveTo>
                  <a:cubicBezTo>
                    <a:pt x="396" y="8"/>
                    <a:pt x="396" y="8"/>
                    <a:pt x="396" y="8"/>
                  </a:cubicBezTo>
                  <a:cubicBezTo>
                    <a:pt x="396" y="57"/>
                    <a:pt x="396" y="57"/>
                    <a:pt x="396" y="57"/>
                  </a:cubicBezTo>
                  <a:cubicBezTo>
                    <a:pt x="372" y="57"/>
                    <a:pt x="372" y="57"/>
                    <a:pt x="372" y="57"/>
                  </a:cubicBezTo>
                  <a:lnTo>
                    <a:pt x="372" y="8"/>
                  </a:lnTo>
                  <a:close/>
                  <a:moveTo>
                    <a:pt x="449" y="57"/>
                  </a:moveTo>
                  <a:cubicBezTo>
                    <a:pt x="449" y="0"/>
                    <a:pt x="449" y="0"/>
                    <a:pt x="449" y="0"/>
                  </a:cubicBezTo>
                  <a:cubicBezTo>
                    <a:pt x="429" y="0"/>
                    <a:pt x="429" y="0"/>
                    <a:pt x="429" y="0"/>
                  </a:cubicBezTo>
                  <a:cubicBezTo>
                    <a:pt x="426" y="0"/>
                    <a:pt x="424" y="1"/>
                    <a:pt x="424" y="4"/>
                  </a:cubicBezTo>
                  <a:cubicBezTo>
                    <a:pt x="424" y="7"/>
                    <a:pt x="426" y="8"/>
                    <a:pt x="429" y="8"/>
                  </a:cubicBezTo>
                  <a:cubicBezTo>
                    <a:pt x="441" y="8"/>
                    <a:pt x="441" y="8"/>
                    <a:pt x="441" y="8"/>
                  </a:cubicBezTo>
                  <a:cubicBezTo>
                    <a:pt x="441" y="57"/>
                    <a:pt x="441" y="57"/>
                    <a:pt x="441" y="57"/>
                  </a:cubicBezTo>
                  <a:cubicBezTo>
                    <a:pt x="429" y="57"/>
                    <a:pt x="429" y="57"/>
                    <a:pt x="429" y="57"/>
                  </a:cubicBezTo>
                  <a:cubicBezTo>
                    <a:pt x="426" y="57"/>
                    <a:pt x="424" y="58"/>
                    <a:pt x="424" y="61"/>
                  </a:cubicBezTo>
                  <a:cubicBezTo>
                    <a:pt x="424" y="64"/>
                    <a:pt x="426" y="65"/>
                    <a:pt x="429" y="65"/>
                  </a:cubicBezTo>
                  <a:cubicBezTo>
                    <a:pt x="462" y="65"/>
                    <a:pt x="462" y="65"/>
                    <a:pt x="462" y="65"/>
                  </a:cubicBezTo>
                  <a:cubicBezTo>
                    <a:pt x="464" y="65"/>
                    <a:pt x="466" y="64"/>
                    <a:pt x="466" y="61"/>
                  </a:cubicBezTo>
                  <a:cubicBezTo>
                    <a:pt x="466" y="40"/>
                    <a:pt x="466" y="40"/>
                    <a:pt x="466" y="40"/>
                  </a:cubicBezTo>
                  <a:cubicBezTo>
                    <a:pt x="466" y="38"/>
                    <a:pt x="465" y="36"/>
                    <a:pt x="462" y="36"/>
                  </a:cubicBezTo>
                  <a:cubicBezTo>
                    <a:pt x="458" y="36"/>
                    <a:pt x="457" y="38"/>
                    <a:pt x="457" y="40"/>
                  </a:cubicBezTo>
                  <a:cubicBezTo>
                    <a:pt x="457" y="57"/>
                    <a:pt x="457" y="57"/>
                    <a:pt x="457" y="57"/>
                  </a:cubicBezTo>
                  <a:lnTo>
                    <a:pt x="449" y="57"/>
                  </a:lnTo>
                  <a:close/>
                  <a:moveTo>
                    <a:pt x="494" y="0"/>
                  </a:moveTo>
                  <a:cubicBezTo>
                    <a:pt x="488" y="0"/>
                    <a:pt x="485" y="4"/>
                    <a:pt x="485" y="8"/>
                  </a:cubicBezTo>
                  <a:cubicBezTo>
                    <a:pt x="485" y="57"/>
                    <a:pt x="485" y="57"/>
                    <a:pt x="485" y="57"/>
                  </a:cubicBezTo>
                  <a:cubicBezTo>
                    <a:pt x="485" y="62"/>
                    <a:pt x="488" y="65"/>
                    <a:pt x="494" y="65"/>
                  </a:cubicBezTo>
                  <a:cubicBezTo>
                    <a:pt x="518" y="65"/>
                    <a:pt x="518" y="65"/>
                    <a:pt x="518" y="65"/>
                  </a:cubicBezTo>
                  <a:cubicBezTo>
                    <a:pt x="523" y="65"/>
                    <a:pt x="527" y="62"/>
                    <a:pt x="527" y="57"/>
                  </a:cubicBezTo>
                  <a:cubicBezTo>
                    <a:pt x="527" y="8"/>
                    <a:pt x="527" y="8"/>
                    <a:pt x="527" y="8"/>
                  </a:cubicBezTo>
                  <a:cubicBezTo>
                    <a:pt x="527" y="4"/>
                    <a:pt x="522" y="0"/>
                    <a:pt x="518" y="0"/>
                  </a:cubicBezTo>
                  <a:lnTo>
                    <a:pt x="494" y="0"/>
                  </a:lnTo>
                  <a:close/>
                  <a:moveTo>
                    <a:pt x="494" y="8"/>
                  </a:moveTo>
                  <a:cubicBezTo>
                    <a:pt x="518" y="8"/>
                    <a:pt x="518" y="8"/>
                    <a:pt x="518" y="8"/>
                  </a:cubicBezTo>
                  <a:cubicBezTo>
                    <a:pt x="518" y="57"/>
                    <a:pt x="518" y="57"/>
                    <a:pt x="518" y="57"/>
                  </a:cubicBezTo>
                  <a:cubicBezTo>
                    <a:pt x="494" y="57"/>
                    <a:pt x="494" y="57"/>
                    <a:pt x="494" y="57"/>
                  </a:cubicBezTo>
                  <a:lnTo>
                    <a:pt x="494"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46" name="Freeform 79"/>
            <p:cNvSpPr>
              <a:spLocks noEditPoints="1"/>
            </p:cNvSpPr>
            <p:nvPr/>
          </p:nvSpPr>
          <p:spPr bwMode="gray">
            <a:xfrm>
              <a:off x="11009645" y="5069650"/>
              <a:ext cx="826485" cy="102301"/>
            </a:xfrm>
            <a:custGeom>
              <a:avLst/>
              <a:gdLst>
                <a:gd name="T0" fmla="*/ 4 w 527"/>
                <a:gd name="T1" fmla="*/ 0 h 66"/>
                <a:gd name="T2" fmla="*/ 17 w 527"/>
                <a:gd name="T3" fmla="*/ 9 h 66"/>
                <a:gd name="T4" fmla="*/ 0 w 527"/>
                <a:gd name="T5" fmla="*/ 62 h 66"/>
                <a:gd name="T6" fmla="*/ 41 w 527"/>
                <a:gd name="T7" fmla="*/ 62 h 66"/>
                <a:gd name="T8" fmla="*/ 34 w 527"/>
                <a:gd name="T9" fmla="*/ 40 h 66"/>
                <a:gd name="T10" fmla="*/ 69 w 527"/>
                <a:gd name="T11" fmla="*/ 0 h 66"/>
                <a:gd name="T12" fmla="*/ 69 w 527"/>
                <a:gd name="T13" fmla="*/ 66 h 66"/>
                <a:gd name="T14" fmla="*/ 102 w 527"/>
                <a:gd name="T15" fmla="*/ 9 h 66"/>
                <a:gd name="T16" fmla="*/ 69 w 527"/>
                <a:gd name="T17" fmla="*/ 9 h 66"/>
                <a:gd name="T18" fmla="*/ 69 w 527"/>
                <a:gd name="T19" fmla="*/ 57 h 66"/>
                <a:gd name="T20" fmla="*/ 121 w 527"/>
                <a:gd name="T21" fmla="*/ 9 h 66"/>
                <a:gd name="T22" fmla="*/ 154 w 527"/>
                <a:gd name="T23" fmla="*/ 66 h 66"/>
                <a:gd name="T24" fmla="*/ 154 w 527"/>
                <a:gd name="T25" fmla="*/ 0 h 66"/>
                <a:gd name="T26" fmla="*/ 154 w 527"/>
                <a:gd name="T27" fmla="*/ 9 h 66"/>
                <a:gd name="T28" fmla="*/ 130 w 527"/>
                <a:gd name="T29" fmla="*/ 9 h 66"/>
                <a:gd name="T30" fmla="*/ 186 w 527"/>
                <a:gd name="T31" fmla="*/ 0 h 66"/>
                <a:gd name="T32" fmla="*/ 199 w 527"/>
                <a:gd name="T33" fmla="*/ 9 h 66"/>
                <a:gd name="T34" fmla="*/ 182 w 527"/>
                <a:gd name="T35" fmla="*/ 62 h 66"/>
                <a:gd name="T36" fmla="*/ 224 w 527"/>
                <a:gd name="T37" fmla="*/ 62 h 66"/>
                <a:gd name="T38" fmla="*/ 215 w 527"/>
                <a:gd name="T39" fmla="*/ 40 h 66"/>
                <a:gd name="T40" fmla="*/ 251 w 527"/>
                <a:gd name="T41" fmla="*/ 0 h 66"/>
                <a:gd name="T42" fmla="*/ 251 w 527"/>
                <a:gd name="T43" fmla="*/ 66 h 66"/>
                <a:gd name="T44" fmla="*/ 284 w 527"/>
                <a:gd name="T45" fmla="*/ 9 h 66"/>
                <a:gd name="T46" fmla="*/ 251 w 527"/>
                <a:gd name="T47" fmla="*/ 9 h 66"/>
                <a:gd name="T48" fmla="*/ 251 w 527"/>
                <a:gd name="T49" fmla="*/ 57 h 66"/>
                <a:gd name="T50" fmla="*/ 328 w 527"/>
                <a:gd name="T51" fmla="*/ 0 h 66"/>
                <a:gd name="T52" fmla="*/ 307 w 527"/>
                <a:gd name="T53" fmla="*/ 9 h 66"/>
                <a:gd name="T54" fmla="*/ 307 w 527"/>
                <a:gd name="T55" fmla="*/ 57 h 66"/>
                <a:gd name="T56" fmla="*/ 340 w 527"/>
                <a:gd name="T57" fmla="*/ 66 h 66"/>
                <a:gd name="T58" fmla="*/ 340 w 527"/>
                <a:gd name="T59" fmla="*/ 36 h 66"/>
                <a:gd name="T60" fmla="*/ 328 w 527"/>
                <a:gd name="T61" fmla="*/ 57 h 66"/>
                <a:gd name="T62" fmla="*/ 364 w 527"/>
                <a:gd name="T63" fmla="*/ 57 h 66"/>
                <a:gd name="T64" fmla="*/ 405 w 527"/>
                <a:gd name="T65" fmla="*/ 57 h 66"/>
                <a:gd name="T66" fmla="*/ 372 w 527"/>
                <a:gd name="T67" fmla="*/ 0 h 66"/>
                <a:gd name="T68" fmla="*/ 396 w 527"/>
                <a:gd name="T69" fmla="*/ 57 h 66"/>
                <a:gd name="T70" fmla="*/ 449 w 527"/>
                <a:gd name="T71" fmla="*/ 57 h 66"/>
                <a:gd name="T72" fmla="*/ 424 w 527"/>
                <a:gd name="T73" fmla="*/ 5 h 66"/>
                <a:gd name="T74" fmla="*/ 441 w 527"/>
                <a:gd name="T75" fmla="*/ 57 h 66"/>
                <a:gd name="T76" fmla="*/ 429 w 527"/>
                <a:gd name="T77" fmla="*/ 66 h 66"/>
                <a:gd name="T78" fmla="*/ 466 w 527"/>
                <a:gd name="T79" fmla="*/ 40 h 66"/>
                <a:gd name="T80" fmla="*/ 457 w 527"/>
                <a:gd name="T81" fmla="*/ 57 h 66"/>
                <a:gd name="T82" fmla="*/ 510 w 527"/>
                <a:gd name="T83" fmla="*/ 0 h 66"/>
                <a:gd name="T84" fmla="*/ 489 w 527"/>
                <a:gd name="T85" fmla="*/ 9 h 66"/>
                <a:gd name="T86" fmla="*/ 489 w 527"/>
                <a:gd name="T87" fmla="*/ 57 h 66"/>
                <a:gd name="T88" fmla="*/ 522 w 527"/>
                <a:gd name="T89" fmla="*/ 66 h 66"/>
                <a:gd name="T90" fmla="*/ 522 w 527"/>
                <a:gd name="T91" fmla="*/ 36 h 66"/>
                <a:gd name="T92" fmla="*/ 510 w 527"/>
                <a:gd name="T93" fmla="*/ 5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7" h="66">
                  <a:moveTo>
                    <a:pt x="25" y="57"/>
                  </a:moveTo>
                  <a:cubicBezTo>
                    <a:pt x="25" y="0"/>
                    <a:pt x="25" y="0"/>
                    <a:pt x="25" y="0"/>
                  </a:cubicBezTo>
                  <a:cubicBezTo>
                    <a:pt x="4" y="0"/>
                    <a:pt x="4" y="0"/>
                    <a:pt x="4" y="0"/>
                  </a:cubicBezTo>
                  <a:cubicBezTo>
                    <a:pt x="2" y="0"/>
                    <a:pt x="0" y="2"/>
                    <a:pt x="0" y="5"/>
                  </a:cubicBezTo>
                  <a:cubicBezTo>
                    <a:pt x="0" y="8"/>
                    <a:pt x="2" y="9"/>
                    <a:pt x="4" y="9"/>
                  </a:cubicBezTo>
                  <a:cubicBezTo>
                    <a:pt x="17" y="9"/>
                    <a:pt x="17" y="9"/>
                    <a:pt x="17" y="9"/>
                  </a:cubicBezTo>
                  <a:cubicBezTo>
                    <a:pt x="17" y="57"/>
                    <a:pt x="17" y="57"/>
                    <a:pt x="17" y="57"/>
                  </a:cubicBezTo>
                  <a:cubicBezTo>
                    <a:pt x="4" y="57"/>
                    <a:pt x="4" y="57"/>
                    <a:pt x="4" y="57"/>
                  </a:cubicBezTo>
                  <a:cubicBezTo>
                    <a:pt x="2" y="57"/>
                    <a:pt x="0" y="58"/>
                    <a:pt x="0" y="62"/>
                  </a:cubicBezTo>
                  <a:cubicBezTo>
                    <a:pt x="0" y="64"/>
                    <a:pt x="2" y="66"/>
                    <a:pt x="4" y="66"/>
                  </a:cubicBezTo>
                  <a:cubicBezTo>
                    <a:pt x="38" y="66"/>
                    <a:pt x="38" y="66"/>
                    <a:pt x="38" y="66"/>
                  </a:cubicBezTo>
                  <a:cubicBezTo>
                    <a:pt x="40" y="66"/>
                    <a:pt x="41" y="64"/>
                    <a:pt x="41" y="62"/>
                  </a:cubicBezTo>
                  <a:cubicBezTo>
                    <a:pt x="41" y="40"/>
                    <a:pt x="41" y="40"/>
                    <a:pt x="41" y="40"/>
                  </a:cubicBezTo>
                  <a:cubicBezTo>
                    <a:pt x="41" y="38"/>
                    <a:pt x="41" y="36"/>
                    <a:pt x="38" y="36"/>
                  </a:cubicBezTo>
                  <a:cubicBezTo>
                    <a:pt x="34" y="36"/>
                    <a:pt x="34" y="38"/>
                    <a:pt x="34" y="40"/>
                  </a:cubicBezTo>
                  <a:cubicBezTo>
                    <a:pt x="34" y="57"/>
                    <a:pt x="34" y="57"/>
                    <a:pt x="34" y="57"/>
                  </a:cubicBezTo>
                  <a:lnTo>
                    <a:pt x="25" y="57"/>
                  </a:lnTo>
                  <a:close/>
                  <a:moveTo>
                    <a:pt x="69" y="0"/>
                  </a:moveTo>
                  <a:cubicBezTo>
                    <a:pt x="65" y="0"/>
                    <a:pt x="60" y="5"/>
                    <a:pt x="60" y="9"/>
                  </a:cubicBezTo>
                  <a:cubicBezTo>
                    <a:pt x="60" y="57"/>
                    <a:pt x="60" y="57"/>
                    <a:pt x="60" y="57"/>
                  </a:cubicBezTo>
                  <a:cubicBezTo>
                    <a:pt x="60" y="62"/>
                    <a:pt x="64" y="66"/>
                    <a:pt x="69" y="66"/>
                  </a:cubicBezTo>
                  <a:cubicBezTo>
                    <a:pt x="93" y="66"/>
                    <a:pt x="93" y="66"/>
                    <a:pt x="93" y="66"/>
                  </a:cubicBezTo>
                  <a:cubicBezTo>
                    <a:pt x="99" y="66"/>
                    <a:pt x="102" y="62"/>
                    <a:pt x="102" y="57"/>
                  </a:cubicBezTo>
                  <a:cubicBezTo>
                    <a:pt x="102" y="9"/>
                    <a:pt x="102" y="9"/>
                    <a:pt x="102" y="9"/>
                  </a:cubicBezTo>
                  <a:cubicBezTo>
                    <a:pt x="102" y="5"/>
                    <a:pt x="99" y="0"/>
                    <a:pt x="93" y="0"/>
                  </a:cubicBezTo>
                  <a:lnTo>
                    <a:pt x="69" y="0"/>
                  </a:lnTo>
                  <a:close/>
                  <a:moveTo>
                    <a:pt x="69" y="9"/>
                  </a:moveTo>
                  <a:cubicBezTo>
                    <a:pt x="93" y="9"/>
                    <a:pt x="93" y="9"/>
                    <a:pt x="93" y="9"/>
                  </a:cubicBezTo>
                  <a:cubicBezTo>
                    <a:pt x="93" y="57"/>
                    <a:pt x="93" y="57"/>
                    <a:pt x="93" y="57"/>
                  </a:cubicBezTo>
                  <a:cubicBezTo>
                    <a:pt x="69" y="57"/>
                    <a:pt x="69" y="57"/>
                    <a:pt x="69" y="57"/>
                  </a:cubicBezTo>
                  <a:lnTo>
                    <a:pt x="69" y="9"/>
                  </a:lnTo>
                  <a:close/>
                  <a:moveTo>
                    <a:pt x="130" y="0"/>
                  </a:moveTo>
                  <a:cubicBezTo>
                    <a:pt x="125" y="0"/>
                    <a:pt x="121" y="5"/>
                    <a:pt x="121" y="9"/>
                  </a:cubicBezTo>
                  <a:cubicBezTo>
                    <a:pt x="121" y="57"/>
                    <a:pt x="121" y="57"/>
                    <a:pt x="121" y="57"/>
                  </a:cubicBezTo>
                  <a:cubicBezTo>
                    <a:pt x="121" y="62"/>
                    <a:pt x="125" y="66"/>
                    <a:pt x="130" y="66"/>
                  </a:cubicBezTo>
                  <a:cubicBezTo>
                    <a:pt x="154" y="66"/>
                    <a:pt x="154" y="66"/>
                    <a:pt x="154" y="66"/>
                  </a:cubicBezTo>
                  <a:cubicBezTo>
                    <a:pt x="159" y="66"/>
                    <a:pt x="163" y="62"/>
                    <a:pt x="163" y="57"/>
                  </a:cubicBezTo>
                  <a:cubicBezTo>
                    <a:pt x="163" y="9"/>
                    <a:pt x="163" y="9"/>
                    <a:pt x="163" y="9"/>
                  </a:cubicBezTo>
                  <a:cubicBezTo>
                    <a:pt x="163" y="5"/>
                    <a:pt x="159" y="0"/>
                    <a:pt x="154" y="0"/>
                  </a:cubicBezTo>
                  <a:lnTo>
                    <a:pt x="130" y="0"/>
                  </a:lnTo>
                  <a:close/>
                  <a:moveTo>
                    <a:pt x="130" y="9"/>
                  </a:moveTo>
                  <a:cubicBezTo>
                    <a:pt x="154" y="9"/>
                    <a:pt x="154" y="9"/>
                    <a:pt x="154" y="9"/>
                  </a:cubicBezTo>
                  <a:cubicBezTo>
                    <a:pt x="154" y="57"/>
                    <a:pt x="154" y="57"/>
                    <a:pt x="154" y="57"/>
                  </a:cubicBezTo>
                  <a:cubicBezTo>
                    <a:pt x="130" y="57"/>
                    <a:pt x="130" y="57"/>
                    <a:pt x="130" y="57"/>
                  </a:cubicBezTo>
                  <a:lnTo>
                    <a:pt x="130" y="9"/>
                  </a:lnTo>
                  <a:close/>
                  <a:moveTo>
                    <a:pt x="207" y="57"/>
                  </a:moveTo>
                  <a:cubicBezTo>
                    <a:pt x="207" y="0"/>
                    <a:pt x="207" y="0"/>
                    <a:pt x="207" y="0"/>
                  </a:cubicBezTo>
                  <a:cubicBezTo>
                    <a:pt x="186" y="0"/>
                    <a:pt x="186" y="0"/>
                    <a:pt x="186" y="0"/>
                  </a:cubicBezTo>
                  <a:cubicBezTo>
                    <a:pt x="184" y="0"/>
                    <a:pt x="182" y="2"/>
                    <a:pt x="182" y="5"/>
                  </a:cubicBezTo>
                  <a:cubicBezTo>
                    <a:pt x="182" y="8"/>
                    <a:pt x="184" y="9"/>
                    <a:pt x="186" y="9"/>
                  </a:cubicBezTo>
                  <a:cubicBezTo>
                    <a:pt x="199" y="9"/>
                    <a:pt x="199" y="9"/>
                    <a:pt x="199" y="9"/>
                  </a:cubicBezTo>
                  <a:cubicBezTo>
                    <a:pt x="199" y="57"/>
                    <a:pt x="199" y="57"/>
                    <a:pt x="199" y="57"/>
                  </a:cubicBezTo>
                  <a:cubicBezTo>
                    <a:pt x="186" y="57"/>
                    <a:pt x="186" y="57"/>
                    <a:pt x="186" y="57"/>
                  </a:cubicBezTo>
                  <a:cubicBezTo>
                    <a:pt x="184" y="57"/>
                    <a:pt x="182" y="58"/>
                    <a:pt x="182" y="62"/>
                  </a:cubicBezTo>
                  <a:cubicBezTo>
                    <a:pt x="182" y="64"/>
                    <a:pt x="184" y="66"/>
                    <a:pt x="186" y="66"/>
                  </a:cubicBezTo>
                  <a:cubicBezTo>
                    <a:pt x="219" y="66"/>
                    <a:pt x="219" y="66"/>
                    <a:pt x="219" y="66"/>
                  </a:cubicBezTo>
                  <a:cubicBezTo>
                    <a:pt x="221" y="66"/>
                    <a:pt x="224" y="64"/>
                    <a:pt x="224" y="62"/>
                  </a:cubicBezTo>
                  <a:cubicBezTo>
                    <a:pt x="224" y="40"/>
                    <a:pt x="224" y="40"/>
                    <a:pt x="224" y="40"/>
                  </a:cubicBezTo>
                  <a:cubicBezTo>
                    <a:pt x="224" y="38"/>
                    <a:pt x="222" y="36"/>
                    <a:pt x="219" y="36"/>
                  </a:cubicBezTo>
                  <a:cubicBezTo>
                    <a:pt x="216" y="36"/>
                    <a:pt x="215" y="38"/>
                    <a:pt x="215" y="40"/>
                  </a:cubicBezTo>
                  <a:cubicBezTo>
                    <a:pt x="215" y="57"/>
                    <a:pt x="215" y="57"/>
                    <a:pt x="215" y="57"/>
                  </a:cubicBezTo>
                  <a:lnTo>
                    <a:pt x="207" y="57"/>
                  </a:lnTo>
                  <a:close/>
                  <a:moveTo>
                    <a:pt x="251" y="0"/>
                  </a:moveTo>
                  <a:cubicBezTo>
                    <a:pt x="246" y="0"/>
                    <a:pt x="243" y="5"/>
                    <a:pt x="243" y="9"/>
                  </a:cubicBezTo>
                  <a:cubicBezTo>
                    <a:pt x="243" y="57"/>
                    <a:pt x="243" y="57"/>
                    <a:pt x="243" y="57"/>
                  </a:cubicBezTo>
                  <a:cubicBezTo>
                    <a:pt x="243" y="62"/>
                    <a:pt x="246" y="66"/>
                    <a:pt x="251" y="66"/>
                  </a:cubicBezTo>
                  <a:cubicBezTo>
                    <a:pt x="276" y="66"/>
                    <a:pt x="276" y="66"/>
                    <a:pt x="276" y="66"/>
                  </a:cubicBezTo>
                  <a:cubicBezTo>
                    <a:pt x="280" y="66"/>
                    <a:pt x="284" y="62"/>
                    <a:pt x="284" y="57"/>
                  </a:cubicBezTo>
                  <a:cubicBezTo>
                    <a:pt x="284" y="9"/>
                    <a:pt x="284" y="9"/>
                    <a:pt x="284" y="9"/>
                  </a:cubicBezTo>
                  <a:cubicBezTo>
                    <a:pt x="284" y="5"/>
                    <a:pt x="280" y="0"/>
                    <a:pt x="276" y="0"/>
                  </a:cubicBezTo>
                  <a:lnTo>
                    <a:pt x="251" y="0"/>
                  </a:lnTo>
                  <a:close/>
                  <a:moveTo>
                    <a:pt x="251" y="9"/>
                  </a:moveTo>
                  <a:cubicBezTo>
                    <a:pt x="276" y="9"/>
                    <a:pt x="276" y="9"/>
                    <a:pt x="276" y="9"/>
                  </a:cubicBezTo>
                  <a:cubicBezTo>
                    <a:pt x="276" y="57"/>
                    <a:pt x="276" y="57"/>
                    <a:pt x="276" y="57"/>
                  </a:cubicBezTo>
                  <a:cubicBezTo>
                    <a:pt x="251" y="57"/>
                    <a:pt x="251" y="57"/>
                    <a:pt x="251" y="57"/>
                  </a:cubicBezTo>
                  <a:lnTo>
                    <a:pt x="251" y="9"/>
                  </a:lnTo>
                  <a:close/>
                  <a:moveTo>
                    <a:pt x="328" y="57"/>
                  </a:moveTo>
                  <a:cubicBezTo>
                    <a:pt x="328" y="0"/>
                    <a:pt x="328" y="0"/>
                    <a:pt x="328" y="0"/>
                  </a:cubicBezTo>
                  <a:cubicBezTo>
                    <a:pt x="307" y="0"/>
                    <a:pt x="307" y="0"/>
                    <a:pt x="307" y="0"/>
                  </a:cubicBezTo>
                  <a:cubicBezTo>
                    <a:pt x="305" y="0"/>
                    <a:pt x="303" y="2"/>
                    <a:pt x="303" y="5"/>
                  </a:cubicBezTo>
                  <a:cubicBezTo>
                    <a:pt x="303" y="8"/>
                    <a:pt x="305" y="9"/>
                    <a:pt x="307" y="9"/>
                  </a:cubicBezTo>
                  <a:cubicBezTo>
                    <a:pt x="320" y="9"/>
                    <a:pt x="320" y="9"/>
                    <a:pt x="320" y="9"/>
                  </a:cubicBezTo>
                  <a:cubicBezTo>
                    <a:pt x="320" y="57"/>
                    <a:pt x="320" y="57"/>
                    <a:pt x="320" y="57"/>
                  </a:cubicBezTo>
                  <a:cubicBezTo>
                    <a:pt x="307" y="57"/>
                    <a:pt x="307" y="57"/>
                    <a:pt x="307" y="57"/>
                  </a:cubicBezTo>
                  <a:cubicBezTo>
                    <a:pt x="305" y="57"/>
                    <a:pt x="303" y="58"/>
                    <a:pt x="303" y="62"/>
                  </a:cubicBezTo>
                  <a:cubicBezTo>
                    <a:pt x="303" y="64"/>
                    <a:pt x="305" y="66"/>
                    <a:pt x="307" y="66"/>
                  </a:cubicBezTo>
                  <a:cubicBezTo>
                    <a:pt x="340" y="66"/>
                    <a:pt x="340" y="66"/>
                    <a:pt x="340" y="66"/>
                  </a:cubicBezTo>
                  <a:cubicBezTo>
                    <a:pt x="343" y="66"/>
                    <a:pt x="344" y="64"/>
                    <a:pt x="344" y="62"/>
                  </a:cubicBezTo>
                  <a:cubicBezTo>
                    <a:pt x="344" y="40"/>
                    <a:pt x="344" y="40"/>
                    <a:pt x="344" y="40"/>
                  </a:cubicBezTo>
                  <a:cubicBezTo>
                    <a:pt x="344" y="38"/>
                    <a:pt x="344" y="36"/>
                    <a:pt x="340" y="36"/>
                  </a:cubicBezTo>
                  <a:cubicBezTo>
                    <a:pt x="337" y="36"/>
                    <a:pt x="337" y="38"/>
                    <a:pt x="337" y="40"/>
                  </a:cubicBezTo>
                  <a:cubicBezTo>
                    <a:pt x="337" y="57"/>
                    <a:pt x="337" y="57"/>
                    <a:pt x="337" y="57"/>
                  </a:cubicBezTo>
                  <a:lnTo>
                    <a:pt x="328" y="57"/>
                  </a:lnTo>
                  <a:close/>
                  <a:moveTo>
                    <a:pt x="372" y="0"/>
                  </a:moveTo>
                  <a:cubicBezTo>
                    <a:pt x="368" y="0"/>
                    <a:pt x="364" y="5"/>
                    <a:pt x="364" y="9"/>
                  </a:cubicBezTo>
                  <a:cubicBezTo>
                    <a:pt x="364" y="57"/>
                    <a:pt x="364" y="57"/>
                    <a:pt x="364" y="57"/>
                  </a:cubicBezTo>
                  <a:cubicBezTo>
                    <a:pt x="364" y="62"/>
                    <a:pt x="367" y="66"/>
                    <a:pt x="372" y="66"/>
                  </a:cubicBezTo>
                  <a:cubicBezTo>
                    <a:pt x="396" y="66"/>
                    <a:pt x="396" y="66"/>
                    <a:pt x="396" y="66"/>
                  </a:cubicBezTo>
                  <a:cubicBezTo>
                    <a:pt x="402" y="66"/>
                    <a:pt x="405" y="62"/>
                    <a:pt x="405" y="57"/>
                  </a:cubicBezTo>
                  <a:cubicBezTo>
                    <a:pt x="405" y="9"/>
                    <a:pt x="405" y="9"/>
                    <a:pt x="405" y="9"/>
                  </a:cubicBezTo>
                  <a:cubicBezTo>
                    <a:pt x="405" y="5"/>
                    <a:pt x="402" y="0"/>
                    <a:pt x="396" y="0"/>
                  </a:cubicBezTo>
                  <a:lnTo>
                    <a:pt x="372" y="0"/>
                  </a:lnTo>
                  <a:close/>
                  <a:moveTo>
                    <a:pt x="372" y="9"/>
                  </a:moveTo>
                  <a:cubicBezTo>
                    <a:pt x="396" y="9"/>
                    <a:pt x="396" y="9"/>
                    <a:pt x="396" y="9"/>
                  </a:cubicBezTo>
                  <a:cubicBezTo>
                    <a:pt x="396" y="57"/>
                    <a:pt x="396" y="57"/>
                    <a:pt x="396" y="57"/>
                  </a:cubicBezTo>
                  <a:cubicBezTo>
                    <a:pt x="372" y="57"/>
                    <a:pt x="372" y="57"/>
                    <a:pt x="372" y="57"/>
                  </a:cubicBezTo>
                  <a:lnTo>
                    <a:pt x="372" y="9"/>
                  </a:lnTo>
                  <a:close/>
                  <a:moveTo>
                    <a:pt x="449" y="57"/>
                  </a:moveTo>
                  <a:cubicBezTo>
                    <a:pt x="449" y="0"/>
                    <a:pt x="449" y="0"/>
                    <a:pt x="449" y="0"/>
                  </a:cubicBezTo>
                  <a:cubicBezTo>
                    <a:pt x="429" y="0"/>
                    <a:pt x="429" y="0"/>
                    <a:pt x="429" y="0"/>
                  </a:cubicBezTo>
                  <a:cubicBezTo>
                    <a:pt x="426" y="0"/>
                    <a:pt x="424" y="2"/>
                    <a:pt x="424" y="5"/>
                  </a:cubicBezTo>
                  <a:cubicBezTo>
                    <a:pt x="424" y="8"/>
                    <a:pt x="426" y="9"/>
                    <a:pt x="429" y="9"/>
                  </a:cubicBezTo>
                  <a:cubicBezTo>
                    <a:pt x="441" y="9"/>
                    <a:pt x="441" y="9"/>
                    <a:pt x="441" y="9"/>
                  </a:cubicBezTo>
                  <a:cubicBezTo>
                    <a:pt x="441" y="57"/>
                    <a:pt x="441" y="57"/>
                    <a:pt x="441" y="57"/>
                  </a:cubicBezTo>
                  <a:cubicBezTo>
                    <a:pt x="429" y="57"/>
                    <a:pt x="429" y="57"/>
                    <a:pt x="429" y="57"/>
                  </a:cubicBezTo>
                  <a:cubicBezTo>
                    <a:pt x="426" y="57"/>
                    <a:pt x="424" y="58"/>
                    <a:pt x="424" y="62"/>
                  </a:cubicBezTo>
                  <a:cubicBezTo>
                    <a:pt x="424" y="64"/>
                    <a:pt x="426" y="66"/>
                    <a:pt x="429" y="66"/>
                  </a:cubicBezTo>
                  <a:cubicBezTo>
                    <a:pt x="462" y="66"/>
                    <a:pt x="462" y="66"/>
                    <a:pt x="462" y="66"/>
                  </a:cubicBezTo>
                  <a:cubicBezTo>
                    <a:pt x="464" y="66"/>
                    <a:pt x="466" y="64"/>
                    <a:pt x="466" y="62"/>
                  </a:cubicBezTo>
                  <a:cubicBezTo>
                    <a:pt x="466" y="40"/>
                    <a:pt x="466" y="40"/>
                    <a:pt x="466" y="40"/>
                  </a:cubicBezTo>
                  <a:cubicBezTo>
                    <a:pt x="466" y="38"/>
                    <a:pt x="465" y="36"/>
                    <a:pt x="462" y="36"/>
                  </a:cubicBezTo>
                  <a:cubicBezTo>
                    <a:pt x="458" y="36"/>
                    <a:pt x="457" y="38"/>
                    <a:pt x="457" y="40"/>
                  </a:cubicBezTo>
                  <a:cubicBezTo>
                    <a:pt x="457" y="57"/>
                    <a:pt x="457" y="57"/>
                    <a:pt x="457" y="57"/>
                  </a:cubicBezTo>
                  <a:lnTo>
                    <a:pt x="449" y="57"/>
                  </a:lnTo>
                  <a:close/>
                  <a:moveTo>
                    <a:pt x="510" y="57"/>
                  </a:moveTo>
                  <a:cubicBezTo>
                    <a:pt x="510" y="0"/>
                    <a:pt x="510" y="0"/>
                    <a:pt x="510" y="0"/>
                  </a:cubicBezTo>
                  <a:cubicBezTo>
                    <a:pt x="489" y="0"/>
                    <a:pt x="489" y="0"/>
                    <a:pt x="489" y="0"/>
                  </a:cubicBezTo>
                  <a:cubicBezTo>
                    <a:pt x="487" y="0"/>
                    <a:pt x="485" y="2"/>
                    <a:pt x="485" y="5"/>
                  </a:cubicBezTo>
                  <a:cubicBezTo>
                    <a:pt x="485" y="8"/>
                    <a:pt x="487" y="9"/>
                    <a:pt x="489" y="9"/>
                  </a:cubicBezTo>
                  <a:cubicBezTo>
                    <a:pt x="502" y="9"/>
                    <a:pt x="502" y="9"/>
                    <a:pt x="502" y="9"/>
                  </a:cubicBezTo>
                  <a:cubicBezTo>
                    <a:pt x="502" y="57"/>
                    <a:pt x="502" y="57"/>
                    <a:pt x="502" y="57"/>
                  </a:cubicBezTo>
                  <a:cubicBezTo>
                    <a:pt x="489" y="57"/>
                    <a:pt x="489" y="57"/>
                    <a:pt x="489" y="57"/>
                  </a:cubicBezTo>
                  <a:cubicBezTo>
                    <a:pt x="487" y="57"/>
                    <a:pt x="485" y="58"/>
                    <a:pt x="485" y="62"/>
                  </a:cubicBezTo>
                  <a:cubicBezTo>
                    <a:pt x="485" y="64"/>
                    <a:pt x="487" y="66"/>
                    <a:pt x="489" y="66"/>
                  </a:cubicBezTo>
                  <a:cubicBezTo>
                    <a:pt x="522" y="66"/>
                    <a:pt x="522" y="66"/>
                    <a:pt x="522" y="66"/>
                  </a:cubicBezTo>
                  <a:cubicBezTo>
                    <a:pt x="524" y="66"/>
                    <a:pt x="527" y="64"/>
                    <a:pt x="527" y="62"/>
                  </a:cubicBezTo>
                  <a:cubicBezTo>
                    <a:pt x="527" y="40"/>
                    <a:pt x="527" y="40"/>
                    <a:pt x="527" y="40"/>
                  </a:cubicBezTo>
                  <a:cubicBezTo>
                    <a:pt x="527" y="38"/>
                    <a:pt x="525" y="36"/>
                    <a:pt x="522" y="36"/>
                  </a:cubicBezTo>
                  <a:cubicBezTo>
                    <a:pt x="519" y="36"/>
                    <a:pt x="518" y="38"/>
                    <a:pt x="518" y="40"/>
                  </a:cubicBezTo>
                  <a:cubicBezTo>
                    <a:pt x="518" y="57"/>
                    <a:pt x="518" y="57"/>
                    <a:pt x="518" y="57"/>
                  </a:cubicBezTo>
                  <a:lnTo>
                    <a:pt x="510"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47" name="Freeform 80"/>
            <p:cNvSpPr>
              <a:spLocks/>
            </p:cNvSpPr>
            <p:nvPr/>
          </p:nvSpPr>
          <p:spPr bwMode="gray">
            <a:xfrm>
              <a:off x="9873565" y="6065739"/>
              <a:ext cx="463047" cy="314980"/>
            </a:xfrm>
            <a:custGeom>
              <a:avLst/>
              <a:gdLst>
                <a:gd name="T0" fmla="*/ 172 w 172"/>
                <a:gd name="T1" fmla="*/ 117 h 117"/>
                <a:gd name="T2" fmla="*/ 172 w 172"/>
                <a:gd name="T3" fmla="*/ 0 h 117"/>
                <a:gd name="T4" fmla="*/ 86 w 172"/>
                <a:gd name="T5" fmla="*/ 0 h 117"/>
                <a:gd name="T6" fmla="*/ 0 w 172"/>
                <a:gd name="T7" fmla="*/ 0 h 117"/>
                <a:gd name="T8" fmla="*/ 0 w 172"/>
                <a:gd name="T9" fmla="*/ 117 h 117"/>
                <a:gd name="T10" fmla="*/ 86 w 172"/>
                <a:gd name="T11" fmla="*/ 117 h 117"/>
                <a:gd name="T12" fmla="*/ 172 w 172"/>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172" h="117">
                  <a:moveTo>
                    <a:pt x="172" y="117"/>
                  </a:moveTo>
                  <a:lnTo>
                    <a:pt x="172" y="0"/>
                  </a:lnTo>
                  <a:lnTo>
                    <a:pt x="86" y="0"/>
                  </a:lnTo>
                  <a:lnTo>
                    <a:pt x="0" y="0"/>
                  </a:lnTo>
                  <a:lnTo>
                    <a:pt x="0" y="117"/>
                  </a:lnTo>
                  <a:lnTo>
                    <a:pt x="86" y="117"/>
                  </a:lnTo>
                  <a:lnTo>
                    <a:pt x="172" y="117"/>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48" name="Rectangle 81"/>
            <p:cNvSpPr>
              <a:spLocks noChangeArrowheads="1"/>
            </p:cNvSpPr>
            <p:nvPr/>
          </p:nvSpPr>
          <p:spPr bwMode="gray">
            <a:xfrm>
              <a:off x="9897795" y="6079198"/>
              <a:ext cx="414588" cy="250369"/>
            </a:xfrm>
            <a:prstGeom prst="rect">
              <a:avLst/>
            </a:prstGeom>
            <a:solidFill>
              <a:srgbClr val="FF8C00"/>
            </a:solidFill>
            <a:ln>
              <a:noFill/>
            </a:ln>
          </p:spPr>
          <p:txBody>
            <a:bodyPr vert="horz" wrap="square" lIns="91440" tIns="45720" rIns="91440" bIns="45720" numCol="1" anchor="t" anchorCtr="0" compatLnSpc="1">
              <a:prstTxWarp prst="textNoShape">
                <a:avLst/>
              </a:prstTxWarp>
            </a:bodyPr>
            <a:lstStyle/>
            <a:p>
              <a:endParaRPr lang="en-US" sz="1765"/>
            </a:p>
          </p:txBody>
        </p:sp>
        <p:sp>
          <p:nvSpPr>
            <p:cNvPr id="249" name="Freeform 82"/>
            <p:cNvSpPr>
              <a:spLocks noEditPoints="1"/>
            </p:cNvSpPr>
            <p:nvPr/>
          </p:nvSpPr>
          <p:spPr bwMode="gray">
            <a:xfrm>
              <a:off x="9970482" y="6165347"/>
              <a:ext cx="271906" cy="78073"/>
            </a:xfrm>
            <a:custGeom>
              <a:avLst/>
              <a:gdLst>
                <a:gd name="T0" fmla="*/ 19 w 174"/>
                <a:gd name="T1" fmla="*/ 44 h 50"/>
                <a:gd name="T2" fmla="*/ 19 w 174"/>
                <a:gd name="T3" fmla="*/ 0 h 50"/>
                <a:gd name="T4" fmla="*/ 3 w 174"/>
                <a:gd name="T5" fmla="*/ 0 h 50"/>
                <a:gd name="T6" fmla="*/ 0 w 174"/>
                <a:gd name="T7" fmla="*/ 2 h 50"/>
                <a:gd name="T8" fmla="*/ 3 w 174"/>
                <a:gd name="T9" fmla="*/ 6 h 50"/>
                <a:gd name="T10" fmla="*/ 13 w 174"/>
                <a:gd name="T11" fmla="*/ 6 h 50"/>
                <a:gd name="T12" fmla="*/ 13 w 174"/>
                <a:gd name="T13" fmla="*/ 44 h 50"/>
                <a:gd name="T14" fmla="*/ 3 w 174"/>
                <a:gd name="T15" fmla="*/ 44 h 50"/>
                <a:gd name="T16" fmla="*/ 0 w 174"/>
                <a:gd name="T17" fmla="*/ 47 h 50"/>
                <a:gd name="T18" fmla="*/ 3 w 174"/>
                <a:gd name="T19" fmla="*/ 50 h 50"/>
                <a:gd name="T20" fmla="*/ 29 w 174"/>
                <a:gd name="T21" fmla="*/ 50 h 50"/>
                <a:gd name="T22" fmla="*/ 32 w 174"/>
                <a:gd name="T23" fmla="*/ 47 h 50"/>
                <a:gd name="T24" fmla="*/ 32 w 174"/>
                <a:gd name="T25" fmla="*/ 31 h 50"/>
                <a:gd name="T26" fmla="*/ 29 w 174"/>
                <a:gd name="T27" fmla="*/ 28 h 50"/>
                <a:gd name="T28" fmla="*/ 26 w 174"/>
                <a:gd name="T29" fmla="*/ 31 h 50"/>
                <a:gd name="T30" fmla="*/ 26 w 174"/>
                <a:gd name="T31" fmla="*/ 44 h 50"/>
                <a:gd name="T32" fmla="*/ 19 w 174"/>
                <a:gd name="T33" fmla="*/ 44 h 50"/>
                <a:gd name="T34" fmla="*/ 53 w 174"/>
                <a:gd name="T35" fmla="*/ 0 h 50"/>
                <a:gd name="T36" fmla="*/ 47 w 174"/>
                <a:gd name="T37" fmla="*/ 6 h 50"/>
                <a:gd name="T38" fmla="*/ 47 w 174"/>
                <a:gd name="T39" fmla="*/ 44 h 50"/>
                <a:gd name="T40" fmla="*/ 53 w 174"/>
                <a:gd name="T41" fmla="*/ 50 h 50"/>
                <a:gd name="T42" fmla="*/ 72 w 174"/>
                <a:gd name="T43" fmla="*/ 50 h 50"/>
                <a:gd name="T44" fmla="*/ 79 w 174"/>
                <a:gd name="T45" fmla="*/ 44 h 50"/>
                <a:gd name="T46" fmla="*/ 79 w 174"/>
                <a:gd name="T47" fmla="*/ 6 h 50"/>
                <a:gd name="T48" fmla="*/ 72 w 174"/>
                <a:gd name="T49" fmla="*/ 0 h 50"/>
                <a:gd name="T50" fmla="*/ 53 w 174"/>
                <a:gd name="T51" fmla="*/ 0 h 50"/>
                <a:gd name="T52" fmla="*/ 53 w 174"/>
                <a:gd name="T53" fmla="*/ 6 h 50"/>
                <a:gd name="T54" fmla="*/ 72 w 174"/>
                <a:gd name="T55" fmla="*/ 6 h 50"/>
                <a:gd name="T56" fmla="*/ 72 w 174"/>
                <a:gd name="T57" fmla="*/ 44 h 50"/>
                <a:gd name="T58" fmla="*/ 53 w 174"/>
                <a:gd name="T59" fmla="*/ 44 h 50"/>
                <a:gd name="T60" fmla="*/ 53 w 174"/>
                <a:gd name="T61" fmla="*/ 6 h 50"/>
                <a:gd name="T62" fmla="*/ 113 w 174"/>
                <a:gd name="T63" fmla="*/ 44 h 50"/>
                <a:gd name="T64" fmla="*/ 113 w 174"/>
                <a:gd name="T65" fmla="*/ 0 h 50"/>
                <a:gd name="T66" fmla="*/ 98 w 174"/>
                <a:gd name="T67" fmla="*/ 0 h 50"/>
                <a:gd name="T68" fmla="*/ 94 w 174"/>
                <a:gd name="T69" fmla="*/ 2 h 50"/>
                <a:gd name="T70" fmla="*/ 98 w 174"/>
                <a:gd name="T71" fmla="*/ 6 h 50"/>
                <a:gd name="T72" fmla="*/ 107 w 174"/>
                <a:gd name="T73" fmla="*/ 6 h 50"/>
                <a:gd name="T74" fmla="*/ 107 w 174"/>
                <a:gd name="T75" fmla="*/ 44 h 50"/>
                <a:gd name="T76" fmla="*/ 98 w 174"/>
                <a:gd name="T77" fmla="*/ 44 h 50"/>
                <a:gd name="T78" fmla="*/ 94 w 174"/>
                <a:gd name="T79" fmla="*/ 47 h 50"/>
                <a:gd name="T80" fmla="*/ 98 w 174"/>
                <a:gd name="T81" fmla="*/ 50 h 50"/>
                <a:gd name="T82" fmla="*/ 123 w 174"/>
                <a:gd name="T83" fmla="*/ 50 h 50"/>
                <a:gd name="T84" fmla="*/ 126 w 174"/>
                <a:gd name="T85" fmla="*/ 47 h 50"/>
                <a:gd name="T86" fmla="*/ 126 w 174"/>
                <a:gd name="T87" fmla="*/ 31 h 50"/>
                <a:gd name="T88" fmla="*/ 123 w 174"/>
                <a:gd name="T89" fmla="*/ 28 h 50"/>
                <a:gd name="T90" fmla="*/ 120 w 174"/>
                <a:gd name="T91" fmla="*/ 31 h 50"/>
                <a:gd name="T92" fmla="*/ 120 w 174"/>
                <a:gd name="T93" fmla="*/ 44 h 50"/>
                <a:gd name="T94" fmla="*/ 113 w 174"/>
                <a:gd name="T95" fmla="*/ 44 h 50"/>
                <a:gd name="T96" fmla="*/ 148 w 174"/>
                <a:gd name="T97" fmla="*/ 0 h 50"/>
                <a:gd name="T98" fmla="*/ 141 w 174"/>
                <a:gd name="T99" fmla="*/ 6 h 50"/>
                <a:gd name="T100" fmla="*/ 141 w 174"/>
                <a:gd name="T101" fmla="*/ 44 h 50"/>
                <a:gd name="T102" fmla="*/ 148 w 174"/>
                <a:gd name="T103" fmla="*/ 50 h 50"/>
                <a:gd name="T104" fmla="*/ 167 w 174"/>
                <a:gd name="T105" fmla="*/ 50 h 50"/>
                <a:gd name="T106" fmla="*/ 174 w 174"/>
                <a:gd name="T107" fmla="*/ 44 h 50"/>
                <a:gd name="T108" fmla="*/ 174 w 174"/>
                <a:gd name="T109" fmla="*/ 6 h 50"/>
                <a:gd name="T110" fmla="*/ 167 w 174"/>
                <a:gd name="T111" fmla="*/ 0 h 50"/>
                <a:gd name="T112" fmla="*/ 148 w 174"/>
                <a:gd name="T113" fmla="*/ 0 h 50"/>
                <a:gd name="T114" fmla="*/ 148 w 174"/>
                <a:gd name="T115" fmla="*/ 6 h 50"/>
                <a:gd name="T116" fmla="*/ 167 w 174"/>
                <a:gd name="T117" fmla="*/ 6 h 50"/>
                <a:gd name="T118" fmla="*/ 167 w 174"/>
                <a:gd name="T119" fmla="*/ 44 h 50"/>
                <a:gd name="T120" fmla="*/ 148 w 174"/>
                <a:gd name="T121" fmla="*/ 44 h 50"/>
                <a:gd name="T122" fmla="*/ 148 w 174"/>
                <a:gd name="T123" fmla="*/ 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4" h="50">
                  <a:moveTo>
                    <a:pt x="19" y="44"/>
                  </a:moveTo>
                  <a:cubicBezTo>
                    <a:pt x="19" y="0"/>
                    <a:pt x="19" y="0"/>
                    <a:pt x="19" y="0"/>
                  </a:cubicBezTo>
                  <a:cubicBezTo>
                    <a:pt x="3" y="0"/>
                    <a:pt x="3" y="0"/>
                    <a:pt x="3" y="0"/>
                  </a:cubicBezTo>
                  <a:cubicBezTo>
                    <a:pt x="1" y="0"/>
                    <a:pt x="0" y="1"/>
                    <a:pt x="0" y="2"/>
                  </a:cubicBezTo>
                  <a:cubicBezTo>
                    <a:pt x="0" y="5"/>
                    <a:pt x="1" y="6"/>
                    <a:pt x="3" y="6"/>
                  </a:cubicBezTo>
                  <a:cubicBezTo>
                    <a:pt x="13" y="6"/>
                    <a:pt x="13" y="6"/>
                    <a:pt x="13" y="6"/>
                  </a:cubicBezTo>
                  <a:cubicBezTo>
                    <a:pt x="13" y="44"/>
                    <a:pt x="13" y="44"/>
                    <a:pt x="13" y="44"/>
                  </a:cubicBezTo>
                  <a:cubicBezTo>
                    <a:pt x="3" y="44"/>
                    <a:pt x="3" y="44"/>
                    <a:pt x="3" y="44"/>
                  </a:cubicBezTo>
                  <a:cubicBezTo>
                    <a:pt x="1" y="44"/>
                    <a:pt x="0" y="45"/>
                    <a:pt x="0" y="47"/>
                  </a:cubicBezTo>
                  <a:cubicBezTo>
                    <a:pt x="0" y="49"/>
                    <a:pt x="1" y="50"/>
                    <a:pt x="3" y="50"/>
                  </a:cubicBezTo>
                  <a:cubicBezTo>
                    <a:pt x="29" y="50"/>
                    <a:pt x="29" y="50"/>
                    <a:pt x="29" y="50"/>
                  </a:cubicBezTo>
                  <a:cubicBezTo>
                    <a:pt x="31" y="50"/>
                    <a:pt x="32" y="49"/>
                    <a:pt x="32" y="47"/>
                  </a:cubicBezTo>
                  <a:cubicBezTo>
                    <a:pt x="32" y="31"/>
                    <a:pt x="32" y="31"/>
                    <a:pt x="32" y="31"/>
                  </a:cubicBezTo>
                  <a:cubicBezTo>
                    <a:pt x="32" y="28"/>
                    <a:pt x="31" y="28"/>
                    <a:pt x="29" y="28"/>
                  </a:cubicBezTo>
                  <a:cubicBezTo>
                    <a:pt x="26" y="28"/>
                    <a:pt x="26" y="28"/>
                    <a:pt x="26" y="31"/>
                  </a:cubicBezTo>
                  <a:cubicBezTo>
                    <a:pt x="26" y="44"/>
                    <a:pt x="26" y="44"/>
                    <a:pt x="26" y="44"/>
                  </a:cubicBezTo>
                  <a:lnTo>
                    <a:pt x="19" y="44"/>
                  </a:lnTo>
                  <a:close/>
                  <a:moveTo>
                    <a:pt x="53" y="0"/>
                  </a:moveTo>
                  <a:cubicBezTo>
                    <a:pt x="50" y="0"/>
                    <a:pt x="47" y="2"/>
                    <a:pt x="47" y="6"/>
                  </a:cubicBezTo>
                  <a:cubicBezTo>
                    <a:pt x="47" y="44"/>
                    <a:pt x="47" y="44"/>
                    <a:pt x="47" y="44"/>
                  </a:cubicBezTo>
                  <a:cubicBezTo>
                    <a:pt x="47" y="47"/>
                    <a:pt x="50" y="50"/>
                    <a:pt x="53" y="50"/>
                  </a:cubicBezTo>
                  <a:cubicBezTo>
                    <a:pt x="72" y="50"/>
                    <a:pt x="72" y="50"/>
                    <a:pt x="72" y="50"/>
                  </a:cubicBezTo>
                  <a:cubicBezTo>
                    <a:pt x="77" y="50"/>
                    <a:pt x="79" y="47"/>
                    <a:pt x="79" y="44"/>
                  </a:cubicBezTo>
                  <a:cubicBezTo>
                    <a:pt x="79" y="6"/>
                    <a:pt x="79" y="6"/>
                    <a:pt x="79" y="6"/>
                  </a:cubicBezTo>
                  <a:cubicBezTo>
                    <a:pt x="79" y="2"/>
                    <a:pt x="76" y="0"/>
                    <a:pt x="72" y="0"/>
                  </a:cubicBezTo>
                  <a:lnTo>
                    <a:pt x="53" y="0"/>
                  </a:lnTo>
                  <a:close/>
                  <a:moveTo>
                    <a:pt x="53" y="6"/>
                  </a:moveTo>
                  <a:cubicBezTo>
                    <a:pt x="72" y="6"/>
                    <a:pt x="72" y="6"/>
                    <a:pt x="72" y="6"/>
                  </a:cubicBezTo>
                  <a:cubicBezTo>
                    <a:pt x="72" y="44"/>
                    <a:pt x="72" y="44"/>
                    <a:pt x="72" y="44"/>
                  </a:cubicBezTo>
                  <a:cubicBezTo>
                    <a:pt x="53" y="44"/>
                    <a:pt x="53" y="44"/>
                    <a:pt x="53" y="44"/>
                  </a:cubicBezTo>
                  <a:lnTo>
                    <a:pt x="53" y="6"/>
                  </a:lnTo>
                  <a:close/>
                  <a:moveTo>
                    <a:pt x="113" y="44"/>
                  </a:moveTo>
                  <a:cubicBezTo>
                    <a:pt x="113" y="0"/>
                    <a:pt x="113" y="0"/>
                    <a:pt x="113" y="0"/>
                  </a:cubicBezTo>
                  <a:cubicBezTo>
                    <a:pt x="98" y="0"/>
                    <a:pt x="98" y="0"/>
                    <a:pt x="98" y="0"/>
                  </a:cubicBezTo>
                  <a:cubicBezTo>
                    <a:pt x="96" y="0"/>
                    <a:pt x="94" y="1"/>
                    <a:pt x="94" y="2"/>
                  </a:cubicBezTo>
                  <a:cubicBezTo>
                    <a:pt x="94" y="5"/>
                    <a:pt x="96" y="6"/>
                    <a:pt x="98" y="6"/>
                  </a:cubicBezTo>
                  <a:cubicBezTo>
                    <a:pt x="107" y="6"/>
                    <a:pt x="107" y="6"/>
                    <a:pt x="107" y="6"/>
                  </a:cubicBezTo>
                  <a:cubicBezTo>
                    <a:pt x="107" y="44"/>
                    <a:pt x="107" y="44"/>
                    <a:pt x="107" y="44"/>
                  </a:cubicBezTo>
                  <a:cubicBezTo>
                    <a:pt x="98" y="44"/>
                    <a:pt x="98" y="44"/>
                    <a:pt x="98" y="44"/>
                  </a:cubicBezTo>
                  <a:cubicBezTo>
                    <a:pt x="96" y="44"/>
                    <a:pt x="94" y="45"/>
                    <a:pt x="94" y="47"/>
                  </a:cubicBezTo>
                  <a:cubicBezTo>
                    <a:pt x="94" y="49"/>
                    <a:pt x="96" y="50"/>
                    <a:pt x="98" y="50"/>
                  </a:cubicBezTo>
                  <a:cubicBezTo>
                    <a:pt x="123" y="50"/>
                    <a:pt x="123" y="50"/>
                    <a:pt x="123" y="50"/>
                  </a:cubicBezTo>
                  <a:cubicBezTo>
                    <a:pt x="125" y="50"/>
                    <a:pt x="126" y="49"/>
                    <a:pt x="126" y="47"/>
                  </a:cubicBezTo>
                  <a:cubicBezTo>
                    <a:pt x="126" y="31"/>
                    <a:pt x="126" y="31"/>
                    <a:pt x="126" y="31"/>
                  </a:cubicBezTo>
                  <a:cubicBezTo>
                    <a:pt x="126" y="28"/>
                    <a:pt x="125" y="28"/>
                    <a:pt x="123" y="28"/>
                  </a:cubicBezTo>
                  <a:cubicBezTo>
                    <a:pt x="121" y="28"/>
                    <a:pt x="120" y="28"/>
                    <a:pt x="120" y="31"/>
                  </a:cubicBezTo>
                  <a:cubicBezTo>
                    <a:pt x="120" y="44"/>
                    <a:pt x="120" y="44"/>
                    <a:pt x="120" y="44"/>
                  </a:cubicBezTo>
                  <a:lnTo>
                    <a:pt x="113" y="44"/>
                  </a:lnTo>
                  <a:close/>
                  <a:moveTo>
                    <a:pt x="148" y="0"/>
                  </a:moveTo>
                  <a:cubicBezTo>
                    <a:pt x="144" y="0"/>
                    <a:pt x="141" y="2"/>
                    <a:pt x="141" y="6"/>
                  </a:cubicBezTo>
                  <a:cubicBezTo>
                    <a:pt x="141" y="44"/>
                    <a:pt x="141" y="44"/>
                    <a:pt x="141" y="44"/>
                  </a:cubicBezTo>
                  <a:cubicBezTo>
                    <a:pt x="141" y="47"/>
                    <a:pt x="144" y="50"/>
                    <a:pt x="148" y="50"/>
                  </a:cubicBezTo>
                  <a:cubicBezTo>
                    <a:pt x="167" y="50"/>
                    <a:pt x="167" y="50"/>
                    <a:pt x="167" y="50"/>
                  </a:cubicBezTo>
                  <a:cubicBezTo>
                    <a:pt x="171" y="50"/>
                    <a:pt x="174" y="47"/>
                    <a:pt x="174" y="44"/>
                  </a:cubicBezTo>
                  <a:cubicBezTo>
                    <a:pt x="174" y="6"/>
                    <a:pt x="174" y="6"/>
                    <a:pt x="174" y="6"/>
                  </a:cubicBezTo>
                  <a:cubicBezTo>
                    <a:pt x="174" y="2"/>
                    <a:pt x="171" y="0"/>
                    <a:pt x="167" y="0"/>
                  </a:cubicBezTo>
                  <a:lnTo>
                    <a:pt x="148" y="0"/>
                  </a:lnTo>
                  <a:close/>
                  <a:moveTo>
                    <a:pt x="148" y="6"/>
                  </a:moveTo>
                  <a:cubicBezTo>
                    <a:pt x="167" y="6"/>
                    <a:pt x="167" y="6"/>
                    <a:pt x="167" y="6"/>
                  </a:cubicBezTo>
                  <a:cubicBezTo>
                    <a:pt x="167" y="44"/>
                    <a:pt x="167" y="44"/>
                    <a:pt x="167" y="44"/>
                  </a:cubicBezTo>
                  <a:cubicBezTo>
                    <a:pt x="148" y="44"/>
                    <a:pt x="148" y="44"/>
                    <a:pt x="148" y="44"/>
                  </a:cubicBezTo>
                  <a:lnTo>
                    <a:pt x="148" y="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50" name="Freeform 83"/>
            <p:cNvSpPr>
              <a:spLocks/>
            </p:cNvSpPr>
            <p:nvPr/>
          </p:nvSpPr>
          <p:spPr bwMode="gray">
            <a:xfrm>
              <a:off x="6624162" y="5271559"/>
              <a:ext cx="1523747" cy="56536"/>
            </a:xfrm>
            <a:custGeom>
              <a:avLst/>
              <a:gdLst>
                <a:gd name="T0" fmla="*/ 0 w 973"/>
                <a:gd name="T1" fmla="*/ 0 h 35"/>
                <a:gd name="T2" fmla="*/ 75 w 973"/>
                <a:gd name="T3" fmla="*/ 35 h 35"/>
                <a:gd name="T4" fmla="*/ 897 w 973"/>
                <a:gd name="T5" fmla="*/ 35 h 35"/>
                <a:gd name="T6" fmla="*/ 973 w 973"/>
                <a:gd name="T7" fmla="*/ 0 h 35"/>
                <a:gd name="T8" fmla="*/ 0 w 973"/>
                <a:gd name="T9" fmla="*/ 0 h 35"/>
              </a:gdLst>
              <a:ahLst/>
              <a:cxnLst>
                <a:cxn ang="0">
                  <a:pos x="T0" y="T1"/>
                </a:cxn>
                <a:cxn ang="0">
                  <a:pos x="T2" y="T3"/>
                </a:cxn>
                <a:cxn ang="0">
                  <a:pos x="T4" y="T5"/>
                </a:cxn>
                <a:cxn ang="0">
                  <a:pos x="T6" y="T7"/>
                </a:cxn>
                <a:cxn ang="0">
                  <a:pos x="T8" y="T9"/>
                </a:cxn>
              </a:cxnLst>
              <a:rect l="0" t="0" r="r" b="b"/>
              <a:pathLst>
                <a:path w="973" h="35">
                  <a:moveTo>
                    <a:pt x="0" y="0"/>
                  </a:moveTo>
                  <a:cubicBezTo>
                    <a:pt x="0" y="3"/>
                    <a:pt x="2" y="35"/>
                    <a:pt x="75" y="35"/>
                  </a:cubicBezTo>
                  <a:cubicBezTo>
                    <a:pt x="897" y="35"/>
                    <a:pt x="897" y="35"/>
                    <a:pt x="897" y="35"/>
                  </a:cubicBezTo>
                  <a:cubicBezTo>
                    <a:pt x="897" y="35"/>
                    <a:pt x="973" y="35"/>
                    <a:pt x="973" y="0"/>
                  </a:cubicBezTo>
                  <a:lnTo>
                    <a:pt x="0" y="0"/>
                  </a:lnTo>
                  <a:close/>
                </a:path>
              </a:pathLst>
            </a:custGeom>
            <a:solidFill>
              <a:srgbClr val="0048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51" name="Freeform 84"/>
            <p:cNvSpPr>
              <a:spLocks/>
            </p:cNvSpPr>
            <p:nvPr/>
          </p:nvSpPr>
          <p:spPr bwMode="gray">
            <a:xfrm>
              <a:off x="6831455" y="4434306"/>
              <a:ext cx="1111852" cy="802255"/>
            </a:xfrm>
            <a:custGeom>
              <a:avLst/>
              <a:gdLst>
                <a:gd name="T0" fmla="*/ 60 w 710"/>
                <a:gd name="T1" fmla="*/ 0 h 515"/>
                <a:gd name="T2" fmla="*/ 0 w 710"/>
                <a:gd name="T3" fmla="*/ 60 h 515"/>
                <a:gd name="T4" fmla="*/ 0 w 710"/>
                <a:gd name="T5" fmla="*/ 515 h 515"/>
                <a:gd name="T6" fmla="*/ 60 w 710"/>
                <a:gd name="T7" fmla="*/ 513 h 515"/>
                <a:gd name="T8" fmla="*/ 648 w 710"/>
                <a:gd name="T9" fmla="*/ 513 h 515"/>
                <a:gd name="T10" fmla="*/ 710 w 710"/>
                <a:gd name="T11" fmla="*/ 515 h 515"/>
                <a:gd name="T12" fmla="*/ 710 w 710"/>
                <a:gd name="T13" fmla="*/ 60 h 515"/>
                <a:gd name="T14" fmla="*/ 648 w 710"/>
                <a:gd name="T15" fmla="*/ 0 h 515"/>
                <a:gd name="T16" fmla="*/ 92 w 710"/>
                <a:gd name="T17" fmla="*/ 0 h 515"/>
                <a:gd name="T18" fmla="*/ 60 w 710"/>
                <a:gd name="T19" fmla="*/ 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0" h="515">
                  <a:moveTo>
                    <a:pt x="60" y="0"/>
                  </a:moveTo>
                  <a:cubicBezTo>
                    <a:pt x="60" y="0"/>
                    <a:pt x="0" y="0"/>
                    <a:pt x="0" y="60"/>
                  </a:cubicBezTo>
                  <a:cubicBezTo>
                    <a:pt x="0" y="515"/>
                    <a:pt x="0" y="515"/>
                    <a:pt x="0" y="515"/>
                  </a:cubicBezTo>
                  <a:cubicBezTo>
                    <a:pt x="60" y="513"/>
                    <a:pt x="60" y="513"/>
                    <a:pt x="60" y="513"/>
                  </a:cubicBezTo>
                  <a:cubicBezTo>
                    <a:pt x="648" y="513"/>
                    <a:pt x="648" y="513"/>
                    <a:pt x="648" y="513"/>
                  </a:cubicBezTo>
                  <a:cubicBezTo>
                    <a:pt x="710" y="515"/>
                    <a:pt x="710" y="515"/>
                    <a:pt x="710" y="515"/>
                  </a:cubicBezTo>
                  <a:cubicBezTo>
                    <a:pt x="710" y="60"/>
                    <a:pt x="710" y="60"/>
                    <a:pt x="710" y="60"/>
                  </a:cubicBezTo>
                  <a:cubicBezTo>
                    <a:pt x="710" y="60"/>
                    <a:pt x="710" y="0"/>
                    <a:pt x="648" y="0"/>
                  </a:cubicBezTo>
                  <a:cubicBezTo>
                    <a:pt x="92" y="0"/>
                    <a:pt x="92" y="0"/>
                    <a:pt x="92" y="0"/>
                  </a:cubicBezTo>
                  <a:lnTo>
                    <a:pt x="60" y="0"/>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52" name="Freeform 85"/>
            <p:cNvSpPr>
              <a:spLocks/>
            </p:cNvSpPr>
            <p:nvPr/>
          </p:nvSpPr>
          <p:spPr bwMode="gray">
            <a:xfrm>
              <a:off x="6879914" y="4469303"/>
              <a:ext cx="1012242" cy="726876"/>
            </a:xfrm>
            <a:custGeom>
              <a:avLst/>
              <a:gdLst>
                <a:gd name="T0" fmla="*/ 55 w 646"/>
                <a:gd name="T1" fmla="*/ 0 h 466"/>
                <a:gd name="T2" fmla="*/ 0 w 646"/>
                <a:gd name="T3" fmla="*/ 55 h 466"/>
                <a:gd name="T4" fmla="*/ 0 w 646"/>
                <a:gd name="T5" fmla="*/ 411 h 466"/>
                <a:gd name="T6" fmla="*/ 55 w 646"/>
                <a:gd name="T7" fmla="*/ 466 h 466"/>
                <a:gd name="T8" fmla="*/ 590 w 646"/>
                <a:gd name="T9" fmla="*/ 466 h 466"/>
                <a:gd name="T10" fmla="*/ 646 w 646"/>
                <a:gd name="T11" fmla="*/ 411 h 466"/>
                <a:gd name="T12" fmla="*/ 646 w 646"/>
                <a:gd name="T13" fmla="*/ 55 h 466"/>
                <a:gd name="T14" fmla="*/ 590 w 646"/>
                <a:gd name="T15" fmla="*/ 0 h 466"/>
                <a:gd name="T16" fmla="*/ 220 w 646"/>
                <a:gd name="T17" fmla="*/ 0 h 466"/>
                <a:gd name="T18" fmla="*/ 55 w 646"/>
                <a:gd name="T19"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6" h="466">
                  <a:moveTo>
                    <a:pt x="55" y="0"/>
                  </a:moveTo>
                  <a:cubicBezTo>
                    <a:pt x="55" y="0"/>
                    <a:pt x="0" y="0"/>
                    <a:pt x="0" y="55"/>
                  </a:cubicBezTo>
                  <a:cubicBezTo>
                    <a:pt x="0" y="411"/>
                    <a:pt x="0" y="411"/>
                    <a:pt x="0" y="411"/>
                  </a:cubicBezTo>
                  <a:cubicBezTo>
                    <a:pt x="0" y="411"/>
                    <a:pt x="0" y="466"/>
                    <a:pt x="55" y="466"/>
                  </a:cubicBezTo>
                  <a:cubicBezTo>
                    <a:pt x="590" y="466"/>
                    <a:pt x="590" y="466"/>
                    <a:pt x="590" y="466"/>
                  </a:cubicBezTo>
                  <a:cubicBezTo>
                    <a:pt x="590" y="466"/>
                    <a:pt x="646" y="466"/>
                    <a:pt x="646" y="411"/>
                  </a:cubicBezTo>
                  <a:cubicBezTo>
                    <a:pt x="646" y="55"/>
                    <a:pt x="646" y="55"/>
                    <a:pt x="646" y="55"/>
                  </a:cubicBezTo>
                  <a:cubicBezTo>
                    <a:pt x="646" y="55"/>
                    <a:pt x="646" y="0"/>
                    <a:pt x="590" y="0"/>
                  </a:cubicBezTo>
                  <a:cubicBezTo>
                    <a:pt x="220" y="0"/>
                    <a:pt x="220" y="0"/>
                    <a:pt x="220" y="0"/>
                  </a:cubicBezTo>
                  <a:lnTo>
                    <a:pt x="55"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53" name="Freeform 86"/>
            <p:cNvSpPr>
              <a:spLocks/>
            </p:cNvSpPr>
            <p:nvPr/>
          </p:nvSpPr>
          <p:spPr bwMode="gray">
            <a:xfrm>
              <a:off x="6624162" y="5233869"/>
              <a:ext cx="1523747" cy="37690"/>
            </a:xfrm>
            <a:custGeom>
              <a:avLst/>
              <a:gdLst>
                <a:gd name="T0" fmla="*/ 76 w 566"/>
                <a:gd name="T1" fmla="*/ 0 h 14"/>
                <a:gd name="T2" fmla="*/ 0 w 566"/>
                <a:gd name="T3" fmla="*/ 14 h 14"/>
                <a:gd name="T4" fmla="*/ 566 w 566"/>
                <a:gd name="T5" fmla="*/ 14 h 14"/>
                <a:gd name="T6" fmla="*/ 490 w 566"/>
                <a:gd name="T7" fmla="*/ 0 h 14"/>
                <a:gd name="T8" fmla="*/ 76 w 566"/>
                <a:gd name="T9" fmla="*/ 0 h 14"/>
              </a:gdLst>
              <a:ahLst/>
              <a:cxnLst>
                <a:cxn ang="0">
                  <a:pos x="T0" y="T1"/>
                </a:cxn>
                <a:cxn ang="0">
                  <a:pos x="T2" y="T3"/>
                </a:cxn>
                <a:cxn ang="0">
                  <a:pos x="T4" y="T5"/>
                </a:cxn>
                <a:cxn ang="0">
                  <a:pos x="T6" y="T7"/>
                </a:cxn>
                <a:cxn ang="0">
                  <a:pos x="T8" y="T9"/>
                </a:cxn>
              </a:cxnLst>
              <a:rect l="0" t="0" r="r" b="b"/>
              <a:pathLst>
                <a:path w="566" h="14">
                  <a:moveTo>
                    <a:pt x="76" y="0"/>
                  </a:moveTo>
                  <a:lnTo>
                    <a:pt x="0" y="14"/>
                  </a:lnTo>
                  <a:lnTo>
                    <a:pt x="566" y="14"/>
                  </a:lnTo>
                  <a:lnTo>
                    <a:pt x="490" y="0"/>
                  </a:lnTo>
                  <a:lnTo>
                    <a:pt x="76" y="0"/>
                  </a:lnTo>
                  <a:close/>
                </a:path>
              </a:pathLst>
            </a:custGeom>
            <a:solidFill>
              <a:srgbClr val="0064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54" name="Freeform 87"/>
            <p:cNvSpPr>
              <a:spLocks noEditPoints="1"/>
            </p:cNvSpPr>
            <p:nvPr/>
          </p:nvSpPr>
          <p:spPr bwMode="gray">
            <a:xfrm>
              <a:off x="6974139" y="4940427"/>
              <a:ext cx="823793" cy="99610"/>
            </a:xfrm>
            <a:custGeom>
              <a:avLst/>
              <a:gdLst>
                <a:gd name="T0" fmla="*/ 4 w 526"/>
                <a:gd name="T1" fmla="*/ 0 h 65"/>
                <a:gd name="T2" fmla="*/ 16 w 526"/>
                <a:gd name="T3" fmla="*/ 8 h 65"/>
                <a:gd name="T4" fmla="*/ 0 w 526"/>
                <a:gd name="T5" fmla="*/ 61 h 65"/>
                <a:gd name="T6" fmla="*/ 41 w 526"/>
                <a:gd name="T7" fmla="*/ 61 h 65"/>
                <a:gd name="T8" fmla="*/ 33 w 526"/>
                <a:gd name="T9" fmla="*/ 39 h 65"/>
                <a:gd name="T10" fmla="*/ 68 w 526"/>
                <a:gd name="T11" fmla="*/ 0 h 65"/>
                <a:gd name="T12" fmla="*/ 68 w 526"/>
                <a:gd name="T13" fmla="*/ 65 h 65"/>
                <a:gd name="T14" fmla="*/ 101 w 526"/>
                <a:gd name="T15" fmla="*/ 8 h 65"/>
                <a:gd name="T16" fmla="*/ 68 w 526"/>
                <a:gd name="T17" fmla="*/ 8 h 65"/>
                <a:gd name="T18" fmla="*/ 68 w 526"/>
                <a:gd name="T19" fmla="*/ 57 h 65"/>
                <a:gd name="T20" fmla="*/ 145 w 526"/>
                <a:gd name="T21" fmla="*/ 0 h 65"/>
                <a:gd name="T22" fmla="*/ 125 w 526"/>
                <a:gd name="T23" fmla="*/ 8 h 65"/>
                <a:gd name="T24" fmla="*/ 125 w 526"/>
                <a:gd name="T25" fmla="*/ 57 h 65"/>
                <a:gd name="T26" fmla="*/ 158 w 526"/>
                <a:gd name="T27" fmla="*/ 65 h 65"/>
                <a:gd name="T28" fmla="*/ 158 w 526"/>
                <a:gd name="T29" fmla="*/ 36 h 65"/>
                <a:gd name="T30" fmla="*/ 145 w 526"/>
                <a:gd name="T31" fmla="*/ 57 h 65"/>
                <a:gd name="T32" fmla="*/ 181 w 526"/>
                <a:gd name="T33" fmla="*/ 57 h 65"/>
                <a:gd name="T34" fmla="*/ 223 w 526"/>
                <a:gd name="T35" fmla="*/ 57 h 65"/>
                <a:gd name="T36" fmla="*/ 190 w 526"/>
                <a:gd name="T37" fmla="*/ 0 h 65"/>
                <a:gd name="T38" fmla="*/ 214 w 526"/>
                <a:gd name="T39" fmla="*/ 57 h 65"/>
                <a:gd name="T40" fmla="*/ 267 w 526"/>
                <a:gd name="T41" fmla="*/ 57 h 65"/>
                <a:gd name="T42" fmla="*/ 242 w 526"/>
                <a:gd name="T43" fmla="*/ 4 h 65"/>
                <a:gd name="T44" fmla="*/ 258 w 526"/>
                <a:gd name="T45" fmla="*/ 57 h 65"/>
                <a:gd name="T46" fmla="*/ 246 w 526"/>
                <a:gd name="T47" fmla="*/ 65 h 65"/>
                <a:gd name="T48" fmla="*/ 283 w 526"/>
                <a:gd name="T49" fmla="*/ 39 h 65"/>
                <a:gd name="T50" fmla="*/ 275 w 526"/>
                <a:gd name="T51" fmla="*/ 57 h 65"/>
                <a:gd name="T52" fmla="*/ 303 w 526"/>
                <a:gd name="T53" fmla="*/ 8 h 65"/>
                <a:gd name="T54" fmla="*/ 336 w 526"/>
                <a:gd name="T55" fmla="*/ 65 h 65"/>
                <a:gd name="T56" fmla="*/ 336 w 526"/>
                <a:gd name="T57" fmla="*/ 0 h 65"/>
                <a:gd name="T58" fmla="*/ 336 w 526"/>
                <a:gd name="T59" fmla="*/ 8 h 65"/>
                <a:gd name="T60" fmla="*/ 310 w 526"/>
                <a:gd name="T61" fmla="*/ 8 h 65"/>
                <a:gd name="T62" fmla="*/ 367 w 526"/>
                <a:gd name="T63" fmla="*/ 0 h 65"/>
                <a:gd name="T64" fmla="*/ 380 w 526"/>
                <a:gd name="T65" fmla="*/ 8 h 65"/>
                <a:gd name="T66" fmla="*/ 363 w 526"/>
                <a:gd name="T67" fmla="*/ 61 h 65"/>
                <a:gd name="T68" fmla="*/ 404 w 526"/>
                <a:gd name="T69" fmla="*/ 61 h 65"/>
                <a:gd name="T70" fmla="*/ 396 w 526"/>
                <a:gd name="T71" fmla="*/ 39 h 65"/>
                <a:gd name="T72" fmla="*/ 432 w 526"/>
                <a:gd name="T73" fmla="*/ 0 h 65"/>
                <a:gd name="T74" fmla="*/ 432 w 526"/>
                <a:gd name="T75" fmla="*/ 65 h 65"/>
                <a:gd name="T76" fmla="*/ 465 w 526"/>
                <a:gd name="T77" fmla="*/ 8 h 65"/>
                <a:gd name="T78" fmla="*/ 432 w 526"/>
                <a:gd name="T79" fmla="*/ 8 h 65"/>
                <a:gd name="T80" fmla="*/ 432 w 526"/>
                <a:gd name="T81" fmla="*/ 57 h 65"/>
                <a:gd name="T82" fmla="*/ 484 w 526"/>
                <a:gd name="T83" fmla="*/ 8 h 65"/>
                <a:gd name="T84" fmla="*/ 517 w 526"/>
                <a:gd name="T85" fmla="*/ 65 h 65"/>
                <a:gd name="T86" fmla="*/ 517 w 526"/>
                <a:gd name="T87" fmla="*/ 0 h 65"/>
                <a:gd name="T88" fmla="*/ 517 w 526"/>
                <a:gd name="T89" fmla="*/ 8 h 65"/>
                <a:gd name="T90" fmla="*/ 493 w 526"/>
                <a:gd name="T91"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6" h="65">
                  <a:moveTo>
                    <a:pt x="25" y="57"/>
                  </a:moveTo>
                  <a:cubicBezTo>
                    <a:pt x="25" y="0"/>
                    <a:pt x="25" y="0"/>
                    <a:pt x="25" y="0"/>
                  </a:cubicBezTo>
                  <a:cubicBezTo>
                    <a:pt x="4" y="0"/>
                    <a:pt x="4" y="0"/>
                    <a:pt x="4" y="0"/>
                  </a:cubicBezTo>
                  <a:cubicBezTo>
                    <a:pt x="1" y="0"/>
                    <a:pt x="0" y="1"/>
                    <a:pt x="0" y="4"/>
                  </a:cubicBezTo>
                  <a:cubicBezTo>
                    <a:pt x="0" y="7"/>
                    <a:pt x="1" y="8"/>
                    <a:pt x="4" y="8"/>
                  </a:cubicBezTo>
                  <a:cubicBezTo>
                    <a:pt x="16" y="8"/>
                    <a:pt x="16" y="8"/>
                    <a:pt x="16" y="8"/>
                  </a:cubicBezTo>
                  <a:cubicBezTo>
                    <a:pt x="16" y="57"/>
                    <a:pt x="16" y="57"/>
                    <a:pt x="16" y="57"/>
                  </a:cubicBezTo>
                  <a:cubicBezTo>
                    <a:pt x="4" y="57"/>
                    <a:pt x="4" y="57"/>
                    <a:pt x="4" y="57"/>
                  </a:cubicBezTo>
                  <a:cubicBezTo>
                    <a:pt x="1" y="57"/>
                    <a:pt x="0" y="58"/>
                    <a:pt x="0" y="61"/>
                  </a:cubicBezTo>
                  <a:cubicBezTo>
                    <a:pt x="0" y="64"/>
                    <a:pt x="1" y="65"/>
                    <a:pt x="4" y="65"/>
                  </a:cubicBezTo>
                  <a:cubicBezTo>
                    <a:pt x="37" y="65"/>
                    <a:pt x="37" y="65"/>
                    <a:pt x="37" y="65"/>
                  </a:cubicBezTo>
                  <a:cubicBezTo>
                    <a:pt x="39" y="65"/>
                    <a:pt x="41" y="64"/>
                    <a:pt x="41" y="61"/>
                  </a:cubicBezTo>
                  <a:cubicBezTo>
                    <a:pt x="41" y="39"/>
                    <a:pt x="41" y="39"/>
                    <a:pt x="41" y="39"/>
                  </a:cubicBezTo>
                  <a:cubicBezTo>
                    <a:pt x="41" y="38"/>
                    <a:pt x="40" y="36"/>
                    <a:pt x="37" y="36"/>
                  </a:cubicBezTo>
                  <a:cubicBezTo>
                    <a:pt x="33" y="36"/>
                    <a:pt x="33" y="38"/>
                    <a:pt x="33" y="39"/>
                  </a:cubicBezTo>
                  <a:cubicBezTo>
                    <a:pt x="33" y="57"/>
                    <a:pt x="33" y="57"/>
                    <a:pt x="33" y="57"/>
                  </a:cubicBezTo>
                  <a:lnTo>
                    <a:pt x="25" y="57"/>
                  </a:lnTo>
                  <a:close/>
                  <a:moveTo>
                    <a:pt x="68" y="0"/>
                  </a:moveTo>
                  <a:cubicBezTo>
                    <a:pt x="64" y="0"/>
                    <a:pt x="60" y="4"/>
                    <a:pt x="60" y="8"/>
                  </a:cubicBezTo>
                  <a:cubicBezTo>
                    <a:pt x="60" y="57"/>
                    <a:pt x="60" y="57"/>
                    <a:pt x="60" y="57"/>
                  </a:cubicBezTo>
                  <a:cubicBezTo>
                    <a:pt x="60" y="61"/>
                    <a:pt x="64" y="65"/>
                    <a:pt x="68" y="65"/>
                  </a:cubicBezTo>
                  <a:cubicBezTo>
                    <a:pt x="93" y="65"/>
                    <a:pt x="93" y="65"/>
                    <a:pt x="93" y="65"/>
                  </a:cubicBezTo>
                  <a:cubicBezTo>
                    <a:pt x="98" y="65"/>
                    <a:pt x="101" y="61"/>
                    <a:pt x="101" y="57"/>
                  </a:cubicBezTo>
                  <a:cubicBezTo>
                    <a:pt x="101" y="8"/>
                    <a:pt x="101" y="8"/>
                    <a:pt x="101" y="8"/>
                  </a:cubicBezTo>
                  <a:cubicBezTo>
                    <a:pt x="101" y="4"/>
                    <a:pt x="98" y="0"/>
                    <a:pt x="93" y="0"/>
                  </a:cubicBezTo>
                  <a:lnTo>
                    <a:pt x="68" y="0"/>
                  </a:lnTo>
                  <a:close/>
                  <a:moveTo>
                    <a:pt x="68" y="8"/>
                  </a:moveTo>
                  <a:cubicBezTo>
                    <a:pt x="93" y="8"/>
                    <a:pt x="93" y="8"/>
                    <a:pt x="93" y="8"/>
                  </a:cubicBezTo>
                  <a:cubicBezTo>
                    <a:pt x="93" y="57"/>
                    <a:pt x="93" y="57"/>
                    <a:pt x="93" y="57"/>
                  </a:cubicBezTo>
                  <a:cubicBezTo>
                    <a:pt x="68" y="57"/>
                    <a:pt x="68" y="57"/>
                    <a:pt x="68" y="57"/>
                  </a:cubicBezTo>
                  <a:lnTo>
                    <a:pt x="68" y="8"/>
                  </a:lnTo>
                  <a:close/>
                  <a:moveTo>
                    <a:pt x="145" y="57"/>
                  </a:moveTo>
                  <a:cubicBezTo>
                    <a:pt x="145" y="0"/>
                    <a:pt x="145" y="0"/>
                    <a:pt x="145" y="0"/>
                  </a:cubicBezTo>
                  <a:cubicBezTo>
                    <a:pt x="125" y="0"/>
                    <a:pt x="125" y="0"/>
                    <a:pt x="125" y="0"/>
                  </a:cubicBezTo>
                  <a:cubicBezTo>
                    <a:pt x="123" y="0"/>
                    <a:pt x="120" y="1"/>
                    <a:pt x="120" y="4"/>
                  </a:cubicBezTo>
                  <a:cubicBezTo>
                    <a:pt x="120" y="7"/>
                    <a:pt x="123" y="8"/>
                    <a:pt x="125" y="8"/>
                  </a:cubicBezTo>
                  <a:cubicBezTo>
                    <a:pt x="137" y="8"/>
                    <a:pt x="137" y="8"/>
                    <a:pt x="137" y="8"/>
                  </a:cubicBezTo>
                  <a:cubicBezTo>
                    <a:pt x="137" y="57"/>
                    <a:pt x="137" y="57"/>
                    <a:pt x="137" y="57"/>
                  </a:cubicBezTo>
                  <a:cubicBezTo>
                    <a:pt x="125" y="57"/>
                    <a:pt x="125" y="57"/>
                    <a:pt x="125" y="57"/>
                  </a:cubicBezTo>
                  <a:cubicBezTo>
                    <a:pt x="123" y="57"/>
                    <a:pt x="120" y="58"/>
                    <a:pt x="120" y="61"/>
                  </a:cubicBezTo>
                  <a:cubicBezTo>
                    <a:pt x="120" y="64"/>
                    <a:pt x="123" y="65"/>
                    <a:pt x="125" y="65"/>
                  </a:cubicBezTo>
                  <a:cubicBezTo>
                    <a:pt x="158" y="65"/>
                    <a:pt x="158" y="65"/>
                    <a:pt x="158" y="65"/>
                  </a:cubicBezTo>
                  <a:cubicBezTo>
                    <a:pt x="160" y="65"/>
                    <a:pt x="162" y="64"/>
                    <a:pt x="162" y="61"/>
                  </a:cubicBezTo>
                  <a:cubicBezTo>
                    <a:pt x="162" y="39"/>
                    <a:pt x="162" y="39"/>
                    <a:pt x="162" y="39"/>
                  </a:cubicBezTo>
                  <a:cubicBezTo>
                    <a:pt x="162" y="38"/>
                    <a:pt x="161" y="36"/>
                    <a:pt x="158" y="36"/>
                  </a:cubicBezTo>
                  <a:cubicBezTo>
                    <a:pt x="155" y="36"/>
                    <a:pt x="154" y="38"/>
                    <a:pt x="154" y="39"/>
                  </a:cubicBezTo>
                  <a:cubicBezTo>
                    <a:pt x="154" y="57"/>
                    <a:pt x="154" y="57"/>
                    <a:pt x="154" y="57"/>
                  </a:cubicBezTo>
                  <a:lnTo>
                    <a:pt x="145" y="57"/>
                  </a:lnTo>
                  <a:close/>
                  <a:moveTo>
                    <a:pt x="190" y="0"/>
                  </a:moveTo>
                  <a:cubicBezTo>
                    <a:pt x="184" y="0"/>
                    <a:pt x="181" y="4"/>
                    <a:pt x="181" y="8"/>
                  </a:cubicBezTo>
                  <a:cubicBezTo>
                    <a:pt x="181" y="57"/>
                    <a:pt x="181" y="57"/>
                    <a:pt x="181" y="57"/>
                  </a:cubicBezTo>
                  <a:cubicBezTo>
                    <a:pt x="181" y="61"/>
                    <a:pt x="184" y="65"/>
                    <a:pt x="190" y="65"/>
                  </a:cubicBezTo>
                  <a:cubicBezTo>
                    <a:pt x="214" y="65"/>
                    <a:pt x="214" y="65"/>
                    <a:pt x="214" y="65"/>
                  </a:cubicBezTo>
                  <a:cubicBezTo>
                    <a:pt x="219" y="65"/>
                    <a:pt x="223" y="61"/>
                    <a:pt x="223" y="57"/>
                  </a:cubicBezTo>
                  <a:cubicBezTo>
                    <a:pt x="223" y="8"/>
                    <a:pt x="223" y="8"/>
                    <a:pt x="223" y="8"/>
                  </a:cubicBezTo>
                  <a:cubicBezTo>
                    <a:pt x="223" y="4"/>
                    <a:pt x="219" y="0"/>
                    <a:pt x="214" y="0"/>
                  </a:cubicBezTo>
                  <a:lnTo>
                    <a:pt x="190" y="0"/>
                  </a:lnTo>
                  <a:close/>
                  <a:moveTo>
                    <a:pt x="190" y="8"/>
                  </a:moveTo>
                  <a:cubicBezTo>
                    <a:pt x="214" y="8"/>
                    <a:pt x="214" y="8"/>
                    <a:pt x="214" y="8"/>
                  </a:cubicBezTo>
                  <a:cubicBezTo>
                    <a:pt x="214" y="57"/>
                    <a:pt x="214" y="57"/>
                    <a:pt x="214" y="57"/>
                  </a:cubicBezTo>
                  <a:cubicBezTo>
                    <a:pt x="190" y="57"/>
                    <a:pt x="190" y="57"/>
                    <a:pt x="190" y="57"/>
                  </a:cubicBezTo>
                  <a:lnTo>
                    <a:pt x="190" y="8"/>
                  </a:lnTo>
                  <a:close/>
                  <a:moveTo>
                    <a:pt x="267" y="57"/>
                  </a:moveTo>
                  <a:cubicBezTo>
                    <a:pt x="267" y="0"/>
                    <a:pt x="267" y="0"/>
                    <a:pt x="267" y="0"/>
                  </a:cubicBezTo>
                  <a:cubicBezTo>
                    <a:pt x="246" y="0"/>
                    <a:pt x="246" y="0"/>
                    <a:pt x="246" y="0"/>
                  </a:cubicBezTo>
                  <a:cubicBezTo>
                    <a:pt x="244" y="0"/>
                    <a:pt x="242" y="1"/>
                    <a:pt x="242" y="4"/>
                  </a:cubicBezTo>
                  <a:cubicBezTo>
                    <a:pt x="242" y="7"/>
                    <a:pt x="244" y="8"/>
                    <a:pt x="246" y="8"/>
                  </a:cubicBezTo>
                  <a:cubicBezTo>
                    <a:pt x="258" y="8"/>
                    <a:pt x="258" y="8"/>
                    <a:pt x="258" y="8"/>
                  </a:cubicBezTo>
                  <a:cubicBezTo>
                    <a:pt x="258" y="57"/>
                    <a:pt x="258" y="57"/>
                    <a:pt x="258" y="57"/>
                  </a:cubicBezTo>
                  <a:cubicBezTo>
                    <a:pt x="246" y="57"/>
                    <a:pt x="246" y="57"/>
                    <a:pt x="246" y="57"/>
                  </a:cubicBezTo>
                  <a:cubicBezTo>
                    <a:pt x="244" y="57"/>
                    <a:pt x="242" y="58"/>
                    <a:pt x="242" y="61"/>
                  </a:cubicBezTo>
                  <a:cubicBezTo>
                    <a:pt x="242" y="64"/>
                    <a:pt x="244" y="65"/>
                    <a:pt x="246" y="65"/>
                  </a:cubicBezTo>
                  <a:cubicBezTo>
                    <a:pt x="279" y="65"/>
                    <a:pt x="279" y="65"/>
                    <a:pt x="279" y="65"/>
                  </a:cubicBezTo>
                  <a:cubicBezTo>
                    <a:pt x="281" y="65"/>
                    <a:pt x="283" y="64"/>
                    <a:pt x="283" y="61"/>
                  </a:cubicBezTo>
                  <a:cubicBezTo>
                    <a:pt x="283" y="39"/>
                    <a:pt x="283" y="39"/>
                    <a:pt x="283" y="39"/>
                  </a:cubicBezTo>
                  <a:cubicBezTo>
                    <a:pt x="283" y="38"/>
                    <a:pt x="283" y="36"/>
                    <a:pt x="279" y="36"/>
                  </a:cubicBezTo>
                  <a:cubicBezTo>
                    <a:pt x="276" y="36"/>
                    <a:pt x="275" y="38"/>
                    <a:pt x="275" y="39"/>
                  </a:cubicBezTo>
                  <a:cubicBezTo>
                    <a:pt x="275" y="57"/>
                    <a:pt x="275" y="57"/>
                    <a:pt x="275" y="57"/>
                  </a:cubicBezTo>
                  <a:lnTo>
                    <a:pt x="267" y="57"/>
                  </a:lnTo>
                  <a:close/>
                  <a:moveTo>
                    <a:pt x="310" y="0"/>
                  </a:moveTo>
                  <a:cubicBezTo>
                    <a:pt x="306" y="0"/>
                    <a:pt x="303" y="4"/>
                    <a:pt x="303" y="8"/>
                  </a:cubicBezTo>
                  <a:cubicBezTo>
                    <a:pt x="303" y="57"/>
                    <a:pt x="303" y="57"/>
                    <a:pt x="303" y="57"/>
                  </a:cubicBezTo>
                  <a:cubicBezTo>
                    <a:pt x="303" y="61"/>
                    <a:pt x="306" y="65"/>
                    <a:pt x="310" y="65"/>
                  </a:cubicBezTo>
                  <a:cubicBezTo>
                    <a:pt x="336" y="65"/>
                    <a:pt x="336" y="65"/>
                    <a:pt x="336" y="65"/>
                  </a:cubicBezTo>
                  <a:cubicBezTo>
                    <a:pt x="340" y="65"/>
                    <a:pt x="344" y="61"/>
                    <a:pt x="344" y="57"/>
                  </a:cubicBezTo>
                  <a:cubicBezTo>
                    <a:pt x="344" y="8"/>
                    <a:pt x="344" y="8"/>
                    <a:pt x="344" y="8"/>
                  </a:cubicBezTo>
                  <a:cubicBezTo>
                    <a:pt x="344" y="4"/>
                    <a:pt x="340" y="0"/>
                    <a:pt x="336" y="0"/>
                  </a:cubicBezTo>
                  <a:lnTo>
                    <a:pt x="310" y="0"/>
                  </a:lnTo>
                  <a:close/>
                  <a:moveTo>
                    <a:pt x="310" y="8"/>
                  </a:moveTo>
                  <a:cubicBezTo>
                    <a:pt x="336" y="8"/>
                    <a:pt x="336" y="8"/>
                    <a:pt x="336" y="8"/>
                  </a:cubicBezTo>
                  <a:cubicBezTo>
                    <a:pt x="336" y="57"/>
                    <a:pt x="336" y="57"/>
                    <a:pt x="336" y="57"/>
                  </a:cubicBezTo>
                  <a:cubicBezTo>
                    <a:pt x="310" y="57"/>
                    <a:pt x="310" y="57"/>
                    <a:pt x="310" y="57"/>
                  </a:cubicBezTo>
                  <a:lnTo>
                    <a:pt x="310" y="8"/>
                  </a:lnTo>
                  <a:close/>
                  <a:moveTo>
                    <a:pt x="388" y="57"/>
                  </a:moveTo>
                  <a:cubicBezTo>
                    <a:pt x="388" y="0"/>
                    <a:pt x="388" y="0"/>
                    <a:pt x="388" y="0"/>
                  </a:cubicBezTo>
                  <a:cubicBezTo>
                    <a:pt x="367" y="0"/>
                    <a:pt x="367" y="0"/>
                    <a:pt x="367" y="0"/>
                  </a:cubicBezTo>
                  <a:cubicBezTo>
                    <a:pt x="365" y="0"/>
                    <a:pt x="363" y="1"/>
                    <a:pt x="363" y="4"/>
                  </a:cubicBezTo>
                  <a:cubicBezTo>
                    <a:pt x="363" y="7"/>
                    <a:pt x="365" y="8"/>
                    <a:pt x="367" y="8"/>
                  </a:cubicBezTo>
                  <a:cubicBezTo>
                    <a:pt x="380" y="8"/>
                    <a:pt x="380" y="8"/>
                    <a:pt x="380" y="8"/>
                  </a:cubicBezTo>
                  <a:cubicBezTo>
                    <a:pt x="380" y="57"/>
                    <a:pt x="380" y="57"/>
                    <a:pt x="380" y="57"/>
                  </a:cubicBezTo>
                  <a:cubicBezTo>
                    <a:pt x="367" y="57"/>
                    <a:pt x="367" y="57"/>
                    <a:pt x="367" y="57"/>
                  </a:cubicBezTo>
                  <a:cubicBezTo>
                    <a:pt x="365" y="57"/>
                    <a:pt x="363" y="58"/>
                    <a:pt x="363" y="61"/>
                  </a:cubicBezTo>
                  <a:cubicBezTo>
                    <a:pt x="363" y="64"/>
                    <a:pt x="365" y="65"/>
                    <a:pt x="367" y="65"/>
                  </a:cubicBezTo>
                  <a:cubicBezTo>
                    <a:pt x="401" y="65"/>
                    <a:pt x="401" y="65"/>
                    <a:pt x="401" y="65"/>
                  </a:cubicBezTo>
                  <a:cubicBezTo>
                    <a:pt x="402" y="65"/>
                    <a:pt x="404" y="64"/>
                    <a:pt x="404" y="61"/>
                  </a:cubicBezTo>
                  <a:cubicBezTo>
                    <a:pt x="404" y="39"/>
                    <a:pt x="404" y="39"/>
                    <a:pt x="404" y="39"/>
                  </a:cubicBezTo>
                  <a:cubicBezTo>
                    <a:pt x="404" y="38"/>
                    <a:pt x="403" y="36"/>
                    <a:pt x="401" y="36"/>
                  </a:cubicBezTo>
                  <a:cubicBezTo>
                    <a:pt x="397" y="36"/>
                    <a:pt x="396" y="38"/>
                    <a:pt x="396" y="39"/>
                  </a:cubicBezTo>
                  <a:cubicBezTo>
                    <a:pt x="396" y="57"/>
                    <a:pt x="396" y="57"/>
                    <a:pt x="396" y="57"/>
                  </a:cubicBezTo>
                  <a:lnTo>
                    <a:pt x="388" y="57"/>
                  </a:lnTo>
                  <a:close/>
                  <a:moveTo>
                    <a:pt x="432" y="0"/>
                  </a:moveTo>
                  <a:cubicBezTo>
                    <a:pt x="428" y="0"/>
                    <a:pt x="423" y="4"/>
                    <a:pt x="423" y="8"/>
                  </a:cubicBezTo>
                  <a:cubicBezTo>
                    <a:pt x="423" y="57"/>
                    <a:pt x="423" y="57"/>
                    <a:pt x="423" y="57"/>
                  </a:cubicBezTo>
                  <a:cubicBezTo>
                    <a:pt x="423" y="61"/>
                    <a:pt x="427" y="65"/>
                    <a:pt x="432" y="65"/>
                  </a:cubicBezTo>
                  <a:cubicBezTo>
                    <a:pt x="457" y="65"/>
                    <a:pt x="457" y="65"/>
                    <a:pt x="457" y="65"/>
                  </a:cubicBezTo>
                  <a:cubicBezTo>
                    <a:pt x="461" y="65"/>
                    <a:pt x="465" y="61"/>
                    <a:pt x="465" y="57"/>
                  </a:cubicBezTo>
                  <a:cubicBezTo>
                    <a:pt x="465" y="8"/>
                    <a:pt x="465" y="8"/>
                    <a:pt x="465" y="8"/>
                  </a:cubicBezTo>
                  <a:cubicBezTo>
                    <a:pt x="465" y="4"/>
                    <a:pt x="461" y="0"/>
                    <a:pt x="457" y="0"/>
                  </a:cubicBezTo>
                  <a:lnTo>
                    <a:pt x="432" y="0"/>
                  </a:lnTo>
                  <a:close/>
                  <a:moveTo>
                    <a:pt x="432" y="8"/>
                  </a:moveTo>
                  <a:cubicBezTo>
                    <a:pt x="457" y="8"/>
                    <a:pt x="457" y="8"/>
                    <a:pt x="457" y="8"/>
                  </a:cubicBezTo>
                  <a:cubicBezTo>
                    <a:pt x="457" y="57"/>
                    <a:pt x="457" y="57"/>
                    <a:pt x="457" y="57"/>
                  </a:cubicBezTo>
                  <a:cubicBezTo>
                    <a:pt x="432" y="57"/>
                    <a:pt x="432" y="57"/>
                    <a:pt x="432" y="57"/>
                  </a:cubicBezTo>
                  <a:lnTo>
                    <a:pt x="432" y="8"/>
                  </a:lnTo>
                  <a:close/>
                  <a:moveTo>
                    <a:pt x="493" y="0"/>
                  </a:moveTo>
                  <a:cubicBezTo>
                    <a:pt x="488" y="0"/>
                    <a:pt x="484" y="4"/>
                    <a:pt x="484" y="8"/>
                  </a:cubicBezTo>
                  <a:cubicBezTo>
                    <a:pt x="484" y="57"/>
                    <a:pt x="484" y="57"/>
                    <a:pt x="484" y="57"/>
                  </a:cubicBezTo>
                  <a:cubicBezTo>
                    <a:pt x="484" y="61"/>
                    <a:pt x="488" y="65"/>
                    <a:pt x="493" y="65"/>
                  </a:cubicBezTo>
                  <a:cubicBezTo>
                    <a:pt x="517" y="65"/>
                    <a:pt x="517" y="65"/>
                    <a:pt x="517" y="65"/>
                  </a:cubicBezTo>
                  <a:cubicBezTo>
                    <a:pt x="522" y="65"/>
                    <a:pt x="526" y="61"/>
                    <a:pt x="526" y="57"/>
                  </a:cubicBezTo>
                  <a:cubicBezTo>
                    <a:pt x="526" y="8"/>
                    <a:pt x="526" y="8"/>
                    <a:pt x="526" y="8"/>
                  </a:cubicBezTo>
                  <a:cubicBezTo>
                    <a:pt x="526" y="4"/>
                    <a:pt x="522" y="0"/>
                    <a:pt x="517" y="0"/>
                  </a:cubicBezTo>
                  <a:lnTo>
                    <a:pt x="493" y="0"/>
                  </a:lnTo>
                  <a:close/>
                  <a:moveTo>
                    <a:pt x="493" y="8"/>
                  </a:moveTo>
                  <a:cubicBezTo>
                    <a:pt x="517" y="8"/>
                    <a:pt x="517" y="8"/>
                    <a:pt x="517" y="8"/>
                  </a:cubicBezTo>
                  <a:cubicBezTo>
                    <a:pt x="517" y="57"/>
                    <a:pt x="517" y="57"/>
                    <a:pt x="517" y="57"/>
                  </a:cubicBezTo>
                  <a:cubicBezTo>
                    <a:pt x="493" y="57"/>
                    <a:pt x="493" y="57"/>
                    <a:pt x="493" y="57"/>
                  </a:cubicBezTo>
                  <a:lnTo>
                    <a:pt x="493"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55" name="Freeform 88"/>
            <p:cNvSpPr>
              <a:spLocks noEditPoints="1"/>
            </p:cNvSpPr>
            <p:nvPr/>
          </p:nvSpPr>
          <p:spPr bwMode="gray">
            <a:xfrm>
              <a:off x="6974139" y="4781591"/>
              <a:ext cx="823793" cy="102301"/>
            </a:xfrm>
            <a:custGeom>
              <a:avLst/>
              <a:gdLst>
                <a:gd name="T0" fmla="*/ 0 w 526"/>
                <a:gd name="T1" fmla="*/ 57 h 65"/>
                <a:gd name="T2" fmla="*/ 41 w 526"/>
                <a:gd name="T3" fmla="*/ 57 h 65"/>
                <a:gd name="T4" fmla="*/ 7 w 526"/>
                <a:gd name="T5" fmla="*/ 0 h 65"/>
                <a:gd name="T6" fmla="*/ 33 w 526"/>
                <a:gd name="T7" fmla="*/ 57 h 65"/>
                <a:gd name="T8" fmla="*/ 68 w 526"/>
                <a:gd name="T9" fmla="*/ 0 h 65"/>
                <a:gd name="T10" fmla="*/ 68 w 526"/>
                <a:gd name="T11" fmla="*/ 65 h 65"/>
                <a:gd name="T12" fmla="*/ 101 w 526"/>
                <a:gd name="T13" fmla="*/ 9 h 65"/>
                <a:gd name="T14" fmla="*/ 68 w 526"/>
                <a:gd name="T15" fmla="*/ 9 h 65"/>
                <a:gd name="T16" fmla="*/ 68 w 526"/>
                <a:gd name="T17" fmla="*/ 57 h 65"/>
                <a:gd name="T18" fmla="*/ 145 w 526"/>
                <a:gd name="T19" fmla="*/ 0 h 65"/>
                <a:gd name="T20" fmla="*/ 125 w 526"/>
                <a:gd name="T21" fmla="*/ 9 h 65"/>
                <a:gd name="T22" fmla="*/ 125 w 526"/>
                <a:gd name="T23" fmla="*/ 57 h 65"/>
                <a:gd name="T24" fmla="*/ 158 w 526"/>
                <a:gd name="T25" fmla="*/ 65 h 65"/>
                <a:gd name="T26" fmla="*/ 158 w 526"/>
                <a:gd name="T27" fmla="*/ 36 h 65"/>
                <a:gd name="T28" fmla="*/ 145 w 526"/>
                <a:gd name="T29" fmla="*/ 57 h 65"/>
                <a:gd name="T30" fmla="*/ 181 w 526"/>
                <a:gd name="T31" fmla="*/ 57 h 65"/>
                <a:gd name="T32" fmla="*/ 223 w 526"/>
                <a:gd name="T33" fmla="*/ 57 h 65"/>
                <a:gd name="T34" fmla="*/ 190 w 526"/>
                <a:gd name="T35" fmla="*/ 0 h 65"/>
                <a:gd name="T36" fmla="*/ 214 w 526"/>
                <a:gd name="T37" fmla="*/ 57 h 65"/>
                <a:gd name="T38" fmla="*/ 267 w 526"/>
                <a:gd name="T39" fmla="*/ 57 h 65"/>
                <a:gd name="T40" fmla="*/ 242 w 526"/>
                <a:gd name="T41" fmla="*/ 5 h 65"/>
                <a:gd name="T42" fmla="*/ 258 w 526"/>
                <a:gd name="T43" fmla="*/ 57 h 65"/>
                <a:gd name="T44" fmla="*/ 246 w 526"/>
                <a:gd name="T45" fmla="*/ 65 h 65"/>
                <a:gd name="T46" fmla="*/ 283 w 526"/>
                <a:gd name="T47" fmla="*/ 40 h 65"/>
                <a:gd name="T48" fmla="*/ 275 w 526"/>
                <a:gd name="T49" fmla="*/ 57 h 65"/>
                <a:gd name="T50" fmla="*/ 303 w 526"/>
                <a:gd name="T51" fmla="*/ 9 h 65"/>
                <a:gd name="T52" fmla="*/ 336 w 526"/>
                <a:gd name="T53" fmla="*/ 65 h 65"/>
                <a:gd name="T54" fmla="*/ 336 w 526"/>
                <a:gd name="T55" fmla="*/ 0 h 65"/>
                <a:gd name="T56" fmla="*/ 336 w 526"/>
                <a:gd name="T57" fmla="*/ 9 h 65"/>
                <a:gd name="T58" fmla="*/ 310 w 526"/>
                <a:gd name="T59" fmla="*/ 9 h 65"/>
                <a:gd name="T60" fmla="*/ 367 w 526"/>
                <a:gd name="T61" fmla="*/ 0 h 65"/>
                <a:gd name="T62" fmla="*/ 380 w 526"/>
                <a:gd name="T63" fmla="*/ 9 h 65"/>
                <a:gd name="T64" fmla="*/ 363 w 526"/>
                <a:gd name="T65" fmla="*/ 61 h 65"/>
                <a:gd name="T66" fmla="*/ 404 w 526"/>
                <a:gd name="T67" fmla="*/ 61 h 65"/>
                <a:gd name="T68" fmla="*/ 396 w 526"/>
                <a:gd name="T69" fmla="*/ 40 h 65"/>
                <a:gd name="T70" fmla="*/ 432 w 526"/>
                <a:gd name="T71" fmla="*/ 0 h 65"/>
                <a:gd name="T72" fmla="*/ 432 w 526"/>
                <a:gd name="T73" fmla="*/ 65 h 65"/>
                <a:gd name="T74" fmla="*/ 465 w 526"/>
                <a:gd name="T75" fmla="*/ 9 h 65"/>
                <a:gd name="T76" fmla="*/ 432 w 526"/>
                <a:gd name="T77" fmla="*/ 9 h 65"/>
                <a:gd name="T78" fmla="*/ 432 w 526"/>
                <a:gd name="T79" fmla="*/ 57 h 65"/>
                <a:gd name="T80" fmla="*/ 509 w 526"/>
                <a:gd name="T81" fmla="*/ 0 h 65"/>
                <a:gd name="T82" fmla="*/ 488 w 526"/>
                <a:gd name="T83" fmla="*/ 9 h 65"/>
                <a:gd name="T84" fmla="*/ 488 w 526"/>
                <a:gd name="T85" fmla="*/ 57 h 65"/>
                <a:gd name="T86" fmla="*/ 521 w 526"/>
                <a:gd name="T87" fmla="*/ 65 h 65"/>
                <a:gd name="T88" fmla="*/ 521 w 526"/>
                <a:gd name="T89" fmla="*/ 36 h 65"/>
                <a:gd name="T90" fmla="*/ 509 w 526"/>
                <a:gd name="T91"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26" h="65">
                  <a:moveTo>
                    <a:pt x="7" y="0"/>
                  </a:moveTo>
                  <a:cubicBezTo>
                    <a:pt x="3" y="0"/>
                    <a:pt x="0" y="4"/>
                    <a:pt x="0" y="9"/>
                  </a:cubicBezTo>
                  <a:cubicBezTo>
                    <a:pt x="0" y="57"/>
                    <a:pt x="0" y="57"/>
                    <a:pt x="0" y="57"/>
                  </a:cubicBezTo>
                  <a:cubicBezTo>
                    <a:pt x="0" y="62"/>
                    <a:pt x="3" y="65"/>
                    <a:pt x="7" y="65"/>
                  </a:cubicBezTo>
                  <a:cubicBezTo>
                    <a:pt x="33" y="65"/>
                    <a:pt x="33" y="65"/>
                    <a:pt x="33" y="65"/>
                  </a:cubicBezTo>
                  <a:cubicBezTo>
                    <a:pt x="37" y="65"/>
                    <a:pt x="41" y="62"/>
                    <a:pt x="41" y="57"/>
                  </a:cubicBezTo>
                  <a:cubicBezTo>
                    <a:pt x="41" y="9"/>
                    <a:pt x="41" y="9"/>
                    <a:pt x="41" y="9"/>
                  </a:cubicBezTo>
                  <a:cubicBezTo>
                    <a:pt x="41" y="4"/>
                    <a:pt x="37" y="0"/>
                    <a:pt x="33" y="0"/>
                  </a:cubicBezTo>
                  <a:lnTo>
                    <a:pt x="7" y="0"/>
                  </a:lnTo>
                  <a:close/>
                  <a:moveTo>
                    <a:pt x="7" y="9"/>
                  </a:moveTo>
                  <a:cubicBezTo>
                    <a:pt x="33" y="9"/>
                    <a:pt x="33" y="9"/>
                    <a:pt x="33" y="9"/>
                  </a:cubicBezTo>
                  <a:cubicBezTo>
                    <a:pt x="33" y="57"/>
                    <a:pt x="33" y="57"/>
                    <a:pt x="33" y="57"/>
                  </a:cubicBezTo>
                  <a:cubicBezTo>
                    <a:pt x="7" y="57"/>
                    <a:pt x="7" y="57"/>
                    <a:pt x="7" y="57"/>
                  </a:cubicBezTo>
                  <a:lnTo>
                    <a:pt x="7" y="9"/>
                  </a:lnTo>
                  <a:close/>
                  <a:moveTo>
                    <a:pt x="68" y="0"/>
                  </a:moveTo>
                  <a:cubicBezTo>
                    <a:pt x="64" y="0"/>
                    <a:pt x="60" y="4"/>
                    <a:pt x="60" y="9"/>
                  </a:cubicBezTo>
                  <a:cubicBezTo>
                    <a:pt x="60" y="57"/>
                    <a:pt x="60" y="57"/>
                    <a:pt x="60" y="57"/>
                  </a:cubicBezTo>
                  <a:cubicBezTo>
                    <a:pt x="60" y="62"/>
                    <a:pt x="64" y="65"/>
                    <a:pt x="68" y="65"/>
                  </a:cubicBezTo>
                  <a:cubicBezTo>
                    <a:pt x="93" y="65"/>
                    <a:pt x="93" y="65"/>
                    <a:pt x="93" y="65"/>
                  </a:cubicBezTo>
                  <a:cubicBezTo>
                    <a:pt x="98" y="65"/>
                    <a:pt x="101" y="62"/>
                    <a:pt x="101" y="57"/>
                  </a:cubicBezTo>
                  <a:cubicBezTo>
                    <a:pt x="101" y="9"/>
                    <a:pt x="101" y="9"/>
                    <a:pt x="101" y="9"/>
                  </a:cubicBezTo>
                  <a:cubicBezTo>
                    <a:pt x="101" y="4"/>
                    <a:pt x="98" y="0"/>
                    <a:pt x="93" y="0"/>
                  </a:cubicBezTo>
                  <a:lnTo>
                    <a:pt x="68" y="0"/>
                  </a:lnTo>
                  <a:close/>
                  <a:moveTo>
                    <a:pt x="68" y="9"/>
                  </a:moveTo>
                  <a:cubicBezTo>
                    <a:pt x="93" y="9"/>
                    <a:pt x="93" y="9"/>
                    <a:pt x="93" y="9"/>
                  </a:cubicBezTo>
                  <a:cubicBezTo>
                    <a:pt x="93" y="57"/>
                    <a:pt x="93" y="57"/>
                    <a:pt x="93" y="57"/>
                  </a:cubicBezTo>
                  <a:cubicBezTo>
                    <a:pt x="68" y="57"/>
                    <a:pt x="68" y="57"/>
                    <a:pt x="68" y="57"/>
                  </a:cubicBezTo>
                  <a:lnTo>
                    <a:pt x="68" y="9"/>
                  </a:lnTo>
                  <a:close/>
                  <a:moveTo>
                    <a:pt x="145" y="57"/>
                  </a:moveTo>
                  <a:cubicBezTo>
                    <a:pt x="145" y="0"/>
                    <a:pt x="145" y="0"/>
                    <a:pt x="145" y="0"/>
                  </a:cubicBezTo>
                  <a:cubicBezTo>
                    <a:pt x="125" y="0"/>
                    <a:pt x="125" y="0"/>
                    <a:pt x="125" y="0"/>
                  </a:cubicBezTo>
                  <a:cubicBezTo>
                    <a:pt x="123" y="0"/>
                    <a:pt x="120" y="1"/>
                    <a:pt x="120" y="5"/>
                  </a:cubicBezTo>
                  <a:cubicBezTo>
                    <a:pt x="120" y="7"/>
                    <a:pt x="123" y="9"/>
                    <a:pt x="125" y="9"/>
                  </a:cubicBezTo>
                  <a:cubicBezTo>
                    <a:pt x="137" y="9"/>
                    <a:pt x="137" y="9"/>
                    <a:pt x="137" y="9"/>
                  </a:cubicBezTo>
                  <a:cubicBezTo>
                    <a:pt x="137" y="57"/>
                    <a:pt x="137" y="57"/>
                    <a:pt x="137" y="57"/>
                  </a:cubicBezTo>
                  <a:cubicBezTo>
                    <a:pt x="125" y="57"/>
                    <a:pt x="125" y="57"/>
                    <a:pt x="125" y="57"/>
                  </a:cubicBezTo>
                  <a:cubicBezTo>
                    <a:pt x="123" y="57"/>
                    <a:pt x="120" y="58"/>
                    <a:pt x="120" y="61"/>
                  </a:cubicBezTo>
                  <a:cubicBezTo>
                    <a:pt x="120" y="64"/>
                    <a:pt x="123" y="65"/>
                    <a:pt x="125" y="65"/>
                  </a:cubicBezTo>
                  <a:cubicBezTo>
                    <a:pt x="158" y="65"/>
                    <a:pt x="158" y="65"/>
                    <a:pt x="158" y="65"/>
                  </a:cubicBezTo>
                  <a:cubicBezTo>
                    <a:pt x="160" y="65"/>
                    <a:pt x="162" y="64"/>
                    <a:pt x="162" y="61"/>
                  </a:cubicBezTo>
                  <a:cubicBezTo>
                    <a:pt x="162" y="40"/>
                    <a:pt x="162" y="40"/>
                    <a:pt x="162" y="40"/>
                  </a:cubicBezTo>
                  <a:cubicBezTo>
                    <a:pt x="162" y="38"/>
                    <a:pt x="161" y="36"/>
                    <a:pt x="158" y="36"/>
                  </a:cubicBezTo>
                  <a:cubicBezTo>
                    <a:pt x="155" y="36"/>
                    <a:pt x="154" y="38"/>
                    <a:pt x="154" y="40"/>
                  </a:cubicBezTo>
                  <a:cubicBezTo>
                    <a:pt x="154" y="57"/>
                    <a:pt x="154" y="57"/>
                    <a:pt x="154" y="57"/>
                  </a:cubicBezTo>
                  <a:lnTo>
                    <a:pt x="145" y="57"/>
                  </a:lnTo>
                  <a:close/>
                  <a:moveTo>
                    <a:pt x="190" y="0"/>
                  </a:moveTo>
                  <a:cubicBezTo>
                    <a:pt x="184" y="0"/>
                    <a:pt x="181" y="4"/>
                    <a:pt x="181" y="9"/>
                  </a:cubicBezTo>
                  <a:cubicBezTo>
                    <a:pt x="181" y="57"/>
                    <a:pt x="181" y="57"/>
                    <a:pt x="181" y="57"/>
                  </a:cubicBezTo>
                  <a:cubicBezTo>
                    <a:pt x="181" y="62"/>
                    <a:pt x="184" y="65"/>
                    <a:pt x="190" y="65"/>
                  </a:cubicBezTo>
                  <a:cubicBezTo>
                    <a:pt x="214" y="65"/>
                    <a:pt x="214" y="65"/>
                    <a:pt x="214" y="65"/>
                  </a:cubicBezTo>
                  <a:cubicBezTo>
                    <a:pt x="219" y="65"/>
                    <a:pt x="223" y="62"/>
                    <a:pt x="223" y="57"/>
                  </a:cubicBezTo>
                  <a:cubicBezTo>
                    <a:pt x="223" y="9"/>
                    <a:pt x="223" y="9"/>
                    <a:pt x="223" y="9"/>
                  </a:cubicBezTo>
                  <a:cubicBezTo>
                    <a:pt x="223" y="4"/>
                    <a:pt x="219" y="0"/>
                    <a:pt x="214" y="0"/>
                  </a:cubicBezTo>
                  <a:lnTo>
                    <a:pt x="190" y="0"/>
                  </a:lnTo>
                  <a:close/>
                  <a:moveTo>
                    <a:pt x="190" y="9"/>
                  </a:moveTo>
                  <a:cubicBezTo>
                    <a:pt x="214" y="9"/>
                    <a:pt x="214" y="9"/>
                    <a:pt x="214" y="9"/>
                  </a:cubicBezTo>
                  <a:cubicBezTo>
                    <a:pt x="214" y="57"/>
                    <a:pt x="214" y="57"/>
                    <a:pt x="214" y="57"/>
                  </a:cubicBezTo>
                  <a:cubicBezTo>
                    <a:pt x="190" y="57"/>
                    <a:pt x="190" y="57"/>
                    <a:pt x="190" y="57"/>
                  </a:cubicBezTo>
                  <a:lnTo>
                    <a:pt x="190" y="9"/>
                  </a:lnTo>
                  <a:close/>
                  <a:moveTo>
                    <a:pt x="267" y="57"/>
                  </a:moveTo>
                  <a:cubicBezTo>
                    <a:pt x="267" y="0"/>
                    <a:pt x="267" y="0"/>
                    <a:pt x="267" y="0"/>
                  </a:cubicBezTo>
                  <a:cubicBezTo>
                    <a:pt x="246" y="0"/>
                    <a:pt x="246" y="0"/>
                    <a:pt x="246" y="0"/>
                  </a:cubicBezTo>
                  <a:cubicBezTo>
                    <a:pt x="244" y="0"/>
                    <a:pt x="242" y="1"/>
                    <a:pt x="242" y="5"/>
                  </a:cubicBezTo>
                  <a:cubicBezTo>
                    <a:pt x="242" y="7"/>
                    <a:pt x="244" y="9"/>
                    <a:pt x="246" y="9"/>
                  </a:cubicBezTo>
                  <a:cubicBezTo>
                    <a:pt x="258" y="9"/>
                    <a:pt x="258" y="9"/>
                    <a:pt x="258" y="9"/>
                  </a:cubicBezTo>
                  <a:cubicBezTo>
                    <a:pt x="258" y="57"/>
                    <a:pt x="258" y="57"/>
                    <a:pt x="258" y="57"/>
                  </a:cubicBezTo>
                  <a:cubicBezTo>
                    <a:pt x="246" y="57"/>
                    <a:pt x="246" y="57"/>
                    <a:pt x="246" y="57"/>
                  </a:cubicBezTo>
                  <a:cubicBezTo>
                    <a:pt x="244" y="57"/>
                    <a:pt x="242" y="58"/>
                    <a:pt x="242" y="61"/>
                  </a:cubicBezTo>
                  <a:cubicBezTo>
                    <a:pt x="242" y="64"/>
                    <a:pt x="244" y="65"/>
                    <a:pt x="246" y="65"/>
                  </a:cubicBezTo>
                  <a:cubicBezTo>
                    <a:pt x="279" y="65"/>
                    <a:pt x="279" y="65"/>
                    <a:pt x="279" y="65"/>
                  </a:cubicBezTo>
                  <a:cubicBezTo>
                    <a:pt x="281" y="65"/>
                    <a:pt x="283" y="64"/>
                    <a:pt x="283" y="61"/>
                  </a:cubicBezTo>
                  <a:cubicBezTo>
                    <a:pt x="283" y="40"/>
                    <a:pt x="283" y="40"/>
                    <a:pt x="283" y="40"/>
                  </a:cubicBezTo>
                  <a:cubicBezTo>
                    <a:pt x="283" y="38"/>
                    <a:pt x="283" y="36"/>
                    <a:pt x="279" y="36"/>
                  </a:cubicBezTo>
                  <a:cubicBezTo>
                    <a:pt x="276" y="36"/>
                    <a:pt x="275" y="38"/>
                    <a:pt x="275" y="40"/>
                  </a:cubicBezTo>
                  <a:cubicBezTo>
                    <a:pt x="275" y="57"/>
                    <a:pt x="275" y="57"/>
                    <a:pt x="275" y="57"/>
                  </a:cubicBezTo>
                  <a:lnTo>
                    <a:pt x="267" y="57"/>
                  </a:lnTo>
                  <a:close/>
                  <a:moveTo>
                    <a:pt x="310" y="0"/>
                  </a:moveTo>
                  <a:cubicBezTo>
                    <a:pt x="306" y="0"/>
                    <a:pt x="303" y="4"/>
                    <a:pt x="303" y="9"/>
                  </a:cubicBezTo>
                  <a:cubicBezTo>
                    <a:pt x="303" y="57"/>
                    <a:pt x="303" y="57"/>
                    <a:pt x="303" y="57"/>
                  </a:cubicBezTo>
                  <a:cubicBezTo>
                    <a:pt x="303" y="62"/>
                    <a:pt x="306" y="65"/>
                    <a:pt x="310" y="65"/>
                  </a:cubicBezTo>
                  <a:cubicBezTo>
                    <a:pt x="336" y="65"/>
                    <a:pt x="336" y="65"/>
                    <a:pt x="336" y="65"/>
                  </a:cubicBezTo>
                  <a:cubicBezTo>
                    <a:pt x="340" y="65"/>
                    <a:pt x="344" y="62"/>
                    <a:pt x="344" y="57"/>
                  </a:cubicBezTo>
                  <a:cubicBezTo>
                    <a:pt x="344" y="9"/>
                    <a:pt x="344" y="9"/>
                    <a:pt x="344" y="9"/>
                  </a:cubicBezTo>
                  <a:cubicBezTo>
                    <a:pt x="344" y="4"/>
                    <a:pt x="340" y="0"/>
                    <a:pt x="336" y="0"/>
                  </a:cubicBezTo>
                  <a:lnTo>
                    <a:pt x="310" y="0"/>
                  </a:lnTo>
                  <a:close/>
                  <a:moveTo>
                    <a:pt x="310" y="9"/>
                  </a:moveTo>
                  <a:cubicBezTo>
                    <a:pt x="336" y="9"/>
                    <a:pt x="336" y="9"/>
                    <a:pt x="336" y="9"/>
                  </a:cubicBezTo>
                  <a:cubicBezTo>
                    <a:pt x="336" y="57"/>
                    <a:pt x="336" y="57"/>
                    <a:pt x="336" y="57"/>
                  </a:cubicBezTo>
                  <a:cubicBezTo>
                    <a:pt x="310" y="57"/>
                    <a:pt x="310" y="57"/>
                    <a:pt x="310" y="57"/>
                  </a:cubicBezTo>
                  <a:lnTo>
                    <a:pt x="310" y="9"/>
                  </a:lnTo>
                  <a:close/>
                  <a:moveTo>
                    <a:pt x="388" y="57"/>
                  </a:moveTo>
                  <a:cubicBezTo>
                    <a:pt x="388" y="0"/>
                    <a:pt x="388" y="0"/>
                    <a:pt x="388" y="0"/>
                  </a:cubicBezTo>
                  <a:cubicBezTo>
                    <a:pt x="367" y="0"/>
                    <a:pt x="367" y="0"/>
                    <a:pt x="367" y="0"/>
                  </a:cubicBezTo>
                  <a:cubicBezTo>
                    <a:pt x="365" y="0"/>
                    <a:pt x="363" y="1"/>
                    <a:pt x="363" y="5"/>
                  </a:cubicBezTo>
                  <a:cubicBezTo>
                    <a:pt x="363" y="7"/>
                    <a:pt x="365" y="9"/>
                    <a:pt x="367" y="9"/>
                  </a:cubicBezTo>
                  <a:cubicBezTo>
                    <a:pt x="380" y="9"/>
                    <a:pt x="380" y="9"/>
                    <a:pt x="380" y="9"/>
                  </a:cubicBezTo>
                  <a:cubicBezTo>
                    <a:pt x="380" y="57"/>
                    <a:pt x="380" y="57"/>
                    <a:pt x="380" y="57"/>
                  </a:cubicBezTo>
                  <a:cubicBezTo>
                    <a:pt x="367" y="57"/>
                    <a:pt x="367" y="57"/>
                    <a:pt x="367" y="57"/>
                  </a:cubicBezTo>
                  <a:cubicBezTo>
                    <a:pt x="365" y="57"/>
                    <a:pt x="363" y="58"/>
                    <a:pt x="363" y="61"/>
                  </a:cubicBezTo>
                  <a:cubicBezTo>
                    <a:pt x="363" y="64"/>
                    <a:pt x="365" y="65"/>
                    <a:pt x="367" y="65"/>
                  </a:cubicBezTo>
                  <a:cubicBezTo>
                    <a:pt x="401" y="65"/>
                    <a:pt x="401" y="65"/>
                    <a:pt x="401" y="65"/>
                  </a:cubicBezTo>
                  <a:cubicBezTo>
                    <a:pt x="402" y="65"/>
                    <a:pt x="404" y="64"/>
                    <a:pt x="404" y="61"/>
                  </a:cubicBezTo>
                  <a:cubicBezTo>
                    <a:pt x="404" y="40"/>
                    <a:pt x="404" y="40"/>
                    <a:pt x="404" y="40"/>
                  </a:cubicBezTo>
                  <a:cubicBezTo>
                    <a:pt x="404" y="38"/>
                    <a:pt x="403" y="36"/>
                    <a:pt x="401" y="36"/>
                  </a:cubicBezTo>
                  <a:cubicBezTo>
                    <a:pt x="397" y="36"/>
                    <a:pt x="396" y="38"/>
                    <a:pt x="396" y="40"/>
                  </a:cubicBezTo>
                  <a:cubicBezTo>
                    <a:pt x="396" y="57"/>
                    <a:pt x="396" y="57"/>
                    <a:pt x="396" y="57"/>
                  </a:cubicBezTo>
                  <a:lnTo>
                    <a:pt x="388" y="57"/>
                  </a:lnTo>
                  <a:close/>
                  <a:moveTo>
                    <a:pt x="432" y="0"/>
                  </a:moveTo>
                  <a:cubicBezTo>
                    <a:pt x="428" y="0"/>
                    <a:pt x="423" y="4"/>
                    <a:pt x="423" y="9"/>
                  </a:cubicBezTo>
                  <a:cubicBezTo>
                    <a:pt x="423" y="57"/>
                    <a:pt x="423" y="57"/>
                    <a:pt x="423" y="57"/>
                  </a:cubicBezTo>
                  <a:cubicBezTo>
                    <a:pt x="423" y="62"/>
                    <a:pt x="427" y="65"/>
                    <a:pt x="432" y="65"/>
                  </a:cubicBezTo>
                  <a:cubicBezTo>
                    <a:pt x="457" y="65"/>
                    <a:pt x="457" y="65"/>
                    <a:pt x="457" y="65"/>
                  </a:cubicBezTo>
                  <a:cubicBezTo>
                    <a:pt x="461" y="65"/>
                    <a:pt x="465" y="62"/>
                    <a:pt x="465" y="57"/>
                  </a:cubicBezTo>
                  <a:cubicBezTo>
                    <a:pt x="465" y="9"/>
                    <a:pt x="465" y="9"/>
                    <a:pt x="465" y="9"/>
                  </a:cubicBezTo>
                  <a:cubicBezTo>
                    <a:pt x="465" y="4"/>
                    <a:pt x="461" y="0"/>
                    <a:pt x="457" y="0"/>
                  </a:cubicBezTo>
                  <a:lnTo>
                    <a:pt x="432" y="0"/>
                  </a:lnTo>
                  <a:close/>
                  <a:moveTo>
                    <a:pt x="432" y="9"/>
                  </a:moveTo>
                  <a:cubicBezTo>
                    <a:pt x="457" y="9"/>
                    <a:pt x="457" y="9"/>
                    <a:pt x="457" y="9"/>
                  </a:cubicBezTo>
                  <a:cubicBezTo>
                    <a:pt x="457" y="57"/>
                    <a:pt x="457" y="57"/>
                    <a:pt x="457" y="57"/>
                  </a:cubicBezTo>
                  <a:cubicBezTo>
                    <a:pt x="432" y="57"/>
                    <a:pt x="432" y="57"/>
                    <a:pt x="432" y="57"/>
                  </a:cubicBezTo>
                  <a:lnTo>
                    <a:pt x="432" y="9"/>
                  </a:lnTo>
                  <a:close/>
                  <a:moveTo>
                    <a:pt x="509" y="57"/>
                  </a:moveTo>
                  <a:cubicBezTo>
                    <a:pt x="509" y="0"/>
                    <a:pt x="509" y="0"/>
                    <a:pt x="509" y="0"/>
                  </a:cubicBezTo>
                  <a:cubicBezTo>
                    <a:pt x="488" y="0"/>
                    <a:pt x="488" y="0"/>
                    <a:pt x="488" y="0"/>
                  </a:cubicBezTo>
                  <a:cubicBezTo>
                    <a:pt x="486" y="0"/>
                    <a:pt x="484" y="1"/>
                    <a:pt x="484" y="5"/>
                  </a:cubicBezTo>
                  <a:cubicBezTo>
                    <a:pt x="484" y="7"/>
                    <a:pt x="486" y="9"/>
                    <a:pt x="488" y="9"/>
                  </a:cubicBezTo>
                  <a:cubicBezTo>
                    <a:pt x="500" y="9"/>
                    <a:pt x="500" y="9"/>
                    <a:pt x="500" y="9"/>
                  </a:cubicBezTo>
                  <a:cubicBezTo>
                    <a:pt x="500" y="57"/>
                    <a:pt x="500" y="57"/>
                    <a:pt x="500" y="57"/>
                  </a:cubicBezTo>
                  <a:cubicBezTo>
                    <a:pt x="488" y="57"/>
                    <a:pt x="488" y="57"/>
                    <a:pt x="488" y="57"/>
                  </a:cubicBezTo>
                  <a:cubicBezTo>
                    <a:pt x="486" y="57"/>
                    <a:pt x="484" y="58"/>
                    <a:pt x="484" y="61"/>
                  </a:cubicBezTo>
                  <a:cubicBezTo>
                    <a:pt x="484" y="64"/>
                    <a:pt x="486" y="65"/>
                    <a:pt x="488" y="65"/>
                  </a:cubicBezTo>
                  <a:cubicBezTo>
                    <a:pt x="521" y="65"/>
                    <a:pt x="521" y="65"/>
                    <a:pt x="521" y="65"/>
                  </a:cubicBezTo>
                  <a:cubicBezTo>
                    <a:pt x="524" y="65"/>
                    <a:pt x="526" y="64"/>
                    <a:pt x="526" y="61"/>
                  </a:cubicBezTo>
                  <a:cubicBezTo>
                    <a:pt x="526" y="40"/>
                    <a:pt x="526" y="40"/>
                    <a:pt x="526" y="40"/>
                  </a:cubicBezTo>
                  <a:cubicBezTo>
                    <a:pt x="526" y="38"/>
                    <a:pt x="525" y="36"/>
                    <a:pt x="521" y="36"/>
                  </a:cubicBezTo>
                  <a:cubicBezTo>
                    <a:pt x="519" y="36"/>
                    <a:pt x="517" y="38"/>
                    <a:pt x="517" y="40"/>
                  </a:cubicBezTo>
                  <a:cubicBezTo>
                    <a:pt x="517" y="57"/>
                    <a:pt x="517" y="57"/>
                    <a:pt x="517" y="57"/>
                  </a:cubicBezTo>
                  <a:lnTo>
                    <a:pt x="509" y="5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56" name="Freeform 89"/>
            <p:cNvSpPr>
              <a:spLocks noEditPoints="1"/>
            </p:cNvSpPr>
            <p:nvPr/>
          </p:nvSpPr>
          <p:spPr bwMode="gray">
            <a:xfrm>
              <a:off x="6974139" y="4625447"/>
              <a:ext cx="823793" cy="102301"/>
            </a:xfrm>
            <a:custGeom>
              <a:avLst/>
              <a:gdLst>
                <a:gd name="T0" fmla="*/ 4 w 526"/>
                <a:gd name="T1" fmla="*/ 0 h 65"/>
                <a:gd name="T2" fmla="*/ 16 w 526"/>
                <a:gd name="T3" fmla="*/ 8 h 65"/>
                <a:gd name="T4" fmla="*/ 0 w 526"/>
                <a:gd name="T5" fmla="*/ 61 h 65"/>
                <a:gd name="T6" fmla="*/ 41 w 526"/>
                <a:gd name="T7" fmla="*/ 61 h 65"/>
                <a:gd name="T8" fmla="*/ 33 w 526"/>
                <a:gd name="T9" fmla="*/ 40 h 65"/>
                <a:gd name="T10" fmla="*/ 68 w 526"/>
                <a:gd name="T11" fmla="*/ 0 h 65"/>
                <a:gd name="T12" fmla="*/ 68 w 526"/>
                <a:gd name="T13" fmla="*/ 65 h 65"/>
                <a:gd name="T14" fmla="*/ 101 w 526"/>
                <a:gd name="T15" fmla="*/ 8 h 65"/>
                <a:gd name="T16" fmla="*/ 68 w 526"/>
                <a:gd name="T17" fmla="*/ 8 h 65"/>
                <a:gd name="T18" fmla="*/ 68 w 526"/>
                <a:gd name="T19" fmla="*/ 56 h 65"/>
                <a:gd name="T20" fmla="*/ 145 w 526"/>
                <a:gd name="T21" fmla="*/ 0 h 65"/>
                <a:gd name="T22" fmla="*/ 125 w 526"/>
                <a:gd name="T23" fmla="*/ 8 h 65"/>
                <a:gd name="T24" fmla="*/ 125 w 526"/>
                <a:gd name="T25" fmla="*/ 56 h 65"/>
                <a:gd name="T26" fmla="*/ 158 w 526"/>
                <a:gd name="T27" fmla="*/ 65 h 65"/>
                <a:gd name="T28" fmla="*/ 158 w 526"/>
                <a:gd name="T29" fmla="*/ 36 h 65"/>
                <a:gd name="T30" fmla="*/ 145 w 526"/>
                <a:gd name="T31" fmla="*/ 56 h 65"/>
                <a:gd name="T32" fmla="*/ 181 w 526"/>
                <a:gd name="T33" fmla="*/ 56 h 65"/>
                <a:gd name="T34" fmla="*/ 223 w 526"/>
                <a:gd name="T35" fmla="*/ 56 h 65"/>
                <a:gd name="T36" fmla="*/ 190 w 526"/>
                <a:gd name="T37" fmla="*/ 0 h 65"/>
                <a:gd name="T38" fmla="*/ 214 w 526"/>
                <a:gd name="T39" fmla="*/ 56 h 65"/>
                <a:gd name="T40" fmla="*/ 267 w 526"/>
                <a:gd name="T41" fmla="*/ 56 h 65"/>
                <a:gd name="T42" fmla="*/ 242 w 526"/>
                <a:gd name="T43" fmla="*/ 4 h 65"/>
                <a:gd name="T44" fmla="*/ 258 w 526"/>
                <a:gd name="T45" fmla="*/ 56 h 65"/>
                <a:gd name="T46" fmla="*/ 246 w 526"/>
                <a:gd name="T47" fmla="*/ 65 h 65"/>
                <a:gd name="T48" fmla="*/ 283 w 526"/>
                <a:gd name="T49" fmla="*/ 40 h 65"/>
                <a:gd name="T50" fmla="*/ 275 w 526"/>
                <a:gd name="T51" fmla="*/ 56 h 65"/>
                <a:gd name="T52" fmla="*/ 303 w 526"/>
                <a:gd name="T53" fmla="*/ 8 h 65"/>
                <a:gd name="T54" fmla="*/ 336 w 526"/>
                <a:gd name="T55" fmla="*/ 65 h 65"/>
                <a:gd name="T56" fmla="*/ 336 w 526"/>
                <a:gd name="T57" fmla="*/ 0 h 65"/>
                <a:gd name="T58" fmla="*/ 336 w 526"/>
                <a:gd name="T59" fmla="*/ 8 h 65"/>
                <a:gd name="T60" fmla="*/ 310 w 526"/>
                <a:gd name="T61" fmla="*/ 8 h 65"/>
                <a:gd name="T62" fmla="*/ 367 w 526"/>
                <a:gd name="T63" fmla="*/ 0 h 65"/>
                <a:gd name="T64" fmla="*/ 380 w 526"/>
                <a:gd name="T65" fmla="*/ 8 h 65"/>
                <a:gd name="T66" fmla="*/ 363 w 526"/>
                <a:gd name="T67" fmla="*/ 61 h 65"/>
                <a:gd name="T68" fmla="*/ 404 w 526"/>
                <a:gd name="T69" fmla="*/ 61 h 65"/>
                <a:gd name="T70" fmla="*/ 396 w 526"/>
                <a:gd name="T71" fmla="*/ 40 h 65"/>
                <a:gd name="T72" fmla="*/ 432 w 526"/>
                <a:gd name="T73" fmla="*/ 0 h 65"/>
                <a:gd name="T74" fmla="*/ 432 w 526"/>
                <a:gd name="T75" fmla="*/ 65 h 65"/>
                <a:gd name="T76" fmla="*/ 465 w 526"/>
                <a:gd name="T77" fmla="*/ 8 h 65"/>
                <a:gd name="T78" fmla="*/ 432 w 526"/>
                <a:gd name="T79" fmla="*/ 8 h 65"/>
                <a:gd name="T80" fmla="*/ 432 w 526"/>
                <a:gd name="T81" fmla="*/ 56 h 65"/>
                <a:gd name="T82" fmla="*/ 509 w 526"/>
                <a:gd name="T83" fmla="*/ 0 h 65"/>
                <a:gd name="T84" fmla="*/ 488 w 526"/>
                <a:gd name="T85" fmla="*/ 8 h 65"/>
                <a:gd name="T86" fmla="*/ 488 w 526"/>
                <a:gd name="T87" fmla="*/ 56 h 65"/>
                <a:gd name="T88" fmla="*/ 521 w 526"/>
                <a:gd name="T89" fmla="*/ 65 h 65"/>
                <a:gd name="T90" fmla="*/ 521 w 526"/>
                <a:gd name="T91" fmla="*/ 36 h 65"/>
                <a:gd name="T92" fmla="*/ 509 w 526"/>
                <a:gd name="T93"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6" h="65">
                  <a:moveTo>
                    <a:pt x="25" y="56"/>
                  </a:moveTo>
                  <a:cubicBezTo>
                    <a:pt x="25" y="0"/>
                    <a:pt x="25" y="0"/>
                    <a:pt x="25" y="0"/>
                  </a:cubicBezTo>
                  <a:cubicBezTo>
                    <a:pt x="4" y="0"/>
                    <a:pt x="4" y="0"/>
                    <a:pt x="4" y="0"/>
                  </a:cubicBezTo>
                  <a:cubicBezTo>
                    <a:pt x="1" y="0"/>
                    <a:pt x="0" y="1"/>
                    <a:pt x="0" y="4"/>
                  </a:cubicBezTo>
                  <a:cubicBezTo>
                    <a:pt x="0" y="7"/>
                    <a:pt x="1" y="8"/>
                    <a:pt x="4" y="8"/>
                  </a:cubicBezTo>
                  <a:cubicBezTo>
                    <a:pt x="16" y="8"/>
                    <a:pt x="16" y="8"/>
                    <a:pt x="16" y="8"/>
                  </a:cubicBezTo>
                  <a:cubicBezTo>
                    <a:pt x="16" y="56"/>
                    <a:pt x="16" y="56"/>
                    <a:pt x="16" y="56"/>
                  </a:cubicBezTo>
                  <a:cubicBezTo>
                    <a:pt x="4" y="56"/>
                    <a:pt x="4" y="56"/>
                    <a:pt x="4" y="56"/>
                  </a:cubicBezTo>
                  <a:cubicBezTo>
                    <a:pt x="1" y="56"/>
                    <a:pt x="0" y="58"/>
                    <a:pt x="0" y="61"/>
                  </a:cubicBezTo>
                  <a:cubicBezTo>
                    <a:pt x="0" y="64"/>
                    <a:pt x="1" y="65"/>
                    <a:pt x="4" y="65"/>
                  </a:cubicBezTo>
                  <a:cubicBezTo>
                    <a:pt x="37" y="65"/>
                    <a:pt x="37" y="65"/>
                    <a:pt x="37" y="65"/>
                  </a:cubicBezTo>
                  <a:cubicBezTo>
                    <a:pt x="39" y="65"/>
                    <a:pt x="41" y="64"/>
                    <a:pt x="41" y="61"/>
                  </a:cubicBezTo>
                  <a:cubicBezTo>
                    <a:pt x="41" y="40"/>
                    <a:pt x="41" y="40"/>
                    <a:pt x="41" y="40"/>
                  </a:cubicBezTo>
                  <a:cubicBezTo>
                    <a:pt x="41" y="37"/>
                    <a:pt x="40" y="36"/>
                    <a:pt x="37" y="36"/>
                  </a:cubicBezTo>
                  <a:cubicBezTo>
                    <a:pt x="33" y="36"/>
                    <a:pt x="33" y="37"/>
                    <a:pt x="33" y="40"/>
                  </a:cubicBezTo>
                  <a:cubicBezTo>
                    <a:pt x="33" y="56"/>
                    <a:pt x="33" y="56"/>
                    <a:pt x="33" y="56"/>
                  </a:cubicBezTo>
                  <a:lnTo>
                    <a:pt x="25" y="56"/>
                  </a:lnTo>
                  <a:close/>
                  <a:moveTo>
                    <a:pt x="68" y="0"/>
                  </a:moveTo>
                  <a:cubicBezTo>
                    <a:pt x="64" y="0"/>
                    <a:pt x="60" y="4"/>
                    <a:pt x="60" y="8"/>
                  </a:cubicBezTo>
                  <a:cubicBezTo>
                    <a:pt x="60" y="56"/>
                    <a:pt x="60" y="56"/>
                    <a:pt x="60" y="56"/>
                  </a:cubicBezTo>
                  <a:cubicBezTo>
                    <a:pt x="60" y="61"/>
                    <a:pt x="64" y="65"/>
                    <a:pt x="68" y="65"/>
                  </a:cubicBezTo>
                  <a:cubicBezTo>
                    <a:pt x="93" y="65"/>
                    <a:pt x="93" y="65"/>
                    <a:pt x="93" y="65"/>
                  </a:cubicBezTo>
                  <a:cubicBezTo>
                    <a:pt x="98" y="65"/>
                    <a:pt x="101" y="61"/>
                    <a:pt x="101" y="56"/>
                  </a:cubicBezTo>
                  <a:cubicBezTo>
                    <a:pt x="101" y="8"/>
                    <a:pt x="101" y="8"/>
                    <a:pt x="101" y="8"/>
                  </a:cubicBezTo>
                  <a:cubicBezTo>
                    <a:pt x="101" y="4"/>
                    <a:pt x="98" y="0"/>
                    <a:pt x="93" y="0"/>
                  </a:cubicBezTo>
                  <a:lnTo>
                    <a:pt x="68" y="0"/>
                  </a:lnTo>
                  <a:close/>
                  <a:moveTo>
                    <a:pt x="68" y="8"/>
                  </a:moveTo>
                  <a:cubicBezTo>
                    <a:pt x="93" y="8"/>
                    <a:pt x="93" y="8"/>
                    <a:pt x="93" y="8"/>
                  </a:cubicBezTo>
                  <a:cubicBezTo>
                    <a:pt x="93" y="56"/>
                    <a:pt x="93" y="56"/>
                    <a:pt x="93" y="56"/>
                  </a:cubicBezTo>
                  <a:cubicBezTo>
                    <a:pt x="68" y="56"/>
                    <a:pt x="68" y="56"/>
                    <a:pt x="68" y="56"/>
                  </a:cubicBezTo>
                  <a:lnTo>
                    <a:pt x="68" y="8"/>
                  </a:lnTo>
                  <a:close/>
                  <a:moveTo>
                    <a:pt x="145" y="56"/>
                  </a:moveTo>
                  <a:cubicBezTo>
                    <a:pt x="145" y="0"/>
                    <a:pt x="145" y="0"/>
                    <a:pt x="145" y="0"/>
                  </a:cubicBezTo>
                  <a:cubicBezTo>
                    <a:pt x="125" y="0"/>
                    <a:pt x="125" y="0"/>
                    <a:pt x="125" y="0"/>
                  </a:cubicBezTo>
                  <a:cubicBezTo>
                    <a:pt x="123" y="0"/>
                    <a:pt x="120" y="1"/>
                    <a:pt x="120" y="4"/>
                  </a:cubicBezTo>
                  <a:cubicBezTo>
                    <a:pt x="120" y="7"/>
                    <a:pt x="123" y="8"/>
                    <a:pt x="125" y="8"/>
                  </a:cubicBezTo>
                  <a:cubicBezTo>
                    <a:pt x="137" y="8"/>
                    <a:pt x="137" y="8"/>
                    <a:pt x="137" y="8"/>
                  </a:cubicBezTo>
                  <a:cubicBezTo>
                    <a:pt x="137" y="56"/>
                    <a:pt x="137" y="56"/>
                    <a:pt x="137" y="56"/>
                  </a:cubicBezTo>
                  <a:cubicBezTo>
                    <a:pt x="125" y="56"/>
                    <a:pt x="125" y="56"/>
                    <a:pt x="125" y="56"/>
                  </a:cubicBezTo>
                  <a:cubicBezTo>
                    <a:pt x="123" y="56"/>
                    <a:pt x="120" y="58"/>
                    <a:pt x="120" y="61"/>
                  </a:cubicBezTo>
                  <a:cubicBezTo>
                    <a:pt x="120" y="64"/>
                    <a:pt x="123" y="65"/>
                    <a:pt x="125" y="65"/>
                  </a:cubicBezTo>
                  <a:cubicBezTo>
                    <a:pt x="158" y="65"/>
                    <a:pt x="158" y="65"/>
                    <a:pt x="158" y="65"/>
                  </a:cubicBezTo>
                  <a:cubicBezTo>
                    <a:pt x="160" y="65"/>
                    <a:pt x="162" y="64"/>
                    <a:pt x="162" y="61"/>
                  </a:cubicBezTo>
                  <a:cubicBezTo>
                    <a:pt x="162" y="40"/>
                    <a:pt x="162" y="40"/>
                    <a:pt x="162" y="40"/>
                  </a:cubicBezTo>
                  <a:cubicBezTo>
                    <a:pt x="162" y="37"/>
                    <a:pt x="161" y="36"/>
                    <a:pt x="158" y="36"/>
                  </a:cubicBezTo>
                  <a:cubicBezTo>
                    <a:pt x="155" y="36"/>
                    <a:pt x="154" y="37"/>
                    <a:pt x="154" y="40"/>
                  </a:cubicBezTo>
                  <a:cubicBezTo>
                    <a:pt x="154" y="56"/>
                    <a:pt x="154" y="56"/>
                    <a:pt x="154" y="56"/>
                  </a:cubicBezTo>
                  <a:lnTo>
                    <a:pt x="145" y="56"/>
                  </a:lnTo>
                  <a:close/>
                  <a:moveTo>
                    <a:pt x="190" y="0"/>
                  </a:moveTo>
                  <a:cubicBezTo>
                    <a:pt x="184" y="0"/>
                    <a:pt x="181" y="4"/>
                    <a:pt x="181" y="8"/>
                  </a:cubicBezTo>
                  <a:cubicBezTo>
                    <a:pt x="181" y="56"/>
                    <a:pt x="181" y="56"/>
                    <a:pt x="181" y="56"/>
                  </a:cubicBezTo>
                  <a:cubicBezTo>
                    <a:pt x="181" y="61"/>
                    <a:pt x="184" y="65"/>
                    <a:pt x="190" y="65"/>
                  </a:cubicBezTo>
                  <a:cubicBezTo>
                    <a:pt x="214" y="65"/>
                    <a:pt x="214" y="65"/>
                    <a:pt x="214" y="65"/>
                  </a:cubicBezTo>
                  <a:cubicBezTo>
                    <a:pt x="219" y="65"/>
                    <a:pt x="223" y="61"/>
                    <a:pt x="223" y="56"/>
                  </a:cubicBezTo>
                  <a:cubicBezTo>
                    <a:pt x="223" y="8"/>
                    <a:pt x="223" y="8"/>
                    <a:pt x="223" y="8"/>
                  </a:cubicBezTo>
                  <a:cubicBezTo>
                    <a:pt x="223" y="4"/>
                    <a:pt x="219" y="0"/>
                    <a:pt x="214" y="0"/>
                  </a:cubicBezTo>
                  <a:lnTo>
                    <a:pt x="190" y="0"/>
                  </a:lnTo>
                  <a:close/>
                  <a:moveTo>
                    <a:pt x="190" y="8"/>
                  </a:moveTo>
                  <a:cubicBezTo>
                    <a:pt x="214" y="8"/>
                    <a:pt x="214" y="8"/>
                    <a:pt x="214" y="8"/>
                  </a:cubicBezTo>
                  <a:cubicBezTo>
                    <a:pt x="214" y="56"/>
                    <a:pt x="214" y="56"/>
                    <a:pt x="214" y="56"/>
                  </a:cubicBezTo>
                  <a:cubicBezTo>
                    <a:pt x="190" y="56"/>
                    <a:pt x="190" y="56"/>
                    <a:pt x="190" y="56"/>
                  </a:cubicBezTo>
                  <a:lnTo>
                    <a:pt x="190" y="8"/>
                  </a:lnTo>
                  <a:close/>
                  <a:moveTo>
                    <a:pt x="267" y="56"/>
                  </a:moveTo>
                  <a:cubicBezTo>
                    <a:pt x="267" y="0"/>
                    <a:pt x="267" y="0"/>
                    <a:pt x="267" y="0"/>
                  </a:cubicBezTo>
                  <a:cubicBezTo>
                    <a:pt x="246" y="0"/>
                    <a:pt x="246" y="0"/>
                    <a:pt x="246" y="0"/>
                  </a:cubicBezTo>
                  <a:cubicBezTo>
                    <a:pt x="244" y="0"/>
                    <a:pt x="242" y="1"/>
                    <a:pt x="242" y="4"/>
                  </a:cubicBezTo>
                  <a:cubicBezTo>
                    <a:pt x="242" y="7"/>
                    <a:pt x="244" y="8"/>
                    <a:pt x="246" y="8"/>
                  </a:cubicBezTo>
                  <a:cubicBezTo>
                    <a:pt x="258" y="8"/>
                    <a:pt x="258" y="8"/>
                    <a:pt x="258" y="8"/>
                  </a:cubicBezTo>
                  <a:cubicBezTo>
                    <a:pt x="258" y="56"/>
                    <a:pt x="258" y="56"/>
                    <a:pt x="258" y="56"/>
                  </a:cubicBezTo>
                  <a:cubicBezTo>
                    <a:pt x="246" y="56"/>
                    <a:pt x="246" y="56"/>
                    <a:pt x="246" y="56"/>
                  </a:cubicBezTo>
                  <a:cubicBezTo>
                    <a:pt x="244" y="56"/>
                    <a:pt x="242" y="58"/>
                    <a:pt x="242" y="61"/>
                  </a:cubicBezTo>
                  <a:cubicBezTo>
                    <a:pt x="242" y="64"/>
                    <a:pt x="244" y="65"/>
                    <a:pt x="246" y="65"/>
                  </a:cubicBezTo>
                  <a:cubicBezTo>
                    <a:pt x="279" y="65"/>
                    <a:pt x="279" y="65"/>
                    <a:pt x="279" y="65"/>
                  </a:cubicBezTo>
                  <a:cubicBezTo>
                    <a:pt x="281" y="65"/>
                    <a:pt x="283" y="64"/>
                    <a:pt x="283" y="61"/>
                  </a:cubicBezTo>
                  <a:cubicBezTo>
                    <a:pt x="283" y="40"/>
                    <a:pt x="283" y="40"/>
                    <a:pt x="283" y="40"/>
                  </a:cubicBezTo>
                  <a:cubicBezTo>
                    <a:pt x="283" y="37"/>
                    <a:pt x="283" y="36"/>
                    <a:pt x="279" y="36"/>
                  </a:cubicBezTo>
                  <a:cubicBezTo>
                    <a:pt x="276" y="36"/>
                    <a:pt x="275" y="37"/>
                    <a:pt x="275" y="40"/>
                  </a:cubicBezTo>
                  <a:cubicBezTo>
                    <a:pt x="275" y="56"/>
                    <a:pt x="275" y="56"/>
                    <a:pt x="275" y="56"/>
                  </a:cubicBezTo>
                  <a:lnTo>
                    <a:pt x="267" y="56"/>
                  </a:lnTo>
                  <a:close/>
                  <a:moveTo>
                    <a:pt x="310" y="0"/>
                  </a:moveTo>
                  <a:cubicBezTo>
                    <a:pt x="306" y="0"/>
                    <a:pt x="303" y="4"/>
                    <a:pt x="303" y="8"/>
                  </a:cubicBezTo>
                  <a:cubicBezTo>
                    <a:pt x="303" y="56"/>
                    <a:pt x="303" y="56"/>
                    <a:pt x="303" y="56"/>
                  </a:cubicBezTo>
                  <a:cubicBezTo>
                    <a:pt x="303" y="61"/>
                    <a:pt x="306" y="65"/>
                    <a:pt x="310" y="65"/>
                  </a:cubicBezTo>
                  <a:cubicBezTo>
                    <a:pt x="336" y="65"/>
                    <a:pt x="336" y="65"/>
                    <a:pt x="336" y="65"/>
                  </a:cubicBezTo>
                  <a:cubicBezTo>
                    <a:pt x="340" y="65"/>
                    <a:pt x="344" y="61"/>
                    <a:pt x="344" y="56"/>
                  </a:cubicBezTo>
                  <a:cubicBezTo>
                    <a:pt x="344" y="8"/>
                    <a:pt x="344" y="8"/>
                    <a:pt x="344" y="8"/>
                  </a:cubicBezTo>
                  <a:cubicBezTo>
                    <a:pt x="344" y="4"/>
                    <a:pt x="340" y="0"/>
                    <a:pt x="336" y="0"/>
                  </a:cubicBezTo>
                  <a:lnTo>
                    <a:pt x="310" y="0"/>
                  </a:lnTo>
                  <a:close/>
                  <a:moveTo>
                    <a:pt x="310" y="8"/>
                  </a:moveTo>
                  <a:cubicBezTo>
                    <a:pt x="336" y="8"/>
                    <a:pt x="336" y="8"/>
                    <a:pt x="336" y="8"/>
                  </a:cubicBezTo>
                  <a:cubicBezTo>
                    <a:pt x="336" y="56"/>
                    <a:pt x="336" y="56"/>
                    <a:pt x="336" y="56"/>
                  </a:cubicBezTo>
                  <a:cubicBezTo>
                    <a:pt x="310" y="56"/>
                    <a:pt x="310" y="56"/>
                    <a:pt x="310" y="56"/>
                  </a:cubicBezTo>
                  <a:lnTo>
                    <a:pt x="310" y="8"/>
                  </a:lnTo>
                  <a:close/>
                  <a:moveTo>
                    <a:pt x="388" y="56"/>
                  </a:moveTo>
                  <a:cubicBezTo>
                    <a:pt x="388" y="0"/>
                    <a:pt x="388" y="0"/>
                    <a:pt x="388" y="0"/>
                  </a:cubicBezTo>
                  <a:cubicBezTo>
                    <a:pt x="367" y="0"/>
                    <a:pt x="367" y="0"/>
                    <a:pt x="367" y="0"/>
                  </a:cubicBezTo>
                  <a:cubicBezTo>
                    <a:pt x="365" y="0"/>
                    <a:pt x="363" y="1"/>
                    <a:pt x="363" y="4"/>
                  </a:cubicBezTo>
                  <a:cubicBezTo>
                    <a:pt x="363" y="7"/>
                    <a:pt x="365" y="8"/>
                    <a:pt x="367" y="8"/>
                  </a:cubicBezTo>
                  <a:cubicBezTo>
                    <a:pt x="380" y="8"/>
                    <a:pt x="380" y="8"/>
                    <a:pt x="380" y="8"/>
                  </a:cubicBezTo>
                  <a:cubicBezTo>
                    <a:pt x="380" y="56"/>
                    <a:pt x="380" y="56"/>
                    <a:pt x="380" y="56"/>
                  </a:cubicBezTo>
                  <a:cubicBezTo>
                    <a:pt x="367" y="56"/>
                    <a:pt x="367" y="56"/>
                    <a:pt x="367" y="56"/>
                  </a:cubicBezTo>
                  <a:cubicBezTo>
                    <a:pt x="365" y="56"/>
                    <a:pt x="363" y="58"/>
                    <a:pt x="363" y="61"/>
                  </a:cubicBezTo>
                  <a:cubicBezTo>
                    <a:pt x="363" y="64"/>
                    <a:pt x="365" y="65"/>
                    <a:pt x="367" y="65"/>
                  </a:cubicBezTo>
                  <a:cubicBezTo>
                    <a:pt x="401" y="65"/>
                    <a:pt x="401" y="65"/>
                    <a:pt x="401" y="65"/>
                  </a:cubicBezTo>
                  <a:cubicBezTo>
                    <a:pt x="402" y="65"/>
                    <a:pt x="404" y="64"/>
                    <a:pt x="404" y="61"/>
                  </a:cubicBezTo>
                  <a:cubicBezTo>
                    <a:pt x="404" y="40"/>
                    <a:pt x="404" y="40"/>
                    <a:pt x="404" y="40"/>
                  </a:cubicBezTo>
                  <a:cubicBezTo>
                    <a:pt x="404" y="37"/>
                    <a:pt x="403" y="36"/>
                    <a:pt x="401" y="36"/>
                  </a:cubicBezTo>
                  <a:cubicBezTo>
                    <a:pt x="397" y="36"/>
                    <a:pt x="396" y="37"/>
                    <a:pt x="396" y="40"/>
                  </a:cubicBezTo>
                  <a:cubicBezTo>
                    <a:pt x="396" y="56"/>
                    <a:pt x="396" y="56"/>
                    <a:pt x="396" y="56"/>
                  </a:cubicBezTo>
                  <a:lnTo>
                    <a:pt x="388" y="56"/>
                  </a:lnTo>
                  <a:close/>
                  <a:moveTo>
                    <a:pt x="432" y="0"/>
                  </a:moveTo>
                  <a:cubicBezTo>
                    <a:pt x="428" y="0"/>
                    <a:pt x="423" y="4"/>
                    <a:pt x="423" y="8"/>
                  </a:cubicBezTo>
                  <a:cubicBezTo>
                    <a:pt x="423" y="56"/>
                    <a:pt x="423" y="56"/>
                    <a:pt x="423" y="56"/>
                  </a:cubicBezTo>
                  <a:cubicBezTo>
                    <a:pt x="423" y="61"/>
                    <a:pt x="427" y="65"/>
                    <a:pt x="432" y="65"/>
                  </a:cubicBezTo>
                  <a:cubicBezTo>
                    <a:pt x="457" y="65"/>
                    <a:pt x="457" y="65"/>
                    <a:pt x="457" y="65"/>
                  </a:cubicBezTo>
                  <a:cubicBezTo>
                    <a:pt x="461" y="65"/>
                    <a:pt x="465" y="61"/>
                    <a:pt x="465" y="56"/>
                  </a:cubicBezTo>
                  <a:cubicBezTo>
                    <a:pt x="465" y="8"/>
                    <a:pt x="465" y="8"/>
                    <a:pt x="465" y="8"/>
                  </a:cubicBezTo>
                  <a:cubicBezTo>
                    <a:pt x="465" y="4"/>
                    <a:pt x="461" y="0"/>
                    <a:pt x="457" y="0"/>
                  </a:cubicBezTo>
                  <a:lnTo>
                    <a:pt x="432" y="0"/>
                  </a:lnTo>
                  <a:close/>
                  <a:moveTo>
                    <a:pt x="432" y="8"/>
                  </a:moveTo>
                  <a:cubicBezTo>
                    <a:pt x="457" y="8"/>
                    <a:pt x="457" y="8"/>
                    <a:pt x="457" y="8"/>
                  </a:cubicBezTo>
                  <a:cubicBezTo>
                    <a:pt x="457" y="56"/>
                    <a:pt x="457" y="56"/>
                    <a:pt x="457" y="56"/>
                  </a:cubicBezTo>
                  <a:cubicBezTo>
                    <a:pt x="432" y="56"/>
                    <a:pt x="432" y="56"/>
                    <a:pt x="432" y="56"/>
                  </a:cubicBezTo>
                  <a:lnTo>
                    <a:pt x="432" y="8"/>
                  </a:lnTo>
                  <a:close/>
                  <a:moveTo>
                    <a:pt x="509" y="56"/>
                  </a:moveTo>
                  <a:cubicBezTo>
                    <a:pt x="509" y="0"/>
                    <a:pt x="509" y="0"/>
                    <a:pt x="509" y="0"/>
                  </a:cubicBezTo>
                  <a:cubicBezTo>
                    <a:pt x="488" y="0"/>
                    <a:pt x="488" y="0"/>
                    <a:pt x="488" y="0"/>
                  </a:cubicBezTo>
                  <a:cubicBezTo>
                    <a:pt x="486" y="0"/>
                    <a:pt x="484" y="1"/>
                    <a:pt x="484" y="4"/>
                  </a:cubicBezTo>
                  <a:cubicBezTo>
                    <a:pt x="484" y="7"/>
                    <a:pt x="486" y="8"/>
                    <a:pt x="488" y="8"/>
                  </a:cubicBezTo>
                  <a:cubicBezTo>
                    <a:pt x="500" y="8"/>
                    <a:pt x="500" y="8"/>
                    <a:pt x="500" y="8"/>
                  </a:cubicBezTo>
                  <a:cubicBezTo>
                    <a:pt x="500" y="56"/>
                    <a:pt x="500" y="56"/>
                    <a:pt x="500" y="56"/>
                  </a:cubicBezTo>
                  <a:cubicBezTo>
                    <a:pt x="488" y="56"/>
                    <a:pt x="488" y="56"/>
                    <a:pt x="488" y="56"/>
                  </a:cubicBezTo>
                  <a:cubicBezTo>
                    <a:pt x="486" y="56"/>
                    <a:pt x="484" y="58"/>
                    <a:pt x="484" y="61"/>
                  </a:cubicBezTo>
                  <a:cubicBezTo>
                    <a:pt x="484" y="64"/>
                    <a:pt x="486" y="65"/>
                    <a:pt x="488" y="65"/>
                  </a:cubicBezTo>
                  <a:cubicBezTo>
                    <a:pt x="521" y="65"/>
                    <a:pt x="521" y="65"/>
                    <a:pt x="521" y="65"/>
                  </a:cubicBezTo>
                  <a:cubicBezTo>
                    <a:pt x="524" y="65"/>
                    <a:pt x="526" y="64"/>
                    <a:pt x="526" y="61"/>
                  </a:cubicBezTo>
                  <a:cubicBezTo>
                    <a:pt x="526" y="40"/>
                    <a:pt x="526" y="40"/>
                    <a:pt x="526" y="40"/>
                  </a:cubicBezTo>
                  <a:cubicBezTo>
                    <a:pt x="526" y="37"/>
                    <a:pt x="525" y="36"/>
                    <a:pt x="521" y="36"/>
                  </a:cubicBezTo>
                  <a:cubicBezTo>
                    <a:pt x="519" y="36"/>
                    <a:pt x="517" y="37"/>
                    <a:pt x="517" y="40"/>
                  </a:cubicBezTo>
                  <a:cubicBezTo>
                    <a:pt x="517" y="56"/>
                    <a:pt x="517" y="56"/>
                    <a:pt x="517" y="56"/>
                  </a:cubicBezTo>
                  <a:lnTo>
                    <a:pt x="509" y="5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sp>
          <p:nvSpPr>
            <p:cNvPr id="257" name="Freeform 90"/>
            <p:cNvSpPr>
              <a:spLocks noEditPoints="1"/>
            </p:cNvSpPr>
            <p:nvPr/>
          </p:nvSpPr>
          <p:spPr bwMode="gray">
            <a:xfrm>
              <a:off x="6974139" y="4625447"/>
              <a:ext cx="823793" cy="414588"/>
            </a:xfrm>
            <a:custGeom>
              <a:avLst/>
              <a:gdLst>
                <a:gd name="T0" fmla="*/ 493 w 526"/>
                <a:gd name="T1" fmla="*/ 266 h 266"/>
                <a:gd name="T2" fmla="*/ 517 w 526"/>
                <a:gd name="T3" fmla="*/ 258 h 266"/>
                <a:gd name="T4" fmla="*/ 509 w 526"/>
                <a:gd name="T5" fmla="*/ 100 h 266"/>
                <a:gd name="T6" fmla="*/ 484 w 526"/>
                <a:gd name="T7" fmla="*/ 161 h 266"/>
                <a:gd name="T8" fmla="*/ 517 w 526"/>
                <a:gd name="T9" fmla="*/ 40 h 266"/>
                <a:gd name="T10" fmla="*/ 500 w 526"/>
                <a:gd name="T11" fmla="*/ 8 h 266"/>
                <a:gd name="T12" fmla="*/ 465 w 526"/>
                <a:gd name="T13" fmla="*/ 258 h 266"/>
                <a:gd name="T14" fmla="*/ 457 w 526"/>
                <a:gd name="T15" fmla="*/ 266 h 266"/>
                <a:gd name="T16" fmla="*/ 465 w 526"/>
                <a:gd name="T17" fmla="*/ 157 h 266"/>
                <a:gd name="T18" fmla="*/ 457 w 526"/>
                <a:gd name="T19" fmla="*/ 165 h 266"/>
                <a:gd name="T20" fmla="*/ 465 w 526"/>
                <a:gd name="T21" fmla="*/ 56 h 266"/>
                <a:gd name="T22" fmla="*/ 457 w 526"/>
                <a:gd name="T23" fmla="*/ 65 h 266"/>
                <a:gd name="T24" fmla="*/ 404 w 526"/>
                <a:gd name="T25" fmla="*/ 262 h 266"/>
                <a:gd name="T26" fmla="*/ 367 w 526"/>
                <a:gd name="T27" fmla="*/ 201 h 266"/>
                <a:gd name="T28" fmla="*/ 367 w 526"/>
                <a:gd name="T29" fmla="*/ 266 h 266"/>
                <a:gd name="T30" fmla="*/ 396 w 526"/>
                <a:gd name="T31" fmla="*/ 157 h 266"/>
                <a:gd name="T32" fmla="*/ 380 w 526"/>
                <a:gd name="T33" fmla="*/ 157 h 266"/>
                <a:gd name="T34" fmla="*/ 404 w 526"/>
                <a:gd name="T35" fmla="*/ 40 h 266"/>
                <a:gd name="T36" fmla="*/ 363 w 526"/>
                <a:gd name="T37" fmla="*/ 4 h 266"/>
                <a:gd name="T38" fmla="*/ 401 w 526"/>
                <a:gd name="T39" fmla="*/ 65 h 266"/>
                <a:gd name="T40" fmla="*/ 303 w 526"/>
                <a:gd name="T41" fmla="*/ 258 h 266"/>
                <a:gd name="T42" fmla="*/ 336 w 526"/>
                <a:gd name="T43" fmla="*/ 209 h 266"/>
                <a:gd name="T44" fmla="*/ 303 w 526"/>
                <a:gd name="T45" fmla="*/ 157 h 266"/>
                <a:gd name="T46" fmla="*/ 336 w 526"/>
                <a:gd name="T47" fmla="*/ 109 h 266"/>
                <a:gd name="T48" fmla="*/ 303 w 526"/>
                <a:gd name="T49" fmla="*/ 56 h 266"/>
                <a:gd name="T50" fmla="*/ 336 w 526"/>
                <a:gd name="T51" fmla="*/ 8 h 266"/>
                <a:gd name="T52" fmla="*/ 267 w 526"/>
                <a:gd name="T53" fmla="*/ 258 h 266"/>
                <a:gd name="T54" fmla="*/ 246 w 526"/>
                <a:gd name="T55" fmla="*/ 258 h 266"/>
                <a:gd name="T56" fmla="*/ 279 w 526"/>
                <a:gd name="T57" fmla="*/ 136 h 266"/>
                <a:gd name="T58" fmla="*/ 246 w 526"/>
                <a:gd name="T59" fmla="*/ 109 h 266"/>
                <a:gd name="T60" fmla="*/ 283 w 526"/>
                <a:gd name="T61" fmla="*/ 161 h 266"/>
                <a:gd name="T62" fmla="*/ 267 w 526"/>
                <a:gd name="T63" fmla="*/ 0 h 266"/>
                <a:gd name="T64" fmla="*/ 242 w 526"/>
                <a:gd name="T65" fmla="*/ 61 h 266"/>
                <a:gd name="T66" fmla="*/ 190 w 526"/>
                <a:gd name="T67" fmla="*/ 201 h 266"/>
                <a:gd name="T68" fmla="*/ 190 w 526"/>
                <a:gd name="T69" fmla="*/ 258 h 266"/>
                <a:gd name="T70" fmla="*/ 190 w 526"/>
                <a:gd name="T71" fmla="*/ 100 h 266"/>
                <a:gd name="T72" fmla="*/ 190 w 526"/>
                <a:gd name="T73" fmla="*/ 157 h 266"/>
                <a:gd name="T74" fmla="*/ 190 w 526"/>
                <a:gd name="T75" fmla="*/ 0 h 266"/>
                <a:gd name="T76" fmla="*/ 190 w 526"/>
                <a:gd name="T77" fmla="*/ 56 h 266"/>
                <a:gd name="T78" fmla="*/ 154 w 526"/>
                <a:gd name="T79" fmla="*/ 240 h 266"/>
                <a:gd name="T80" fmla="*/ 137 w 526"/>
                <a:gd name="T81" fmla="*/ 209 h 266"/>
                <a:gd name="T82" fmla="*/ 162 w 526"/>
                <a:gd name="T83" fmla="*/ 161 h 266"/>
                <a:gd name="T84" fmla="*/ 125 w 526"/>
                <a:gd name="T85" fmla="*/ 100 h 266"/>
                <a:gd name="T86" fmla="*/ 125 w 526"/>
                <a:gd name="T87" fmla="*/ 165 h 266"/>
                <a:gd name="T88" fmla="*/ 154 w 526"/>
                <a:gd name="T89" fmla="*/ 56 h 266"/>
                <a:gd name="T90" fmla="*/ 137 w 526"/>
                <a:gd name="T91" fmla="*/ 56 h 266"/>
                <a:gd name="T92" fmla="*/ 101 w 526"/>
                <a:gd name="T93" fmla="*/ 209 h 266"/>
                <a:gd name="T94" fmla="*/ 101 w 526"/>
                <a:gd name="T95" fmla="*/ 258 h 266"/>
                <a:gd name="T96" fmla="*/ 101 w 526"/>
                <a:gd name="T97" fmla="*/ 109 h 266"/>
                <a:gd name="T98" fmla="*/ 101 w 526"/>
                <a:gd name="T99" fmla="*/ 157 h 266"/>
                <a:gd name="T100" fmla="*/ 101 w 526"/>
                <a:gd name="T101" fmla="*/ 8 h 266"/>
                <a:gd name="T102" fmla="*/ 101 w 526"/>
                <a:gd name="T103" fmla="*/ 56 h 266"/>
                <a:gd name="T104" fmla="*/ 41 w 526"/>
                <a:gd name="T105" fmla="*/ 240 h 266"/>
                <a:gd name="T106" fmla="*/ 0 w 526"/>
                <a:gd name="T107" fmla="*/ 205 h 266"/>
                <a:gd name="T108" fmla="*/ 37 w 526"/>
                <a:gd name="T109" fmla="*/ 266 h 266"/>
                <a:gd name="T110" fmla="*/ 0 w 526"/>
                <a:gd name="T111" fmla="*/ 157 h 266"/>
                <a:gd name="T112" fmla="*/ 33 w 526"/>
                <a:gd name="T113" fmla="*/ 109 h 266"/>
                <a:gd name="T114" fmla="*/ 25 w 526"/>
                <a:gd name="T115" fmla="*/ 56 h 266"/>
                <a:gd name="T116" fmla="*/ 4 w 526"/>
                <a:gd name="T117" fmla="*/ 5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26" h="266">
                  <a:moveTo>
                    <a:pt x="526" y="258"/>
                  </a:moveTo>
                  <a:cubicBezTo>
                    <a:pt x="526" y="209"/>
                    <a:pt x="526" y="209"/>
                    <a:pt x="526" y="209"/>
                  </a:cubicBezTo>
                  <a:cubicBezTo>
                    <a:pt x="526" y="205"/>
                    <a:pt x="522" y="201"/>
                    <a:pt x="517" y="201"/>
                  </a:cubicBezTo>
                  <a:cubicBezTo>
                    <a:pt x="493" y="201"/>
                    <a:pt x="493" y="201"/>
                    <a:pt x="493" y="201"/>
                  </a:cubicBezTo>
                  <a:cubicBezTo>
                    <a:pt x="488" y="201"/>
                    <a:pt x="484" y="205"/>
                    <a:pt x="484" y="209"/>
                  </a:cubicBezTo>
                  <a:cubicBezTo>
                    <a:pt x="484" y="258"/>
                    <a:pt x="484" y="258"/>
                    <a:pt x="484" y="258"/>
                  </a:cubicBezTo>
                  <a:cubicBezTo>
                    <a:pt x="484" y="262"/>
                    <a:pt x="488" y="266"/>
                    <a:pt x="493" y="266"/>
                  </a:cubicBezTo>
                  <a:cubicBezTo>
                    <a:pt x="517" y="266"/>
                    <a:pt x="517" y="266"/>
                    <a:pt x="517" y="266"/>
                  </a:cubicBezTo>
                  <a:cubicBezTo>
                    <a:pt x="522" y="266"/>
                    <a:pt x="526" y="262"/>
                    <a:pt x="526" y="258"/>
                  </a:cubicBezTo>
                  <a:close/>
                  <a:moveTo>
                    <a:pt x="517" y="258"/>
                  </a:moveTo>
                  <a:cubicBezTo>
                    <a:pt x="493" y="258"/>
                    <a:pt x="493" y="258"/>
                    <a:pt x="493" y="258"/>
                  </a:cubicBezTo>
                  <a:cubicBezTo>
                    <a:pt x="493" y="209"/>
                    <a:pt x="493" y="209"/>
                    <a:pt x="493" y="209"/>
                  </a:cubicBezTo>
                  <a:cubicBezTo>
                    <a:pt x="517" y="209"/>
                    <a:pt x="517" y="209"/>
                    <a:pt x="517" y="209"/>
                  </a:cubicBezTo>
                  <a:lnTo>
                    <a:pt x="517" y="258"/>
                  </a:lnTo>
                  <a:close/>
                  <a:moveTo>
                    <a:pt x="526" y="161"/>
                  </a:moveTo>
                  <a:cubicBezTo>
                    <a:pt x="526" y="140"/>
                    <a:pt x="526" y="140"/>
                    <a:pt x="526" y="140"/>
                  </a:cubicBezTo>
                  <a:cubicBezTo>
                    <a:pt x="526" y="138"/>
                    <a:pt x="525" y="136"/>
                    <a:pt x="521" y="136"/>
                  </a:cubicBezTo>
                  <a:cubicBezTo>
                    <a:pt x="519" y="136"/>
                    <a:pt x="517" y="138"/>
                    <a:pt x="517" y="140"/>
                  </a:cubicBezTo>
                  <a:cubicBezTo>
                    <a:pt x="517" y="157"/>
                    <a:pt x="517" y="157"/>
                    <a:pt x="517" y="157"/>
                  </a:cubicBezTo>
                  <a:cubicBezTo>
                    <a:pt x="509" y="157"/>
                    <a:pt x="509" y="157"/>
                    <a:pt x="509" y="157"/>
                  </a:cubicBezTo>
                  <a:cubicBezTo>
                    <a:pt x="509" y="100"/>
                    <a:pt x="509" y="100"/>
                    <a:pt x="509" y="100"/>
                  </a:cubicBezTo>
                  <a:cubicBezTo>
                    <a:pt x="488" y="100"/>
                    <a:pt x="488" y="100"/>
                    <a:pt x="488" y="100"/>
                  </a:cubicBezTo>
                  <a:cubicBezTo>
                    <a:pt x="486" y="100"/>
                    <a:pt x="484" y="101"/>
                    <a:pt x="484" y="105"/>
                  </a:cubicBezTo>
                  <a:cubicBezTo>
                    <a:pt x="484" y="107"/>
                    <a:pt x="486" y="109"/>
                    <a:pt x="488" y="109"/>
                  </a:cubicBezTo>
                  <a:cubicBezTo>
                    <a:pt x="500" y="109"/>
                    <a:pt x="500" y="109"/>
                    <a:pt x="500" y="109"/>
                  </a:cubicBezTo>
                  <a:cubicBezTo>
                    <a:pt x="500" y="157"/>
                    <a:pt x="500" y="157"/>
                    <a:pt x="500" y="157"/>
                  </a:cubicBezTo>
                  <a:cubicBezTo>
                    <a:pt x="488" y="157"/>
                    <a:pt x="488" y="157"/>
                    <a:pt x="488" y="157"/>
                  </a:cubicBezTo>
                  <a:cubicBezTo>
                    <a:pt x="486" y="157"/>
                    <a:pt x="484" y="158"/>
                    <a:pt x="484" y="161"/>
                  </a:cubicBezTo>
                  <a:cubicBezTo>
                    <a:pt x="484" y="164"/>
                    <a:pt x="486" y="165"/>
                    <a:pt x="488" y="165"/>
                  </a:cubicBezTo>
                  <a:cubicBezTo>
                    <a:pt x="521" y="165"/>
                    <a:pt x="521" y="165"/>
                    <a:pt x="521" y="165"/>
                  </a:cubicBezTo>
                  <a:cubicBezTo>
                    <a:pt x="524" y="165"/>
                    <a:pt x="526" y="164"/>
                    <a:pt x="526" y="161"/>
                  </a:cubicBezTo>
                  <a:close/>
                  <a:moveTo>
                    <a:pt x="526" y="61"/>
                  </a:moveTo>
                  <a:cubicBezTo>
                    <a:pt x="526" y="40"/>
                    <a:pt x="526" y="40"/>
                    <a:pt x="526" y="40"/>
                  </a:cubicBezTo>
                  <a:cubicBezTo>
                    <a:pt x="526" y="37"/>
                    <a:pt x="525" y="36"/>
                    <a:pt x="521" y="36"/>
                  </a:cubicBezTo>
                  <a:cubicBezTo>
                    <a:pt x="519" y="36"/>
                    <a:pt x="517" y="37"/>
                    <a:pt x="517" y="40"/>
                  </a:cubicBezTo>
                  <a:cubicBezTo>
                    <a:pt x="517" y="56"/>
                    <a:pt x="517" y="56"/>
                    <a:pt x="517" y="56"/>
                  </a:cubicBezTo>
                  <a:cubicBezTo>
                    <a:pt x="509" y="56"/>
                    <a:pt x="509" y="56"/>
                    <a:pt x="509" y="56"/>
                  </a:cubicBezTo>
                  <a:cubicBezTo>
                    <a:pt x="509" y="0"/>
                    <a:pt x="509" y="0"/>
                    <a:pt x="509" y="0"/>
                  </a:cubicBezTo>
                  <a:cubicBezTo>
                    <a:pt x="488" y="0"/>
                    <a:pt x="488" y="0"/>
                    <a:pt x="488" y="0"/>
                  </a:cubicBezTo>
                  <a:cubicBezTo>
                    <a:pt x="486" y="0"/>
                    <a:pt x="484" y="1"/>
                    <a:pt x="484" y="4"/>
                  </a:cubicBezTo>
                  <a:cubicBezTo>
                    <a:pt x="484" y="7"/>
                    <a:pt x="486" y="8"/>
                    <a:pt x="488" y="8"/>
                  </a:cubicBezTo>
                  <a:cubicBezTo>
                    <a:pt x="500" y="8"/>
                    <a:pt x="500" y="8"/>
                    <a:pt x="500" y="8"/>
                  </a:cubicBezTo>
                  <a:cubicBezTo>
                    <a:pt x="500" y="56"/>
                    <a:pt x="500" y="56"/>
                    <a:pt x="500" y="56"/>
                  </a:cubicBezTo>
                  <a:cubicBezTo>
                    <a:pt x="488" y="56"/>
                    <a:pt x="488" y="56"/>
                    <a:pt x="488" y="56"/>
                  </a:cubicBezTo>
                  <a:cubicBezTo>
                    <a:pt x="486" y="56"/>
                    <a:pt x="484" y="58"/>
                    <a:pt x="484" y="61"/>
                  </a:cubicBezTo>
                  <a:cubicBezTo>
                    <a:pt x="484" y="64"/>
                    <a:pt x="486" y="65"/>
                    <a:pt x="488" y="65"/>
                  </a:cubicBezTo>
                  <a:cubicBezTo>
                    <a:pt x="521" y="65"/>
                    <a:pt x="521" y="65"/>
                    <a:pt x="521" y="65"/>
                  </a:cubicBezTo>
                  <a:cubicBezTo>
                    <a:pt x="524" y="65"/>
                    <a:pt x="526" y="64"/>
                    <a:pt x="526" y="61"/>
                  </a:cubicBezTo>
                  <a:close/>
                  <a:moveTo>
                    <a:pt x="465" y="258"/>
                  </a:moveTo>
                  <a:cubicBezTo>
                    <a:pt x="465" y="209"/>
                    <a:pt x="465" y="209"/>
                    <a:pt x="465" y="209"/>
                  </a:cubicBezTo>
                  <a:cubicBezTo>
                    <a:pt x="465" y="205"/>
                    <a:pt x="461" y="201"/>
                    <a:pt x="457" y="201"/>
                  </a:cubicBezTo>
                  <a:cubicBezTo>
                    <a:pt x="432" y="201"/>
                    <a:pt x="432" y="201"/>
                    <a:pt x="432" y="201"/>
                  </a:cubicBezTo>
                  <a:cubicBezTo>
                    <a:pt x="428" y="201"/>
                    <a:pt x="423" y="205"/>
                    <a:pt x="423" y="209"/>
                  </a:cubicBezTo>
                  <a:cubicBezTo>
                    <a:pt x="423" y="258"/>
                    <a:pt x="423" y="258"/>
                    <a:pt x="423" y="258"/>
                  </a:cubicBezTo>
                  <a:cubicBezTo>
                    <a:pt x="423" y="262"/>
                    <a:pt x="427" y="266"/>
                    <a:pt x="432" y="266"/>
                  </a:cubicBezTo>
                  <a:cubicBezTo>
                    <a:pt x="457" y="266"/>
                    <a:pt x="457" y="266"/>
                    <a:pt x="457" y="266"/>
                  </a:cubicBezTo>
                  <a:cubicBezTo>
                    <a:pt x="461" y="266"/>
                    <a:pt x="465" y="262"/>
                    <a:pt x="465" y="258"/>
                  </a:cubicBezTo>
                  <a:close/>
                  <a:moveTo>
                    <a:pt x="457" y="258"/>
                  </a:moveTo>
                  <a:cubicBezTo>
                    <a:pt x="432" y="258"/>
                    <a:pt x="432" y="258"/>
                    <a:pt x="432" y="258"/>
                  </a:cubicBezTo>
                  <a:cubicBezTo>
                    <a:pt x="432" y="209"/>
                    <a:pt x="432" y="209"/>
                    <a:pt x="432" y="209"/>
                  </a:cubicBezTo>
                  <a:cubicBezTo>
                    <a:pt x="457" y="209"/>
                    <a:pt x="457" y="209"/>
                    <a:pt x="457" y="209"/>
                  </a:cubicBezTo>
                  <a:lnTo>
                    <a:pt x="457" y="258"/>
                  </a:lnTo>
                  <a:close/>
                  <a:moveTo>
                    <a:pt x="465" y="157"/>
                  </a:moveTo>
                  <a:cubicBezTo>
                    <a:pt x="465" y="109"/>
                    <a:pt x="465" y="109"/>
                    <a:pt x="465" y="109"/>
                  </a:cubicBezTo>
                  <a:cubicBezTo>
                    <a:pt x="465" y="104"/>
                    <a:pt x="461" y="100"/>
                    <a:pt x="457" y="100"/>
                  </a:cubicBezTo>
                  <a:cubicBezTo>
                    <a:pt x="432" y="100"/>
                    <a:pt x="432" y="100"/>
                    <a:pt x="432" y="100"/>
                  </a:cubicBezTo>
                  <a:cubicBezTo>
                    <a:pt x="428" y="100"/>
                    <a:pt x="423" y="104"/>
                    <a:pt x="423" y="109"/>
                  </a:cubicBezTo>
                  <a:cubicBezTo>
                    <a:pt x="423" y="157"/>
                    <a:pt x="423" y="157"/>
                    <a:pt x="423" y="157"/>
                  </a:cubicBezTo>
                  <a:cubicBezTo>
                    <a:pt x="423" y="162"/>
                    <a:pt x="427" y="165"/>
                    <a:pt x="432" y="165"/>
                  </a:cubicBezTo>
                  <a:cubicBezTo>
                    <a:pt x="457" y="165"/>
                    <a:pt x="457" y="165"/>
                    <a:pt x="457" y="165"/>
                  </a:cubicBezTo>
                  <a:cubicBezTo>
                    <a:pt x="461" y="165"/>
                    <a:pt x="465" y="162"/>
                    <a:pt x="465" y="157"/>
                  </a:cubicBezTo>
                  <a:close/>
                  <a:moveTo>
                    <a:pt x="457" y="157"/>
                  </a:moveTo>
                  <a:cubicBezTo>
                    <a:pt x="432" y="157"/>
                    <a:pt x="432" y="157"/>
                    <a:pt x="432" y="157"/>
                  </a:cubicBezTo>
                  <a:cubicBezTo>
                    <a:pt x="432" y="109"/>
                    <a:pt x="432" y="109"/>
                    <a:pt x="432" y="109"/>
                  </a:cubicBezTo>
                  <a:cubicBezTo>
                    <a:pt x="457" y="109"/>
                    <a:pt x="457" y="109"/>
                    <a:pt x="457" y="109"/>
                  </a:cubicBezTo>
                  <a:lnTo>
                    <a:pt x="457" y="157"/>
                  </a:lnTo>
                  <a:close/>
                  <a:moveTo>
                    <a:pt x="465" y="56"/>
                  </a:moveTo>
                  <a:cubicBezTo>
                    <a:pt x="465" y="8"/>
                    <a:pt x="465" y="8"/>
                    <a:pt x="465" y="8"/>
                  </a:cubicBezTo>
                  <a:cubicBezTo>
                    <a:pt x="465" y="4"/>
                    <a:pt x="461" y="0"/>
                    <a:pt x="457" y="0"/>
                  </a:cubicBezTo>
                  <a:cubicBezTo>
                    <a:pt x="432" y="0"/>
                    <a:pt x="432" y="0"/>
                    <a:pt x="432" y="0"/>
                  </a:cubicBezTo>
                  <a:cubicBezTo>
                    <a:pt x="428" y="0"/>
                    <a:pt x="423" y="4"/>
                    <a:pt x="423" y="8"/>
                  </a:cubicBezTo>
                  <a:cubicBezTo>
                    <a:pt x="423" y="56"/>
                    <a:pt x="423" y="56"/>
                    <a:pt x="423" y="56"/>
                  </a:cubicBezTo>
                  <a:cubicBezTo>
                    <a:pt x="423" y="61"/>
                    <a:pt x="427" y="65"/>
                    <a:pt x="432" y="65"/>
                  </a:cubicBezTo>
                  <a:cubicBezTo>
                    <a:pt x="457" y="65"/>
                    <a:pt x="457" y="65"/>
                    <a:pt x="457" y="65"/>
                  </a:cubicBezTo>
                  <a:cubicBezTo>
                    <a:pt x="461" y="65"/>
                    <a:pt x="465" y="61"/>
                    <a:pt x="465" y="56"/>
                  </a:cubicBezTo>
                  <a:close/>
                  <a:moveTo>
                    <a:pt x="457" y="56"/>
                  </a:moveTo>
                  <a:cubicBezTo>
                    <a:pt x="432" y="56"/>
                    <a:pt x="432" y="56"/>
                    <a:pt x="432" y="56"/>
                  </a:cubicBezTo>
                  <a:cubicBezTo>
                    <a:pt x="432" y="8"/>
                    <a:pt x="432" y="8"/>
                    <a:pt x="432" y="8"/>
                  </a:cubicBezTo>
                  <a:cubicBezTo>
                    <a:pt x="457" y="8"/>
                    <a:pt x="457" y="8"/>
                    <a:pt x="457" y="8"/>
                  </a:cubicBezTo>
                  <a:lnTo>
                    <a:pt x="457" y="56"/>
                  </a:lnTo>
                  <a:close/>
                  <a:moveTo>
                    <a:pt x="404" y="262"/>
                  </a:moveTo>
                  <a:cubicBezTo>
                    <a:pt x="404" y="240"/>
                    <a:pt x="404" y="240"/>
                    <a:pt x="404" y="240"/>
                  </a:cubicBezTo>
                  <a:cubicBezTo>
                    <a:pt x="404" y="239"/>
                    <a:pt x="403" y="237"/>
                    <a:pt x="401" y="237"/>
                  </a:cubicBezTo>
                  <a:cubicBezTo>
                    <a:pt x="397" y="237"/>
                    <a:pt x="396" y="239"/>
                    <a:pt x="396" y="240"/>
                  </a:cubicBezTo>
                  <a:cubicBezTo>
                    <a:pt x="396" y="258"/>
                    <a:pt x="396" y="258"/>
                    <a:pt x="396" y="258"/>
                  </a:cubicBezTo>
                  <a:cubicBezTo>
                    <a:pt x="388" y="258"/>
                    <a:pt x="388" y="258"/>
                    <a:pt x="388" y="258"/>
                  </a:cubicBezTo>
                  <a:cubicBezTo>
                    <a:pt x="388" y="201"/>
                    <a:pt x="388" y="201"/>
                    <a:pt x="388" y="201"/>
                  </a:cubicBezTo>
                  <a:cubicBezTo>
                    <a:pt x="367" y="201"/>
                    <a:pt x="367" y="201"/>
                    <a:pt x="367" y="201"/>
                  </a:cubicBezTo>
                  <a:cubicBezTo>
                    <a:pt x="365" y="201"/>
                    <a:pt x="363" y="202"/>
                    <a:pt x="363" y="205"/>
                  </a:cubicBezTo>
                  <a:cubicBezTo>
                    <a:pt x="363" y="208"/>
                    <a:pt x="365" y="209"/>
                    <a:pt x="367" y="209"/>
                  </a:cubicBezTo>
                  <a:cubicBezTo>
                    <a:pt x="380" y="209"/>
                    <a:pt x="380" y="209"/>
                    <a:pt x="380" y="209"/>
                  </a:cubicBezTo>
                  <a:cubicBezTo>
                    <a:pt x="380" y="258"/>
                    <a:pt x="380" y="258"/>
                    <a:pt x="380" y="258"/>
                  </a:cubicBezTo>
                  <a:cubicBezTo>
                    <a:pt x="367" y="258"/>
                    <a:pt x="367" y="258"/>
                    <a:pt x="367" y="258"/>
                  </a:cubicBezTo>
                  <a:cubicBezTo>
                    <a:pt x="365" y="258"/>
                    <a:pt x="363" y="259"/>
                    <a:pt x="363" y="262"/>
                  </a:cubicBezTo>
                  <a:cubicBezTo>
                    <a:pt x="363" y="265"/>
                    <a:pt x="365" y="266"/>
                    <a:pt x="367" y="266"/>
                  </a:cubicBezTo>
                  <a:cubicBezTo>
                    <a:pt x="401" y="266"/>
                    <a:pt x="401" y="266"/>
                    <a:pt x="401" y="266"/>
                  </a:cubicBezTo>
                  <a:cubicBezTo>
                    <a:pt x="402" y="266"/>
                    <a:pt x="404" y="265"/>
                    <a:pt x="404" y="262"/>
                  </a:cubicBezTo>
                  <a:close/>
                  <a:moveTo>
                    <a:pt x="404" y="161"/>
                  </a:moveTo>
                  <a:cubicBezTo>
                    <a:pt x="404" y="140"/>
                    <a:pt x="404" y="140"/>
                    <a:pt x="404" y="140"/>
                  </a:cubicBezTo>
                  <a:cubicBezTo>
                    <a:pt x="404" y="138"/>
                    <a:pt x="403" y="136"/>
                    <a:pt x="401" y="136"/>
                  </a:cubicBezTo>
                  <a:cubicBezTo>
                    <a:pt x="397" y="136"/>
                    <a:pt x="396" y="138"/>
                    <a:pt x="396" y="140"/>
                  </a:cubicBezTo>
                  <a:cubicBezTo>
                    <a:pt x="396" y="157"/>
                    <a:pt x="396" y="157"/>
                    <a:pt x="396" y="157"/>
                  </a:cubicBezTo>
                  <a:cubicBezTo>
                    <a:pt x="388" y="157"/>
                    <a:pt x="388" y="157"/>
                    <a:pt x="388" y="157"/>
                  </a:cubicBezTo>
                  <a:cubicBezTo>
                    <a:pt x="388" y="100"/>
                    <a:pt x="388" y="100"/>
                    <a:pt x="388" y="100"/>
                  </a:cubicBezTo>
                  <a:cubicBezTo>
                    <a:pt x="367" y="100"/>
                    <a:pt x="367" y="100"/>
                    <a:pt x="367" y="100"/>
                  </a:cubicBezTo>
                  <a:cubicBezTo>
                    <a:pt x="365" y="100"/>
                    <a:pt x="363" y="101"/>
                    <a:pt x="363" y="105"/>
                  </a:cubicBezTo>
                  <a:cubicBezTo>
                    <a:pt x="363" y="107"/>
                    <a:pt x="365" y="109"/>
                    <a:pt x="367" y="109"/>
                  </a:cubicBezTo>
                  <a:cubicBezTo>
                    <a:pt x="380" y="109"/>
                    <a:pt x="380" y="109"/>
                    <a:pt x="380" y="109"/>
                  </a:cubicBezTo>
                  <a:cubicBezTo>
                    <a:pt x="380" y="157"/>
                    <a:pt x="380" y="157"/>
                    <a:pt x="380" y="157"/>
                  </a:cubicBezTo>
                  <a:cubicBezTo>
                    <a:pt x="367" y="157"/>
                    <a:pt x="367" y="157"/>
                    <a:pt x="367" y="157"/>
                  </a:cubicBezTo>
                  <a:cubicBezTo>
                    <a:pt x="365" y="157"/>
                    <a:pt x="363" y="158"/>
                    <a:pt x="363" y="161"/>
                  </a:cubicBezTo>
                  <a:cubicBezTo>
                    <a:pt x="363" y="164"/>
                    <a:pt x="365" y="165"/>
                    <a:pt x="367" y="165"/>
                  </a:cubicBezTo>
                  <a:cubicBezTo>
                    <a:pt x="401" y="165"/>
                    <a:pt x="401" y="165"/>
                    <a:pt x="401" y="165"/>
                  </a:cubicBezTo>
                  <a:cubicBezTo>
                    <a:pt x="402" y="165"/>
                    <a:pt x="404" y="164"/>
                    <a:pt x="404" y="161"/>
                  </a:cubicBezTo>
                  <a:close/>
                  <a:moveTo>
                    <a:pt x="404" y="61"/>
                  </a:moveTo>
                  <a:cubicBezTo>
                    <a:pt x="404" y="40"/>
                    <a:pt x="404" y="40"/>
                    <a:pt x="404" y="40"/>
                  </a:cubicBezTo>
                  <a:cubicBezTo>
                    <a:pt x="404" y="37"/>
                    <a:pt x="403" y="36"/>
                    <a:pt x="401" y="36"/>
                  </a:cubicBezTo>
                  <a:cubicBezTo>
                    <a:pt x="397" y="36"/>
                    <a:pt x="396" y="37"/>
                    <a:pt x="396" y="40"/>
                  </a:cubicBezTo>
                  <a:cubicBezTo>
                    <a:pt x="396" y="56"/>
                    <a:pt x="396" y="56"/>
                    <a:pt x="396" y="56"/>
                  </a:cubicBezTo>
                  <a:cubicBezTo>
                    <a:pt x="388" y="56"/>
                    <a:pt x="388" y="56"/>
                    <a:pt x="388" y="56"/>
                  </a:cubicBezTo>
                  <a:cubicBezTo>
                    <a:pt x="388" y="0"/>
                    <a:pt x="388" y="0"/>
                    <a:pt x="388" y="0"/>
                  </a:cubicBezTo>
                  <a:cubicBezTo>
                    <a:pt x="367" y="0"/>
                    <a:pt x="367" y="0"/>
                    <a:pt x="367" y="0"/>
                  </a:cubicBezTo>
                  <a:cubicBezTo>
                    <a:pt x="365" y="0"/>
                    <a:pt x="363" y="1"/>
                    <a:pt x="363" y="4"/>
                  </a:cubicBezTo>
                  <a:cubicBezTo>
                    <a:pt x="363" y="7"/>
                    <a:pt x="365" y="8"/>
                    <a:pt x="367" y="8"/>
                  </a:cubicBezTo>
                  <a:cubicBezTo>
                    <a:pt x="380" y="8"/>
                    <a:pt x="380" y="8"/>
                    <a:pt x="380" y="8"/>
                  </a:cubicBezTo>
                  <a:cubicBezTo>
                    <a:pt x="380" y="56"/>
                    <a:pt x="380" y="56"/>
                    <a:pt x="380" y="56"/>
                  </a:cubicBezTo>
                  <a:cubicBezTo>
                    <a:pt x="367" y="56"/>
                    <a:pt x="367" y="56"/>
                    <a:pt x="367" y="56"/>
                  </a:cubicBezTo>
                  <a:cubicBezTo>
                    <a:pt x="365" y="56"/>
                    <a:pt x="363" y="58"/>
                    <a:pt x="363" y="61"/>
                  </a:cubicBezTo>
                  <a:cubicBezTo>
                    <a:pt x="363" y="64"/>
                    <a:pt x="365" y="65"/>
                    <a:pt x="367" y="65"/>
                  </a:cubicBezTo>
                  <a:cubicBezTo>
                    <a:pt x="401" y="65"/>
                    <a:pt x="401" y="65"/>
                    <a:pt x="401" y="65"/>
                  </a:cubicBezTo>
                  <a:cubicBezTo>
                    <a:pt x="402" y="65"/>
                    <a:pt x="404" y="64"/>
                    <a:pt x="404" y="61"/>
                  </a:cubicBezTo>
                  <a:close/>
                  <a:moveTo>
                    <a:pt x="344" y="258"/>
                  </a:moveTo>
                  <a:cubicBezTo>
                    <a:pt x="344" y="209"/>
                    <a:pt x="344" y="209"/>
                    <a:pt x="344" y="209"/>
                  </a:cubicBezTo>
                  <a:cubicBezTo>
                    <a:pt x="344" y="205"/>
                    <a:pt x="340" y="201"/>
                    <a:pt x="336" y="201"/>
                  </a:cubicBezTo>
                  <a:cubicBezTo>
                    <a:pt x="310" y="201"/>
                    <a:pt x="310" y="201"/>
                    <a:pt x="310" y="201"/>
                  </a:cubicBezTo>
                  <a:cubicBezTo>
                    <a:pt x="306" y="201"/>
                    <a:pt x="303" y="205"/>
                    <a:pt x="303" y="209"/>
                  </a:cubicBezTo>
                  <a:cubicBezTo>
                    <a:pt x="303" y="258"/>
                    <a:pt x="303" y="258"/>
                    <a:pt x="303" y="258"/>
                  </a:cubicBezTo>
                  <a:cubicBezTo>
                    <a:pt x="303" y="262"/>
                    <a:pt x="306" y="266"/>
                    <a:pt x="310" y="266"/>
                  </a:cubicBezTo>
                  <a:cubicBezTo>
                    <a:pt x="336" y="266"/>
                    <a:pt x="336" y="266"/>
                    <a:pt x="336" y="266"/>
                  </a:cubicBezTo>
                  <a:cubicBezTo>
                    <a:pt x="340" y="266"/>
                    <a:pt x="344" y="262"/>
                    <a:pt x="344" y="258"/>
                  </a:cubicBezTo>
                  <a:close/>
                  <a:moveTo>
                    <a:pt x="336" y="258"/>
                  </a:moveTo>
                  <a:cubicBezTo>
                    <a:pt x="310" y="258"/>
                    <a:pt x="310" y="258"/>
                    <a:pt x="310" y="258"/>
                  </a:cubicBezTo>
                  <a:cubicBezTo>
                    <a:pt x="310" y="209"/>
                    <a:pt x="310" y="209"/>
                    <a:pt x="310" y="209"/>
                  </a:cubicBezTo>
                  <a:cubicBezTo>
                    <a:pt x="336" y="209"/>
                    <a:pt x="336" y="209"/>
                    <a:pt x="336" y="209"/>
                  </a:cubicBezTo>
                  <a:lnTo>
                    <a:pt x="336" y="258"/>
                  </a:lnTo>
                  <a:close/>
                  <a:moveTo>
                    <a:pt x="344" y="157"/>
                  </a:moveTo>
                  <a:cubicBezTo>
                    <a:pt x="344" y="109"/>
                    <a:pt x="344" y="109"/>
                    <a:pt x="344" y="109"/>
                  </a:cubicBezTo>
                  <a:cubicBezTo>
                    <a:pt x="344" y="104"/>
                    <a:pt x="340" y="100"/>
                    <a:pt x="336" y="100"/>
                  </a:cubicBezTo>
                  <a:cubicBezTo>
                    <a:pt x="310" y="100"/>
                    <a:pt x="310" y="100"/>
                    <a:pt x="310" y="100"/>
                  </a:cubicBezTo>
                  <a:cubicBezTo>
                    <a:pt x="306" y="100"/>
                    <a:pt x="303" y="104"/>
                    <a:pt x="303" y="109"/>
                  </a:cubicBezTo>
                  <a:cubicBezTo>
                    <a:pt x="303" y="157"/>
                    <a:pt x="303" y="157"/>
                    <a:pt x="303" y="157"/>
                  </a:cubicBezTo>
                  <a:cubicBezTo>
                    <a:pt x="303" y="162"/>
                    <a:pt x="306" y="165"/>
                    <a:pt x="310" y="165"/>
                  </a:cubicBezTo>
                  <a:cubicBezTo>
                    <a:pt x="336" y="165"/>
                    <a:pt x="336" y="165"/>
                    <a:pt x="336" y="165"/>
                  </a:cubicBezTo>
                  <a:cubicBezTo>
                    <a:pt x="340" y="165"/>
                    <a:pt x="344" y="162"/>
                    <a:pt x="344" y="157"/>
                  </a:cubicBezTo>
                  <a:close/>
                  <a:moveTo>
                    <a:pt x="336" y="157"/>
                  </a:moveTo>
                  <a:cubicBezTo>
                    <a:pt x="310" y="157"/>
                    <a:pt x="310" y="157"/>
                    <a:pt x="310" y="157"/>
                  </a:cubicBezTo>
                  <a:cubicBezTo>
                    <a:pt x="310" y="109"/>
                    <a:pt x="310" y="109"/>
                    <a:pt x="310" y="109"/>
                  </a:cubicBezTo>
                  <a:cubicBezTo>
                    <a:pt x="336" y="109"/>
                    <a:pt x="336" y="109"/>
                    <a:pt x="336" y="109"/>
                  </a:cubicBezTo>
                  <a:lnTo>
                    <a:pt x="336" y="157"/>
                  </a:lnTo>
                  <a:close/>
                  <a:moveTo>
                    <a:pt x="344" y="56"/>
                  </a:moveTo>
                  <a:cubicBezTo>
                    <a:pt x="344" y="8"/>
                    <a:pt x="344" y="8"/>
                    <a:pt x="344" y="8"/>
                  </a:cubicBezTo>
                  <a:cubicBezTo>
                    <a:pt x="344" y="4"/>
                    <a:pt x="340" y="0"/>
                    <a:pt x="336" y="0"/>
                  </a:cubicBezTo>
                  <a:cubicBezTo>
                    <a:pt x="310" y="0"/>
                    <a:pt x="310" y="0"/>
                    <a:pt x="310" y="0"/>
                  </a:cubicBezTo>
                  <a:cubicBezTo>
                    <a:pt x="306" y="0"/>
                    <a:pt x="303" y="4"/>
                    <a:pt x="303" y="8"/>
                  </a:cubicBezTo>
                  <a:cubicBezTo>
                    <a:pt x="303" y="56"/>
                    <a:pt x="303" y="56"/>
                    <a:pt x="303" y="56"/>
                  </a:cubicBezTo>
                  <a:cubicBezTo>
                    <a:pt x="303" y="61"/>
                    <a:pt x="306" y="65"/>
                    <a:pt x="310" y="65"/>
                  </a:cubicBezTo>
                  <a:cubicBezTo>
                    <a:pt x="336" y="65"/>
                    <a:pt x="336" y="65"/>
                    <a:pt x="336" y="65"/>
                  </a:cubicBezTo>
                  <a:cubicBezTo>
                    <a:pt x="340" y="65"/>
                    <a:pt x="344" y="61"/>
                    <a:pt x="344" y="56"/>
                  </a:cubicBezTo>
                  <a:close/>
                  <a:moveTo>
                    <a:pt x="336" y="56"/>
                  </a:moveTo>
                  <a:cubicBezTo>
                    <a:pt x="310" y="56"/>
                    <a:pt x="310" y="56"/>
                    <a:pt x="310" y="56"/>
                  </a:cubicBezTo>
                  <a:cubicBezTo>
                    <a:pt x="310" y="8"/>
                    <a:pt x="310" y="8"/>
                    <a:pt x="310" y="8"/>
                  </a:cubicBezTo>
                  <a:cubicBezTo>
                    <a:pt x="336" y="8"/>
                    <a:pt x="336" y="8"/>
                    <a:pt x="336" y="8"/>
                  </a:cubicBezTo>
                  <a:lnTo>
                    <a:pt x="336" y="56"/>
                  </a:lnTo>
                  <a:close/>
                  <a:moveTo>
                    <a:pt x="283" y="262"/>
                  </a:moveTo>
                  <a:cubicBezTo>
                    <a:pt x="283" y="240"/>
                    <a:pt x="283" y="240"/>
                    <a:pt x="283" y="240"/>
                  </a:cubicBezTo>
                  <a:cubicBezTo>
                    <a:pt x="283" y="239"/>
                    <a:pt x="283" y="237"/>
                    <a:pt x="279" y="237"/>
                  </a:cubicBezTo>
                  <a:cubicBezTo>
                    <a:pt x="276" y="237"/>
                    <a:pt x="275" y="239"/>
                    <a:pt x="275" y="240"/>
                  </a:cubicBezTo>
                  <a:cubicBezTo>
                    <a:pt x="275" y="258"/>
                    <a:pt x="275" y="258"/>
                    <a:pt x="275" y="258"/>
                  </a:cubicBezTo>
                  <a:cubicBezTo>
                    <a:pt x="267" y="258"/>
                    <a:pt x="267" y="258"/>
                    <a:pt x="267" y="258"/>
                  </a:cubicBezTo>
                  <a:cubicBezTo>
                    <a:pt x="267" y="201"/>
                    <a:pt x="267" y="201"/>
                    <a:pt x="267" y="201"/>
                  </a:cubicBezTo>
                  <a:cubicBezTo>
                    <a:pt x="246" y="201"/>
                    <a:pt x="246" y="201"/>
                    <a:pt x="246" y="201"/>
                  </a:cubicBezTo>
                  <a:cubicBezTo>
                    <a:pt x="244" y="201"/>
                    <a:pt x="242" y="202"/>
                    <a:pt x="242" y="205"/>
                  </a:cubicBezTo>
                  <a:cubicBezTo>
                    <a:pt x="242" y="208"/>
                    <a:pt x="244" y="209"/>
                    <a:pt x="246" y="209"/>
                  </a:cubicBezTo>
                  <a:cubicBezTo>
                    <a:pt x="258" y="209"/>
                    <a:pt x="258" y="209"/>
                    <a:pt x="258" y="209"/>
                  </a:cubicBezTo>
                  <a:cubicBezTo>
                    <a:pt x="258" y="258"/>
                    <a:pt x="258" y="258"/>
                    <a:pt x="258" y="258"/>
                  </a:cubicBezTo>
                  <a:cubicBezTo>
                    <a:pt x="246" y="258"/>
                    <a:pt x="246" y="258"/>
                    <a:pt x="246" y="258"/>
                  </a:cubicBezTo>
                  <a:cubicBezTo>
                    <a:pt x="244" y="258"/>
                    <a:pt x="242" y="259"/>
                    <a:pt x="242" y="262"/>
                  </a:cubicBezTo>
                  <a:cubicBezTo>
                    <a:pt x="242" y="265"/>
                    <a:pt x="244" y="266"/>
                    <a:pt x="246" y="266"/>
                  </a:cubicBezTo>
                  <a:cubicBezTo>
                    <a:pt x="279" y="266"/>
                    <a:pt x="279" y="266"/>
                    <a:pt x="279" y="266"/>
                  </a:cubicBezTo>
                  <a:cubicBezTo>
                    <a:pt x="281" y="266"/>
                    <a:pt x="283" y="265"/>
                    <a:pt x="283" y="262"/>
                  </a:cubicBezTo>
                  <a:close/>
                  <a:moveTo>
                    <a:pt x="283" y="161"/>
                  </a:moveTo>
                  <a:cubicBezTo>
                    <a:pt x="283" y="140"/>
                    <a:pt x="283" y="140"/>
                    <a:pt x="283" y="140"/>
                  </a:cubicBezTo>
                  <a:cubicBezTo>
                    <a:pt x="283" y="138"/>
                    <a:pt x="283" y="136"/>
                    <a:pt x="279" y="136"/>
                  </a:cubicBezTo>
                  <a:cubicBezTo>
                    <a:pt x="276" y="136"/>
                    <a:pt x="275" y="138"/>
                    <a:pt x="275" y="140"/>
                  </a:cubicBezTo>
                  <a:cubicBezTo>
                    <a:pt x="275" y="157"/>
                    <a:pt x="275" y="157"/>
                    <a:pt x="275" y="157"/>
                  </a:cubicBezTo>
                  <a:cubicBezTo>
                    <a:pt x="267" y="157"/>
                    <a:pt x="267" y="157"/>
                    <a:pt x="267" y="157"/>
                  </a:cubicBezTo>
                  <a:cubicBezTo>
                    <a:pt x="267" y="100"/>
                    <a:pt x="267" y="100"/>
                    <a:pt x="267" y="100"/>
                  </a:cubicBezTo>
                  <a:cubicBezTo>
                    <a:pt x="246" y="100"/>
                    <a:pt x="246" y="100"/>
                    <a:pt x="246" y="100"/>
                  </a:cubicBezTo>
                  <a:cubicBezTo>
                    <a:pt x="244" y="100"/>
                    <a:pt x="242" y="101"/>
                    <a:pt x="242" y="105"/>
                  </a:cubicBezTo>
                  <a:cubicBezTo>
                    <a:pt x="242" y="107"/>
                    <a:pt x="244" y="109"/>
                    <a:pt x="246" y="109"/>
                  </a:cubicBezTo>
                  <a:cubicBezTo>
                    <a:pt x="258" y="109"/>
                    <a:pt x="258" y="109"/>
                    <a:pt x="258" y="109"/>
                  </a:cubicBezTo>
                  <a:cubicBezTo>
                    <a:pt x="258" y="157"/>
                    <a:pt x="258" y="157"/>
                    <a:pt x="258" y="157"/>
                  </a:cubicBezTo>
                  <a:cubicBezTo>
                    <a:pt x="246" y="157"/>
                    <a:pt x="246" y="157"/>
                    <a:pt x="246" y="157"/>
                  </a:cubicBezTo>
                  <a:cubicBezTo>
                    <a:pt x="244" y="157"/>
                    <a:pt x="242" y="158"/>
                    <a:pt x="242" y="161"/>
                  </a:cubicBezTo>
                  <a:cubicBezTo>
                    <a:pt x="242" y="164"/>
                    <a:pt x="244" y="165"/>
                    <a:pt x="246" y="165"/>
                  </a:cubicBezTo>
                  <a:cubicBezTo>
                    <a:pt x="279" y="165"/>
                    <a:pt x="279" y="165"/>
                    <a:pt x="279" y="165"/>
                  </a:cubicBezTo>
                  <a:cubicBezTo>
                    <a:pt x="281" y="165"/>
                    <a:pt x="283" y="164"/>
                    <a:pt x="283" y="161"/>
                  </a:cubicBezTo>
                  <a:close/>
                  <a:moveTo>
                    <a:pt x="283" y="61"/>
                  </a:moveTo>
                  <a:cubicBezTo>
                    <a:pt x="283" y="40"/>
                    <a:pt x="283" y="40"/>
                    <a:pt x="283" y="40"/>
                  </a:cubicBezTo>
                  <a:cubicBezTo>
                    <a:pt x="283" y="37"/>
                    <a:pt x="283" y="36"/>
                    <a:pt x="279" y="36"/>
                  </a:cubicBezTo>
                  <a:cubicBezTo>
                    <a:pt x="276" y="36"/>
                    <a:pt x="275" y="37"/>
                    <a:pt x="275" y="40"/>
                  </a:cubicBezTo>
                  <a:cubicBezTo>
                    <a:pt x="275" y="56"/>
                    <a:pt x="275" y="56"/>
                    <a:pt x="275" y="56"/>
                  </a:cubicBezTo>
                  <a:cubicBezTo>
                    <a:pt x="267" y="56"/>
                    <a:pt x="267" y="56"/>
                    <a:pt x="267" y="56"/>
                  </a:cubicBezTo>
                  <a:cubicBezTo>
                    <a:pt x="267" y="0"/>
                    <a:pt x="267" y="0"/>
                    <a:pt x="267" y="0"/>
                  </a:cubicBezTo>
                  <a:cubicBezTo>
                    <a:pt x="246" y="0"/>
                    <a:pt x="246" y="0"/>
                    <a:pt x="246" y="0"/>
                  </a:cubicBezTo>
                  <a:cubicBezTo>
                    <a:pt x="244" y="0"/>
                    <a:pt x="242" y="1"/>
                    <a:pt x="242" y="4"/>
                  </a:cubicBezTo>
                  <a:cubicBezTo>
                    <a:pt x="242" y="7"/>
                    <a:pt x="244" y="8"/>
                    <a:pt x="246" y="8"/>
                  </a:cubicBezTo>
                  <a:cubicBezTo>
                    <a:pt x="258" y="8"/>
                    <a:pt x="258" y="8"/>
                    <a:pt x="258" y="8"/>
                  </a:cubicBezTo>
                  <a:cubicBezTo>
                    <a:pt x="258" y="56"/>
                    <a:pt x="258" y="56"/>
                    <a:pt x="258" y="56"/>
                  </a:cubicBezTo>
                  <a:cubicBezTo>
                    <a:pt x="246" y="56"/>
                    <a:pt x="246" y="56"/>
                    <a:pt x="246" y="56"/>
                  </a:cubicBezTo>
                  <a:cubicBezTo>
                    <a:pt x="244" y="56"/>
                    <a:pt x="242" y="58"/>
                    <a:pt x="242" y="61"/>
                  </a:cubicBezTo>
                  <a:cubicBezTo>
                    <a:pt x="242" y="64"/>
                    <a:pt x="244" y="65"/>
                    <a:pt x="246" y="65"/>
                  </a:cubicBezTo>
                  <a:cubicBezTo>
                    <a:pt x="279" y="65"/>
                    <a:pt x="279" y="65"/>
                    <a:pt x="279" y="65"/>
                  </a:cubicBezTo>
                  <a:cubicBezTo>
                    <a:pt x="281" y="65"/>
                    <a:pt x="283" y="64"/>
                    <a:pt x="283" y="61"/>
                  </a:cubicBezTo>
                  <a:close/>
                  <a:moveTo>
                    <a:pt x="223" y="258"/>
                  </a:moveTo>
                  <a:cubicBezTo>
                    <a:pt x="223" y="209"/>
                    <a:pt x="223" y="209"/>
                    <a:pt x="223" y="209"/>
                  </a:cubicBezTo>
                  <a:cubicBezTo>
                    <a:pt x="223" y="205"/>
                    <a:pt x="219" y="201"/>
                    <a:pt x="214" y="201"/>
                  </a:cubicBezTo>
                  <a:cubicBezTo>
                    <a:pt x="190" y="201"/>
                    <a:pt x="190" y="201"/>
                    <a:pt x="190" y="201"/>
                  </a:cubicBezTo>
                  <a:cubicBezTo>
                    <a:pt x="184" y="201"/>
                    <a:pt x="181" y="205"/>
                    <a:pt x="181" y="209"/>
                  </a:cubicBezTo>
                  <a:cubicBezTo>
                    <a:pt x="181" y="258"/>
                    <a:pt x="181" y="258"/>
                    <a:pt x="181" y="258"/>
                  </a:cubicBezTo>
                  <a:cubicBezTo>
                    <a:pt x="181" y="262"/>
                    <a:pt x="184" y="266"/>
                    <a:pt x="190" y="266"/>
                  </a:cubicBezTo>
                  <a:cubicBezTo>
                    <a:pt x="214" y="266"/>
                    <a:pt x="214" y="266"/>
                    <a:pt x="214" y="266"/>
                  </a:cubicBezTo>
                  <a:cubicBezTo>
                    <a:pt x="219" y="266"/>
                    <a:pt x="223" y="262"/>
                    <a:pt x="223" y="258"/>
                  </a:cubicBezTo>
                  <a:close/>
                  <a:moveTo>
                    <a:pt x="214" y="258"/>
                  </a:moveTo>
                  <a:cubicBezTo>
                    <a:pt x="190" y="258"/>
                    <a:pt x="190" y="258"/>
                    <a:pt x="190" y="258"/>
                  </a:cubicBezTo>
                  <a:cubicBezTo>
                    <a:pt x="190" y="209"/>
                    <a:pt x="190" y="209"/>
                    <a:pt x="190" y="209"/>
                  </a:cubicBezTo>
                  <a:cubicBezTo>
                    <a:pt x="214" y="209"/>
                    <a:pt x="214" y="209"/>
                    <a:pt x="214" y="209"/>
                  </a:cubicBezTo>
                  <a:lnTo>
                    <a:pt x="214" y="258"/>
                  </a:lnTo>
                  <a:close/>
                  <a:moveTo>
                    <a:pt x="223" y="157"/>
                  </a:moveTo>
                  <a:cubicBezTo>
                    <a:pt x="223" y="109"/>
                    <a:pt x="223" y="109"/>
                    <a:pt x="223" y="109"/>
                  </a:cubicBezTo>
                  <a:cubicBezTo>
                    <a:pt x="223" y="104"/>
                    <a:pt x="219" y="100"/>
                    <a:pt x="214" y="100"/>
                  </a:cubicBezTo>
                  <a:cubicBezTo>
                    <a:pt x="190" y="100"/>
                    <a:pt x="190" y="100"/>
                    <a:pt x="190" y="100"/>
                  </a:cubicBezTo>
                  <a:cubicBezTo>
                    <a:pt x="184" y="100"/>
                    <a:pt x="181" y="104"/>
                    <a:pt x="181" y="109"/>
                  </a:cubicBezTo>
                  <a:cubicBezTo>
                    <a:pt x="181" y="157"/>
                    <a:pt x="181" y="157"/>
                    <a:pt x="181" y="157"/>
                  </a:cubicBezTo>
                  <a:cubicBezTo>
                    <a:pt x="181" y="162"/>
                    <a:pt x="184" y="165"/>
                    <a:pt x="190" y="165"/>
                  </a:cubicBezTo>
                  <a:cubicBezTo>
                    <a:pt x="214" y="165"/>
                    <a:pt x="214" y="165"/>
                    <a:pt x="214" y="165"/>
                  </a:cubicBezTo>
                  <a:cubicBezTo>
                    <a:pt x="219" y="165"/>
                    <a:pt x="223" y="162"/>
                    <a:pt x="223" y="157"/>
                  </a:cubicBezTo>
                  <a:close/>
                  <a:moveTo>
                    <a:pt x="214" y="157"/>
                  </a:moveTo>
                  <a:cubicBezTo>
                    <a:pt x="190" y="157"/>
                    <a:pt x="190" y="157"/>
                    <a:pt x="190" y="157"/>
                  </a:cubicBezTo>
                  <a:cubicBezTo>
                    <a:pt x="190" y="109"/>
                    <a:pt x="190" y="109"/>
                    <a:pt x="190" y="109"/>
                  </a:cubicBezTo>
                  <a:cubicBezTo>
                    <a:pt x="214" y="109"/>
                    <a:pt x="214" y="109"/>
                    <a:pt x="214" y="109"/>
                  </a:cubicBezTo>
                  <a:lnTo>
                    <a:pt x="214" y="157"/>
                  </a:lnTo>
                  <a:close/>
                  <a:moveTo>
                    <a:pt x="223" y="56"/>
                  </a:moveTo>
                  <a:cubicBezTo>
                    <a:pt x="223" y="8"/>
                    <a:pt x="223" y="8"/>
                    <a:pt x="223" y="8"/>
                  </a:cubicBezTo>
                  <a:cubicBezTo>
                    <a:pt x="223" y="4"/>
                    <a:pt x="219" y="0"/>
                    <a:pt x="214" y="0"/>
                  </a:cubicBezTo>
                  <a:cubicBezTo>
                    <a:pt x="190" y="0"/>
                    <a:pt x="190" y="0"/>
                    <a:pt x="190" y="0"/>
                  </a:cubicBezTo>
                  <a:cubicBezTo>
                    <a:pt x="184" y="0"/>
                    <a:pt x="181" y="4"/>
                    <a:pt x="181" y="8"/>
                  </a:cubicBezTo>
                  <a:cubicBezTo>
                    <a:pt x="181" y="56"/>
                    <a:pt x="181" y="56"/>
                    <a:pt x="181" y="56"/>
                  </a:cubicBezTo>
                  <a:cubicBezTo>
                    <a:pt x="181" y="61"/>
                    <a:pt x="184" y="65"/>
                    <a:pt x="190" y="65"/>
                  </a:cubicBezTo>
                  <a:cubicBezTo>
                    <a:pt x="214" y="65"/>
                    <a:pt x="214" y="65"/>
                    <a:pt x="214" y="65"/>
                  </a:cubicBezTo>
                  <a:cubicBezTo>
                    <a:pt x="219" y="65"/>
                    <a:pt x="223" y="61"/>
                    <a:pt x="223" y="56"/>
                  </a:cubicBezTo>
                  <a:close/>
                  <a:moveTo>
                    <a:pt x="214" y="56"/>
                  </a:moveTo>
                  <a:cubicBezTo>
                    <a:pt x="190" y="56"/>
                    <a:pt x="190" y="56"/>
                    <a:pt x="190" y="56"/>
                  </a:cubicBezTo>
                  <a:cubicBezTo>
                    <a:pt x="190" y="8"/>
                    <a:pt x="190" y="8"/>
                    <a:pt x="190" y="8"/>
                  </a:cubicBezTo>
                  <a:cubicBezTo>
                    <a:pt x="214" y="8"/>
                    <a:pt x="214" y="8"/>
                    <a:pt x="214" y="8"/>
                  </a:cubicBezTo>
                  <a:lnTo>
                    <a:pt x="214" y="56"/>
                  </a:lnTo>
                  <a:close/>
                  <a:moveTo>
                    <a:pt x="162" y="262"/>
                  </a:moveTo>
                  <a:cubicBezTo>
                    <a:pt x="162" y="240"/>
                    <a:pt x="162" y="240"/>
                    <a:pt x="162" y="240"/>
                  </a:cubicBezTo>
                  <a:cubicBezTo>
                    <a:pt x="162" y="239"/>
                    <a:pt x="161" y="237"/>
                    <a:pt x="158" y="237"/>
                  </a:cubicBezTo>
                  <a:cubicBezTo>
                    <a:pt x="155" y="237"/>
                    <a:pt x="154" y="239"/>
                    <a:pt x="154" y="240"/>
                  </a:cubicBezTo>
                  <a:cubicBezTo>
                    <a:pt x="154" y="258"/>
                    <a:pt x="154" y="258"/>
                    <a:pt x="154" y="258"/>
                  </a:cubicBezTo>
                  <a:cubicBezTo>
                    <a:pt x="145" y="258"/>
                    <a:pt x="145" y="258"/>
                    <a:pt x="145" y="258"/>
                  </a:cubicBezTo>
                  <a:cubicBezTo>
                    <a:pt x="145" y="201"/>
                    <a:pt x="145" y="201"/>
                    <a:pt x="145" y="201"/>
                  </a:cubicBezTo>
                  <a:cubicBezTo>
                    <a:pt x="125" y="201"/>
                    <a:pt x="125" y="201"/>
                    <a:pt x="125" y="201"/>
                  </a:cubicBezTo>
                  <a:cubicBezTo>
                    <a:pt x="123" y="201"/>
                    <a:pt x="120" y="202"/>
                    <a:pt x="120" y="205"/>
                  </a:cubicBezTo>
                  <a:cubicBezTo>
                    <a:pt x="120" y="208"/>
                    <a:pt x="123" y="209"/>
                    <a:pt x="125" y="209"/>
                  </a:cubicBezTo>
                  <a:cubicBezTo>
                    <a:pt x="137" y="209"/>
                    <a:pt x="137" y="209"/>
                    <a:pt x="137" y="209"/>
                  </a:cubicBezTo>
                  <a:cubicBezTo>
                    <a:pt x="137" y="258"/>
                    <a:pt x="137" y="258"/>
                    <a:pt x="137" y="258"/>
                  </a:cubicBezTo>
                  <a:cubicBezTo>
                    <a:pt x="125" y="258"/>
                    <a:pt x="125" y="258"/>
                    <a:pt x="125" y="258"/>
                  </a:cubicBezTo>
                  <a:cubicBezTo>
                    <a:pt x="123" y="258"/>
                    <a:pt x="120" y="259"/>
                    <a:pt x="120" y="262"/>
                  </a:cubicBezTo>
                  <a:cubicBezTo>
                    <a:pt x="120" y="265"/>
                    <a:pt x="123" y="266"/>
                    <a:pt x="125" y="266"/>
                  </a:cubicBezTo>
                  <a:cubicBezTo>
                    <a:pt x="158" y="266"/>
                    <a:pt x="158" y="266"/>
                    <a:pt x="158" y="266"/>
                  </a:cubicBezTo>
                  <a:cubicBezTo>
                    <a:pt x="160" y="266"/>
                    <a:pt x="162" y="265"/>
                    <a:pt x="162" y="262"/>
                  </a:cubicBezTo>
                  <a:close/>
                  <a:moveTo>
                    <a:pt x="162" y="161"/>
                  </a:moveTo>
                  <a:cubicBezTo>
                    <a:pt x="162" y="140"/>
                    <a:pt x="162" y="140"/>
                    <a:pt x="162" y="140"/>
                  </a:cubicBezTo>
                  <a:cubicBezTo>
                    <a:pt x="162" y="138"/>
                    <a:pt x="161" y="136"/>
                    <a:pt x="158" y="136"/>
                  </a:cubicBezTo>
                  <a:cubicBezTo>
                    <a:pt x="155" y="136"/>
                    <a:pt x="154" y="138"/>
                    <a:pt x="154" y="140"/>
                  </a:cubicBezTo>
                  <a:cubicBezTo>
                    <a:pt x="154" y="157"/>
                    <a:pt x="154" y="157"/>
                    <a:pt x="154" y="157"/>
                  </a:cubicBezTo>
                  <a:cubicBezTo>
                    <a:pt x="145" y="157"/>
                    <a:pt x="145" y="157"/>
                    <a:pt x="145" y="157"/>
                  </a:cubicBezTo>
                  <a:cubicBezTo>
                    <a:pt x="145" y="100"/>
                    <a:pt x="145" y="100"/>
                    <a:pt x="145" y="100"/>
                  </a:cubicBezTo>
                  <a:cubicBezTo>
                    <a:pt x="125" y="100"/>
                    <a:pt x="125" y="100"/>
                    <a:pt x="125" y="100"/>
                  </a:cubicBezTo>
                  <a:cubicBezTo>
                    <a:pt x="123" y="100"/>
                    <a:pt x="120" y="101"/>
                    <a:pt x="120" y="105"/>
                  </a:cubicBezTo>
                  <a:cubicBezTo>
                    <a:pt x="120" y="107"/>
                    <a:pt x="123" y="109"/>
                    <a:pt x="125" y="109"/>
                  </a:cubicBezTo>
                  <a:cubicBezTo>
                    <a:pt x="137" y="109"/>
                    <a:pt x="137" y="109"/>
                    <a:pt x="137" y="109"/>
                  </a:cubicBezTo>
                  <a:cubicBezTo>
                    <a:pt x="137" y="157"/>
                    <a:pt x="137" y="157"/>
                    <a:pt x="137" y="157"/>
                  </a:cubicBezTo>
                  <a:cubicBezTo>
                    <a:pt x="125" y="157"/>
                    <a:pt x="125" y="157"/>
                    <a:pt x="125" y="157"/>
                  </a:cubicBezTo>
                  <a:cubicBezTo>
                    <a:pt x="123" y="157"/>
                    <a:pt x="120" y="158"/>
                    <a:pt x="120" y="161"/>
                  </a:cubicBezTo>
                  <a:cubicBezTo>
                    <a:pt x="120" y="164"/>
                    <a:pt x="123" y="165"/>
                    <a:pt x="125" y="165"/>
                  </a:cubicBezTo>
                  <a:cubicBezTo>
                    <a:pt x="158" y="165"/>
                    <a:pt x="158" y="165"/>
                    <a:pt x="158" y="165"/>
                  </a:cubicBezTo>
                  <a:cubicBezTo>
                    <a:pt x="160" y="165"/>
                    <a:pt x="162" y="164"/>
                    <a:pt x="162" y="161"/>
                  </a:cubicBezTo>
                  <a:close/>
                  <a:moveTo>
                    <a:pt x="162" y="61"/>
                  </a:moveTo>
                  <a:cubicBezTo>
                    <a:pt x="162" y="40"/>
                    <a:pt x="162" y="40"/>
                    <a:pt x="162" y="40"/>
                  </a:cubicBezTo>
                  <a:cubicBezTo>
                    <a:pt x="162" y="37"/>
                    <a:pt x="161" y="36"/>
                    <a:pt x="158" y="36"/>
                  </a:cubicBezTo>
                  <a:cubicBezTo>
                    <a:pt x="155" y="36"/>
                    <a:pt x="154" y="37"/>
                    <a:pt x="154" y="40"/>
                  </a:cubicBezTo>
                  <a:cubicBezTo>
                    <a:pt x="154" y="56"/>
                    <a:pt x="154" y="56"/>
                    <a:pt x="154" y="56"/>
                  </a:cubicBezTo>
                  <a:cubicBezTo>
                    <a:pt x="145" y="56"/>
                    <a:pt x="145" y="56"/>
                    <a:pt x="145" y="56"/>
                  </a:cubicBezTo>
                  <a:cubicBezTo>
                    <a:pt x="145" y="0"/>
                    <a:pt x="145" y="0"/>
                    <a:pt x="145" y="0"/>
                  </a:cubicBezTo>
                  <a:cubicBezTo>
                    <a:pt x="125" y="0"/>
                    <a:pt x="125" y="0"/>
                    <a:pt x="125" y="0"/>
                  </a:cubicBezTo>
                  <a:cubicBezTo>
                    <a:pt x="123" y="0"/>
                    <a:pt x="120" y="1"/>
                    <a:pt x="120" y="4"/>
                  </a:cubicBezTo>
                  <a:cubicBezTo>
                    <a:pt x="120" y="7"/>
                    <a:pt x="123" y="8"/>
                    <a:pt x="125" y="8"/>
                  </a:cubicBezTo>
                  <a:cubicBezTo>
                    <a:pt x="137" y="8"/>
                    <a:pt x="137" y="8"/>
                    <a:pt x="137" y="8"/>
                  </a:cubicBezTo>
                  <a:cubicBezTo>
                    <a:pt x="137" y="56"/>
                    <a:pt x="137" y="56"/>
                    <a:pt x="137" y="56"/>
                  </a:cubicBezTo>
                  <a:cubicBezTo>
                    <a:pt x="125" y="56"/>
                    <a:pt x="125" y="56"/>
                    <a:pt x="125" y="56"/>
                  </a:cubicBezTo>
                  <a:cubicBezTo>
                    <a:pt x="123" y="56"/>
                    <a:pt x="120" y="58"/>
                    <a:pt x="120" y="61"/>
                  </a:cubicBezTo>
                  <a:cubicBezTo>
                    <a:pt x="120" y="64"/>
                    <a:pt x="123" y="65"/>
                    <a:pt x="125" y="65"/>
                  </a:cubicBezTo>
                  <a:cubicBezTo>
                    <a:pt x="158" y="65"/>
                    <a:pt x="158" y="65"/>
                    <a:pt x="158" y="65"/>
                  </a:cubicBezTo>
                  <a:cubicBezTo>
                    <a:pt x="160" y="65"/>
                    <a:pt x="162" y="64"/>
                    <a:pt x="162" y="61"/>
                  </a:cubicBezTo>
                  <a:close/>
                  <a:moveTo>
                    <a:pt x="101" y="258"/>
                  </a:moveTo>
                  <a:cubicBezTo>
                    <a:pt x="101" y="209"/>
                    <a:pt x="101" y="209"/>
                    <a:pt x="101" y="209"/>
                  </a:cubicBezTo>
                  <a:cubicBezTo>
                    <a:pt x="101" y="205"/>
                    <a:pt x="98" y="201"/>
                    <a:pt x="93" y="201"/>
                  </a:cubicBezTo>
                  <a:cubicBezTo>
                    <a:pt x="68" y="201"/>
                    <a:pt x="68" y="201"/>
                    <a:pt x="68" y="201"/>
                  </a:cubicBezTo>
                  <a:cubicBezTo>
                    <a:pt x="64" y="201"/>
                    <a:pt x="60" y="205"/>
                    <a:pt x="60" y="209"/>
                  </a:cubicBezTo>
                  <a:cubicBezTo>
                    <a:pt x="60" y="258"/>
                    <a:pt x="60" y="258"/>
                    <a:pt x="60" y="258"/>
                  </a:cubicBezTo>
                  <a:cubicBezTo>
                    <a:pt x="60" y="262"/>
                    <a:pt x="64" y="266"/>
                    <a:pt x="68" y="266"/>
                  </a:cubicBezTo>
                  <a:cubicBezTo>
                    <a:pt x="93" y="266"/>
                    <a:pt x="93" y="266"/>
                    <a:pt x="93" y="266"/>
                  </a:cubicBezTo>
                  <a:cubicBezTo>
                    <a:pt x="98" y="266"/>
                    <a:pt x="101" y="262"/>
                    <a:pt x="101" y="258"/>
                  </a:cubicBezTo>
                  <a:close/>
                  <a:moveTo>
                    <a:pt x="93" y="258"/>
                  </a:moveTo>
                  <a:cubicBezTo>
                    <a:pt x="68" y="258"/>
                    <a:pt x="68" y="258"/>
                    <a:pt x="68" y="258"/>
                  </a:cubicBezTo>
                  <a:cubicBezTo>
                    <a:pt x="68" y="209"/>
                    <a:pt x="68" y="209"/>
                    <a:pt x="68" y="209"/>
                  </a:cubicBezTo>
                  <a:cubicBezTo>
                    <a:pt x="93" y="209"/>
                    <a:pt x="93" y="209"/>
                    <a:pt x="93" y="209"/>
                  </a:cubicBezTo>
                  <a:lnTo>
                    <a:pt x="93" y="258"/>
                  </a:lnTo>
                  <a:close/>
                  <a:moveTo>
                    <a:pt x="101" y="157"/>
                  </a:moveTo>
                  <a:cubicBezTo>
                    <a:pt x="101" y="109"/>
                    <a:pt x="101" y="109"/>
                    <a:pt x="101" y="109"/>
                  </a:cubicBezTo>
                  <a:cubicBezTo>
                    <a:pt x="101" y="104"/>
                    <a:pt x="98" y="100"/>
                    <a:pt x="93" y="100"/>
                  </a:cubicBezTo>
                  <a:cubicBezTo>
                    <a:pt x="68" y="100"/>
                    <a:pt x="68" y="100"/>
                    <a:pt x="68" y="100"/>
                  </a:cubicBezTo>
                  <a:cubicBezTo>
                    <a:pt x="64" y="100"/>
                    <a:pt x="60" y="104"/>
                    <a:pt x="60" y="109"/>
                  </a:cubicBezTo>
                  <a:cubicBezTo>
                    <a:pt x="60" y="157"/>
                    <a:pt x="60" y="157"/>
                    <a:pt x="60" y="157"/>
                  </a:cubicBezTo>
                  <a:cubicBezTo>
                    <a:pt x="60" y="162"/>
                    <a:pt x="64" y="165"/>
                    <a:pt x="68" y="165"/>
                  </a:cubicBezTo>
                  <a:cubicBezTo>
                    <a:pt x="93" y="165"/>
                    <a:pt x="93" y="165"/>
                    <a:pt x="93" y="165"/>
                  </a:cubicBezTo>
                  <a:cubicBezTo>
                    <a:pt x="98" y="165"/>
                    <a:pt x="101" y="162"/>
                    <a:pt x="101" y="157"/>
                  </a:cubicBezTo>
                  <a:close/>
                  <a:moveTo>
                    <a:pt x="93" y="157"/>
                  </a:moveTo>
                  <a:cubicBezTo>
                    <a:pt x="68" y="157"/>
                    <a:pt x="68" y="157"/>
                    <a:pt x="68" y="157"/>
                  </a:cubicBezTo>
                  <a:cubicBezTo>
                    <a:pt x="68" y="109"/>
                    <a:pt x="68" y="109"/>
                    <a:pt x="68" y="109"/>
                  </a:cubicBezTo>
                  <a:cubicBezTo>
                    <a:pt x="93" y="109"/>
                    <a:pt x="93" y="109"/>
                    <a:pt x="93" y="109"/>
                  </a:cubicBezTo>
                  <a:lnTo>
                    <a:pt x="93" y="157"/>
                  </a:lnTo>
                  <a:close/>
                  <a:moveTo>
                    <a:pt x="101" y="56"/>
                  </a:moveTo>
                  <a:cubicBezTo>
                    <a:pt x="101" y="8"/>
                    <a:pt x="101" y="8"/>
                    <a:pt x="101" y="8"/>
                  </a:cubicBezTo>
                  <a:cubicBezTo>
                    <a:pt x="101" y="4"/>
                    <a:pt x="98" y="0"/>
                    <a:pt x="93" y="0"/>
                  </a:cubicBezTo>
                  <a:cubicBezTo>
                    <a:pt x="68" y="0"/>
                    <a:pt x="68" y="0"/>
                    <a:pt x="68" y="0"/>
                  </a:cubicBezTo>
                  <a:cubicBezTo>
                    <a:pt x="64" y="0"/>
                    <a:pt x="60" y="4"/>
                    <a:pt x="60" y="8"/>
                  </a:cubicBezTo>
                  <a:cubicBezTo>
                    <a:pt x="60" y="56"/>
                    <a:pt x="60" y="56"/>
                    <a:pt x="60" y="56"/>
                  </a:cubicBezTo>
                  <a:cubicBezTo>
                    <a:pt x="60" y="61"/>
                    <a:pt x="64" y="65"/>
                    <a:pt x="68" y="65"/>
                  </a:cubicBezTo>
                  <a:cubicBezTo>
                    <a:pt x="93" y="65"/>
                    <a:pt x="93" y="65"/>
                    <a:pt x="93" y="65"/>
                  </a:cubicBezTo>
                  <a:cubicBezTo>
                    <a:pt x="98" y="65"/>
                    <a:pt x="101" y="61"/>
                    <a:pt x="101" y="56"/>
                  </a:cubicBezTo>
                  <a:close/>
                  <a:moveTo>
                    <a:pt x="93" y="56"/>
                  </a:moveTo>
                  <a:cubicBezTo>
                    <a:pt x="68" y="56"/>
                    <a:pt x="68" y="56"/>
                    <a:pt x="68" y="56"/>
                  </a:cubicBezTo>
                  <a:cubicBezTo>
                    <a:pt x="68" y="8"/>
                    <a:pt x="68" y="8"/>
                    <a:pt x="68" y="8"/>
                  </a:cubicBezTo>
                  <a:cubicBezTo>
                    <a:pt x="93" y="8"/>
                    <a:pt x="93" y="8"/>
                    <a:pt x="93" y="8"/>
                  </a:cubicBezTo>
                  <a:lnTo>
                    <a:pt x="93" y="56"/>
                  </a:lnTo>
                  <a:close/>
                  <a:moveTo>
                    <a:pt x="41" y="262"/>
                  </a:moveTo>
                  <a:cubicBezTo>
                    <a:pt x="41" y="240"/>
                    <a:pt x="41" y="240"/>
                    <a:pt x="41" y="240"/>
                  </a:cubicBezTo>
                  <a:cubicBezTo>
                    <a:pt x="41" y="239"/>
                    <a:pt x="40" y="237"/>
                    <a:pt x="37" y="237"/>
                  </a:cubicBezTo>
                  <a:cubicBezTo>
                    <a:pt x="33" y="237"/>
                    <a:pt x="33" y="239"/>
                    <a:pt x="33" y="240"/>
                  </a:cubicBezTo>
                  <a:cubicBezTo>
                    <a:pt x="33" y="258"/>
                    <a:pt x="33" y="258"/>
                    <a:pt x="33" y="258"/>
                  </a:cubicBezTo>
                  <a:cubicBezTo>
                    <a:pt x="25" y="258"/>
                    <a:pt x="25" y="258"/>
                    <a:pt x="25" y="258"/>
                  </a:cubicBezTo>
                  <a:cubicBezTo>
                    <a:pt x="25" y="201"/>
                    <a:pt x="25" y="201"/>
                    <a:pt x="25" y="201"/>
                  </a:cubicBezTo>
                  <a:cubicBezTo>
                    <a:pt x="4" y="201"/>
                    <a:pt x="4" y="201"/>
                    <a:pt x="4" y="201"/>
                  </a:cubicBezTo>
                  <a:cubicBezTo>
                    <a:pt x="1" y="201"/>
                    <a:pt x="0" y="202"/>
                    <a:pt x="0" y="205"/>
                  </a:cubicBezTo>
                  <a:cubicBezTo>
                    <a:pt x="0" y="208"/>
                    <a:pt x="1" y="209"/>
                    <a:pt x="4" y="209"/>
                  </a:cubicBezTo>
                  <a:cubicBezTo>
                    <a:pt x="16" y="209"/>
                    <a:pt x="16" y="209"/>
                    <a:pt x="16" y="209"/>
                  </a:cubicBezTo>
                  <a:cubicBezTo>
                    <a:pt x="16" y="258"/>
                    <a:pt x="16" y="258"/>
                    <a:pt x="16" y="258"/>
                  </a:cubicBezTo>
                  <a:cubicBezTo>
                    <a:pt x="4" y="258"/>
                    <a:pt x="4" y="258"/>
                    <a:pt x="4" y="258"/>
                  </a:cubicBezTo>
                  <a:cubicBezTo>
                    <a:pt x="1" y="258"/>
                    <a:pt x="0" y="259"/>
                    <a:pt x="0" y="262"/>
                  </a:cubicBezTo>
                  <a:cubicBezTo>
                    <a:pt x="0" y="265"/>
                    <a:pt x="1" y="266"/>
                    <a:pt x="4" y="266"/>
                  </a:cubicBezTo>
                  <a:cubicBezTo>
                    <a:pt x="37" y="266"/>
                    <a:pt x="37" y="266"/>
                    <a:pt x="37" y="266"/>
                  </a:cubicBezTo>
                  <a:cubicBezTo>
                    <a:pt x="39" y="266"/>
                    <a:pt x="41" y="265"/>
                    <a:pt x="41" y="262"/>
                  </a:cubicBezTo>
                  <a:close/>
                  <a:moveTo>
                    <a:pt x="41" y="157"/>
                  </a:moveTo>
                  <a:cubicBezTo>
                    <a:pt x="41" y="109"/>
                    <a:pt x="41" y="109"/>
                    <a:pt x="41" y="109"/>
                  </a:cubicBezTo>
                  <a:cubicBezTo>
                    <a:pt x="41" y="104"/>
                    <a:pt x="37" y="100"/>
                    <a:pt x="33" y="100"/>
                  </a:cubicBezTo>
                  <a:cubicBezTo>
                    <a:pt x="7" y="100"/>
                    <a:pt x="7" y="100"/>
                    <a:pt x="7" y="100"/>
                  </a:cubicBezTo>
                  <a:cubicBezTo>
                    <a:pt x="3" y="100"/>
                    <a:pt x="0" y="104"/>
                    <a:pt x="0" y="109"/>
                  </a:cubicBezTo>
                  <a:cubicBezTo>
                    <a:pt x="0" y="157"/>
                    <a:pt x="0" y="157"/>
                    <a:pt x="0" y="157"/>
                  </a:cubicBezTo>
                  <a:cubicBezTo>
                    <a:pt x="0" y="162"/>
                    <a:pt x="3" y="165"/>
                    <a:pt x="7" y="165"/>
                  </a:cubicBezTo>
                  <a:cubicBezTo>
                    <a:pt x="33" y="165"/>
                    <a:pt x="33" y="165"/>
                    <a:pt x="33" y="165"/>
                  </a:cubicBezTo>
                  <a:cubicBezTo>
                    <a:pt x="37" y="165"/>
                    <a:pt x="41" y="162"/>
                    <a:pt x="41" y="157"/>
                  </a:cubicBezTo>
                  <a:close/>
                  <a:moveTo>
                    <a:pt x="33" y="157"/>
                  </a:moveTo>
                  <a:cubicBezTo>
                    <a:pt x="7" y="157"/>
                    <a:pt x="7" y="157"/>
                    <a:pt x="7" y="157"/>
                  </a:cubicBezTo>
                  <a:cubicBezTo>
                    <a:pt x="7" y="109"/>
                    <a:pt x="7" y="109"/>
                    <a:pt x="7" y="109"/>
                  </a:cubicBezTo>
                  <a:cubicBezTo>
                    <a:pt x="33" y="109"/>
                    <a:pt x="33" y="109"/>
                    <a:pt x="33" y="109"/>
                  </a:cubicBezTo>
                  <a:lnTo>
                    <a:pt x="33" y="157"/>
                  </a:lnTo>
                  <a:close/>
                  <a:moveTo>
                    <a:pt x="41" y="61"/>
                  </a:moveTo>
                  <a:cubicBezTo>
                    <a:pt x="41" y="40"/>
                    <a:pt x="41" y="40"/>
                    <a:pt x="41" y="40"/>
                  </a:cubicBezTo>
                  <a:cubicBezTo>
                    <a:pt x="41" y="37"/>
                    <a:pt x="40" y="36"/>
                    <a:pt x="37" y="36"/>
                  </a:cubicBezTo>
                  <a:cubicBezTo>
                    <a:pt x="33" y="36"/>
                    <a:pt x="33" y="37"/>
                    <a:pt x="33" y="40"/>
                  </a:cubicBezTo>
                  <a:cubicBezTo>
                    <a:pt x="33" y="56"/>
                    <a:pt x="33" y="56"/>
                    <a:pt x="33" y="56"/>
                  </a:cubicBezTo>
                  <a:cubicBezTo>
                    <a:pt x="25" y="56"/>
                    <a:pt x="25" y="56"/>
                    <a:pt x="25" y="56"/>
                  </a:cubicBezTo>
                  <a:cubicBezTo>
                    <a:pt x="25" y="0"/>
                    <a:pt x="25" y="0"/>
                    <a:pt x="25" y="0"/>
                  </a:cubicBezTo>
                  <a:cubicBezTo>
                    <a:pt x="4" y="0"/>
                    <a:pt x="4" y="0"/>
                    <a:pt x="4" y="0"/>
                  </a:cubicBezTo>
                  <a:cubicBezTo>
                    <a:pt x="1" y="0"/>
                    <a:pt x="0" y="1"/>
                    <a:pt x="0" y="4"/>
                  </a:cubicBezTo>
                  <a:cubicBezTo>
                    <a:pt x="0" y="7"/>
                    <a:pt x="1" y="8"/>
                    <a:pt x="4" y="8"/>
                  </a:cubicBezTo>
                  <a:cubicBezTo>
                    <a:pt x="16" y="8"/>
                    <a:pt x="16" y="8"/>
                    <a:pt x="16" y="8"/>
                  </a:cubicBezTo>
                  <a:cubicBezTo>
                    <a:pt x="16" y="56"/>
                    <a:pt x="16" y="56"/>
                    <a:pt x="16" y="56"/>
                  </a:cubicBezTo>
                  <a:cubicBezTo>
                    <a:pt x="4" y="56"/>
                    <a:pt x="4" y="56"/>
                    <a:pt x="4" y="56"/>
                  </a:cubicBezTo>
                  <a:cubicBezTo>
                    <a:pt x="1" y="56"/>
                    <a:pt x="0" y="58"/>
                    <a:pt x="0" y="61"/>
                  </a:cubicBezTo>
                  <a:cubicBezTo>
                    <a:pt x="0" y="64"/>
                    <a:pt x="1" y="65"/>
                    <a:pt x="4" y="65"/>
                  </a:cubicBezTo>
                  <a:cubicBezTo>
                    <a:pt x="37" y="65"/>
                    <a:pt x="37" y="65"/>
                    <a:pt x="37" y="65"/>
                  </a:cubicBezTo>
                  <a:cubicBezTo>
                    <a:pt x="39" y="65"/>
                    <a:pt x="41" y="64"/>
                    <a:pt x="41"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765"/>
            </a:p>
          </p:txBody>
        </p:sp>
      </p:grpSp>
      <p:pic>
        <p:nvPicPr>
          <p:cNvPr id="90" name="MS logo gray - EMF"/>
          <p:cNvPicPr>
            <a:picLocks noChangeAspect="1"/>
          </p:cNvPicPr>
          <p:nvPr userDrawn="1"/>
        </p:nvPicPr>
        <p:blipFill>
          <a:blip r:embed="rId2"/>
          <a:stretch>
            <a:fillRect/>
          </a:stretch>
        </p:blipFill>
        <p:spPr bwMode="black">
          <a:xfrm>
            <a:off x="454013" y="470067"/>
            <a:ext cx="1423303" cy="304828"/>
          </a:xfrm>
          <a:prstGeom prst="rect">
            <a:avLst/>
          </a:prstGeom>
        </p:spPr>
      </p:pic>
    </p:spTree>
    <p:extLst>
      <p:ext uri="{BB962C8B-B14F-4D97-AF65-F5344CB8AC3E}">
        <p14:creationId xmlns:p14="http://schemas.microsoft.com/office/powerpoint/2010/main" val="30657200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pos="3427">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0" y="1189177"/>
            <a:ext cx="11655078" cy="2263268"/>
          </a:xfrm>
        </p:spPr>
        <p:txBody>
          <a:bodyPr>
            <a:spAutoFit/>
          </a:bodyPr>
          <a:lstStyle>
            <a:lvl1pPr marL="0" indent="0">
              <a:buNone/>
              <a:defRPr/>
            </a:lvl1pPr>
            <a:lvl2pPr marL="224097" indent="0">
              <a:buNone/>
              <a:defRPr/>
            </a:lvl2pPr>
            <a:lvl3pPr marL="448193" indent="0">
              <a:buNone/>
              <a:defRPr/>
            </a:lvl3pPr>
            <a:lvl4pPr marL="672290" indent="0">
              <a:buNone/>
              <a:defRPr/>
            </a:lvl4pPr>
            <a:lvl5pPr marL="896386"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16948724"/>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269303" y="1187644"/>
            <a:ext cx="11655078" cy="2266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0214530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0" indent="0">
              <a:spcBef>
                <a:spcPts val="1200"/>
              </a:spcBef>
              <a:buClr>
                <a:schemeClr val="tx1"/>
              </a:buClr>
              <a:buFont typeface="Wingdings" panose="05000000000000000000" pitchFamily="2" charset="2"/>
              <a:buNone/>
              <a:defRPr sz="2941" b="0">
                <a:latin typeface="+mn-lt"/>
              </a:defRPr>
            </a:lvl1pPr>
            <a:lvl2pPr marL="250553" indent="0">
              <a:buFont typeface="Wingdings" panose="05000000000000000000" pitchFamily="2" charset="2"/>
              <a:buNone/>
              <a:defRPr sz="2353" b="0"/>
            </a:lvl2pPr>
            <a:lvl3pPr marL="441968" indent="0">
              <a:buFont typeface="Wingdings" panose="05000000000000000000" pitchFamily="2" charset="2"/>
              <a:buNone/>
              <a:tabLst/>
              <a:defRPr sz="2157" b="0"/>
            </a:lvl3pPr>
            <a:lvl4pPr marL="639608" indent="0">
              <a:buFont typeface="Wingdings" panose="05000000000000000000" pitchFamily="2" charset="2"/>
              <a:buNone/>
              <a:defRPr sz="2157" b="0"/>
            </a:lvl4pPr>
            <a:lvl5pPr marL="837250" indent="0">
              <a:buFont typeface="Wingdings" panose="05000000000000000000" pitchFamily="2" charset="2"/>
              <a:buNone/>
              <a:tabLst/>
              <a:defRPr sz="2157"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7644"/>
            <a:ext cx="5378548" cy="2429576"/>
          </a:xfrm>
        </p:spPr>
        <p:txBody>
          <a:bodyPr wrap="square">
            <a:spAutoFit/>
          </a:bodyPr>
          <a:lstStyle>
            <a:lvl1pPr marL="0" indent="0">
              <a:spcBef>
                <a:spcPts val="1200"/>
              </a:spcBef>
              <a:buClr>
                <a:schemeClr val="tx1"/>
              </a:buClr>
              <a:buFont typeface="Arial" panose="020B0604020202020204" pitchFamily="34" charset="0"/>
              <a:buNone/>
              <a:defRPr lang="en-US" sz="2941" b="0" kern="1200" spc="0" baseline="0" dirty="0">
                <a:gradFill>
                  <a:gsLst>
                    <a:gs pos="1250">
                      <a:schemeClr val="tx1"/>
                    </a:gs>
                    <a:gs pos="100000">
                      <a:schemeClr val="tx1"/>
                    </a:gs>
                  </a:gsLst>
                  <a:lin ang="5400000" scaled="0"/>
                </a:gradFill>
                <a:latin typeface="+mn-lt"/>
                <a:ea typeface="+mn-ea"/>
                <a:cs typeface="+mn-cs"/>
              </a:defRPr>
            </a:lvl1pPr>
            <a:lvl2pPr marL="250553" indent="0">
              <a:buFont typeface="Arial" panose="020B0604020202020204" pitchFamily="34" charset="0"/>
              <a:buNone/>
              <a:defRPr lang="en-US" sz="2353" b="0" kern="1200" spc="0" baseline="0" dirty="0">
                <a:gradFill>
                  <a:gsLst>
                    <a:gs pos="1250">
                      <a:schemeClr val="tx1"/>
                    </a:gs>
                    <a:gs pos="100000">
                      <a:schemeClr val="tx1"/>
                    </a:gs>
                  </a:gsLst>
                  <a:lin ang="5400000" scaled="0"/>
                </a:gradFill>
                <a:latin typeface="+mn-lt"/>
                <a:ea typeface="+mn-ea"/>
                <a:cs typeface="+mn-cs"/>
              </a:defRPr>
            </a:lvl2pPr>
            <a:lvl3pPr marL="441968"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3pPr>
            <a:lvl4pPr marL="639608" indent="0">
              <a:buFont typeface="Arial" panose="020B0604020202020204" pitchFamily="34" charset="0"/>
              <a:buNone/>
              <a:defRPr lang="en-US" sz="2157" b="0" kern="1200" spc="0" baseline="0" dirty="0">
                <a:gradFill>
                  <a:gsLst>
                    <a:gs pos="1250">
                      <a:schemeClr val="tx1"/>
                    </a:gs>
                    <a:gs pos="100000">
                      <a:schemeClr val="tx1"/>
                    </a:gs>
                  </a:gsLst>
                  <a:lin ang="5400000" scaled="0"/>
                </a:gradFill>
                <a:latin typeface="+mn-lt"/>
                <a:ea typeface="+mn-ea"/>
                <a:cs typeface="+mn-cs"/>
              </a:defRPr>
            </a:lvl4pPr>
            <a:lvl5pPr marL="837250"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504217" marR="0" lvl="0" indent="-504217" algn="l" defTabSz="914367" rtl="0" eaLnBrk="1" fontAlgn="auto" latinLnBrk="0" hangingPunct="1">
              <a:lnSpc>
                <a:spcPct val="90000"/>
              </a:lnSpc>
              <a:spcBef>
                <a:spcPts val="1200"/>
              </a:spcBef>
              <a:spcAft>
                <a:spcPts val="0"/>
              </a:spcAft>
              <a:buClr>
                <a:schemeClr val="tx1"/>
              </a:buClr>
              <a:buSzPct val="90000"/>
              <a:tabLst/>
            </a:pPr>
            <a:r>
              <a:rPr lang="en-US"/>
              <a:t>Edit Master text styles</a:t>
            </a:r>
          </a:p>
          <a:p>
            <a:pPr marL="504217" marR="0" lvl="1" indent="-504217" algn="l" defTabSz="914367" rtl="0" eaLnBrk="1" fontAlgn="auto" latinLnBrk="0" hangingPunct="1">
              <a:lnSpc>
                <a:spcPct val="90000"/>
              </a:lnSpc>
              <a:spcBef>
                <a:spcPts val="1200"/>
              </a:spcBef>
              <a:spcAft>
                <a:spcPts val="0"/>
              </a:spcAft>
              <a:buClr>
                <a:schemeClr val="tx1"/>
              </a:buClr>
              <a:buSzPct val="90000"/>
              <a:tabLst/>
            </a:pPr>
            <a:r>
              <a:rPr lang="en-US"/>
              <a:t>Second level</a:t>
            </a:r>
          </a:p>
          <a:p>
            <a:pPr marL="504217" marR="0" lvl="2" indent="-504217" algn="l" defTabSz="914367" rtl="0" eaLnBrk="1" fontAlgn="auto" latinLnBrk="0" hangingPunct="1">
              <a:lnSpc>
                <a:spcPct val="90000"/>
              </a:lnSpc>
              <a:spcBef>
                <a:spcPts val="1200"/>
              </a:spcBef>
              <a:spcAft>
                <a:spcPts val="0"/>
              </a:spcAft>
              <a:buClr>
                <a:schemeClr val="tx1"/>
              </a:buClr>
              <a:buSzPct val="90000"/>
              <a:tabLst/>
            </a:pPr>
            <a:r>
              <a:rPr lang="en-US"/>
              <a:t>Third level</a:t>
            </a:r>
          </a:p>
          <a:p>
            <a:pPr marL="504217" marR="0" lvl="3" indent="-504217" algn="l" defTabSz="914367" rtl="0" eaLnBrk="1" fontAlgn="auto" latinLnBrk="0" hangingPunct="1">
              <a:lnSpc>
                <a:spcPct val="90000"/>
              </a:lnSpc>
              <a:spcBef>
                <a:spcPts val="1200"/>
              </a:spcBef>
              <a:spcAft>
                <a:spcPts val="0"/>
              </a:spcAft>
              <a:buClr>
                <a:schemeClr val="tx1"/>
              </a:buClr>
              <a:buSzPct val="90000"/>
              <a:tabLst/>
            </a:pPr>
            <a:r>
              <a:rPr lang="en-US"/>
              <a:t>Fourth level</a:t>
            </a:r>
          </a:p>
          <a:p>
            <a:pPr marL="504217" marR="0" lvl="4" indent="-504217" algn="l" defTabSz="914367" rtl="0" eaLnBrk="1" fontAlgn="auto" latinLnBrk="0" hangingPunct="1">
              <a:lnSpc>
                <a:spcPct val="90000"/>
              </a:lnSpc>
              <a:spcBef>
                <a:spcPts val="1200"/>
              </a:spcBef>
              <a:spcAft>
                <a:spcPts val="0"/>
              </a:spcAft>
              <a:buClr>
                <a:schemeClr val="tx1"/>
              </a:buClr>
              <a:buSzPct val="90000"/>
              <a:tabLst/>
            </a:pPr>
            <a:r>
              <a:rPr lang="en-US"/>
              <a:t>Fifth level</a:t>
            </a:r>
            <a:endParaRPr lang="en-US" dirty="0"/>
          </a:p>
        </p:txBody>
      </p:sp>
    </p:spTree>
    <p:extLst>
      <p:ext uri="{BB962C8B-B14F-4D97-AF65-F5344CB8AC3E}">
        <p14:creationId xmlns:p14="http://schemas.microsoft.com/office/powerpoint/2010/main" val="2545101283"/>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227209" indent="-227209">
              <a:spcBef>
                <a:spcPts val="1200"/>
              </a:spcBef>
              <a:buClr>
                <a:schemeClr val="tx1"/>
              </a:buClr>
              <a:buFont typeface="Wingdings" panose="05000000000000000000" pitchFamily="2" charset="2"/>
              <a:buChar char=""/>
              <a:defRPr sz="2941" b="0">
                <a:latin typeface="+mn-lt"/>
              </a:defRPr>
            </a:lvl1pPr>
            <a:lvl2pPr marL="418625" indent="-168072">
              <a:buFont typeface="Wingdings" panose="05000000000000000000" pitchFamily="2" charset="2"/>
              <a:buChar char=""/>
              <a:defRPr sz="2353" b="0"/>
            </a:lvl2pPr>
            <a:lvl3pPr marL="627160" indent="-185191">
              <a:buFont typeface="Wingdings" panose="05000000000000000000" pitchFamily="2" charset="2"/>
              <a:buChar char=""/>
              <a:tabLst/>
              <a:defRPr sz="2157" b="0"/>
            </a:lvl3pPr>
            <a:lvl4pPr marL="812350" indent="-172742">
              <a:buFont typeface="Wingdings" panose="05000000000000000000" pitchFamily="2" charset="2"/>
              <a:buChar char=""/>
              <a:defRPr sz="2157" b="0"/>
            </a:lvl4pPr>
            <a:lvl5pPr marL="1003766" indent="-166517">
              <a:buFont typeface="Wingdings" panose="05000000000000000000" pitchFamily="2" charset="2"/>
              <a:buChar char=""/>
              <a:tabLst/>
              <a:defRPr sz="2157"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7644"/>
            <a:ext cx="5378548" cy="2429576"/>
          </a:xfrm>
        </p:spPr>
        <p:txBody>
          <a:bodyPr wrap="square">
            <a:spAutoFit/>
          </a:bodyPr>
          <a:lstStyle>
            <a:lvl1pPr marL="281677" indent="-281677">
              <a:spcBef>
                <a:spcPts val="1200"/>
              </a:spcBef>
              <a:buClr>
                <a:schemeClr val="tx1"/>
              </a:buClr>
              <a:buFont typeface="Arial" pitchFamily="34" charset="0"/>
              <a:buChar char="•"/>
              <a:defRPr lang="en-US" sz="2941" b="0" kern="1200" spc="0" baseline="0" dirty="0">
                <a:gradFill>
                  <a:gsLst>
                    <a:gs pos="1250">
                      <a:schemeClr val="tx1"/>
                    </a:gs>
                    <a:gs pos="100000">
                      <a:schemeClr val="tx1"/>
                    </a:gs>
                  </a:gsLst>
                  <a:lin ang="5400000" scaled="0"/>
                </a:gradFill>
                <a:latin typeface="+mn-lt"/>
                <a:ea typeface="+mn-ea"/>
                <a:cs typeface="+mn-cs"/>
              </a:defRPr>
            </a:lvl1pPr>
            <a:lvl2pPr marL="586698" indent="-336145">
              <a:defRPr lang="en-US" sz="2353" b="0" kern="1200" spc="0" baseline="0" dirty="0">
                <a:gradFill>
                  <a:gsLst>
                    <a:gs pos="1250">
                      <a:schemeClr val="tx1"/>
                    </a:gs>
                    <a:gs pos="100000">
                      <a:schemeClr val="tx1"/>
                    </a:gs>
                  </a:gsLst>
                  <a:lin ang="5400000" scaled="0"/>
                </a:gradFill>
                <a:latin typeface="+mn-lt"/>
                <a:ea typeface="+mn-ea"/>
                <a:cs typeface="+mn-cs"/>
              </a:defRPr>
            </a:lvl2pPr>
            <a:lvl3pPr marL="778113" indent="-336145">
              <a:tabLst/>
              <a:defRPr lang="en-US" sz="2157" b="0" kern="1200" spc="0" baseline="0" dirty="0">
                <a:gradFill>
                  <a:gsLst>
                    <a:gs pos="1250">
                      <a:schemeClr val="tx1"/>
                    </a:gs>
                    <a:gs pos="100000">
                      <a:schemeClr val="tx1"/>
                    </a:gs>
                  </a:gsLst>
                  <a:lin ang="5400000" scaled="0"/>
                </a:gradFill>
                <a:latin typeface="+mn-lt"/>
                <a:ea typeface="+mn-ea"/>
                <a:cs typeface="+mn-cs"/>
              </a:defRPr>
            </a:lvl3pPr>
            <a:lvl4pPr marL="975753" indent="-336145">
              <a:defRPr lang="en-US" sz="2157" b="0" kern="1200" spc="0" baseline="0" dirty="0">
                <a:gradFill>
                  <a:gsLst>
                    <a:gs pos="1250">
                      <a:schemeClr val="tx1"/>
                    </a:gs>
                    <a:gs pos="100000">
                      <a:schemeClr val="tx1"/>
                    </a:gs>
                  </a:gsLst>
                  <a:lin ang="5400000" scaled="0"/>
                </a:gradFill>
                <a:latin typeface="+mn-lt"/>
                <a:ea typeface="+mn-ea"/>
                <a:cs typeface="+mn-cs"/>
              </a:defRPr>
            </a:lvl4pPr>
            <a:lvl5pPr marL="1173395" indent="-336145">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227209" marR="0" lvl="0"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Edit Master text styles</a:t>
            </a:r>
          </a:p>
          <a:p>
            <a:pPr marL="227209" marR="0" lvl="1"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Second level</a:t>
            </a:r>
          </a:p>
          <a:p>
            <a:pPr marL="227209" marR="0" lvl="2"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Third level</a:t>
            </a:r>
          </a:p>
          <a:p>
            <a:pPr marL="227209" marR="0" lvl="3"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Fourth level</a:t>
            </a:r>
          </a:p>
          <a:p>
            <a:pPr marL="227209" marR="0" lvl="4"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Fifth level</a:t>
            </a:r>
            <a:endParaRPr lang="en-US" dirty="0"/>
          </a:p>
        </p:txBody>
      </p:sp>
    </p:spTree>
    <p:extLst>
      <p:ext uri="{BB962C8B-B14F-4D97-AF65-F5344CB8AC3E}">
        <p14:creationId xmlns:p14="http://schemas.microsoft.com/office/powerpoint/2010/main" val="364006361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97258921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1891920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084186"/>
            <a:ext cx="9859116" cy="1158793"/>
          </a:xfrm>
          <a:noFill/>
        </p:spPr>
        <p:txBody>
          <a:bodyPr tIns="91440" bIns="91440" anchor="t" anchorCtr="0">
            <a:spAutoFit/>
          </a:bodyPr>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2432557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04368019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269303" y="1187644"/>
            <a:ext cx="11655078" cy="2266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78477793"/>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00205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1946379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quare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2686648"/>
            <a:ext cx="4795873" cy="1484704"/>
          </a:xfrm>
        </p:spPr>
        <p:txBody>
          <a:bodyPr wrap="square" anchor="ctr">
            <a:spAutoFit/>
          </a:bodyPr>
          <a:lstStyle>
            <a:lvl1pPr>
              <a:defRPr sz="4705" baseline="0">
                <a:gradFill>
                  <a:gsLst>
                    <a:gs pos="1250">
                      <a:schemeClr val="tx1"/>
                    </a:gs>
                    <a:gs pos="100000">
                      <a:schemeClr val="tx1"/>
                    </a:gs>
                  </a:gsLst>
                  <a:lin ang="5400000" scaled="0"/>
                </a:gradFill>
              </a:defRPr>
            </a:lvl1pPr>
          </a:lstStyle>
          <a:p>
            <a:r>
              <a:rPr lang="en-US" dirty="0"/>
              <a:t>Square photo layout</a:t>
            </a:r>
          </a:p>
        </p:txBody>
      </p:sp>
      <p:sp>
        <p:nvSpPr>
          <p:cNvPr id="6" name="Picture Placeholder 4"/>
          <p:cNvSpPr>
            <a:spLocks noGrp="1" noChangeAspect="1"/>
          </p:cNvSpPr>
          <p:nvPr>
            <p:ph type="pic" sz="quarter" idx="10"/>
          </p:nvPr>
        </p:nvSpPr>
        <p:spPr bwMode="ltGray">
          <a:xfrm>
            <a:off x="5334350" y="0"/>
            <a:ext cx="6857650" cy="6856100"/>
          </a:xfrm>
          <a:prstGeom prst="rect">
            <a:avLst/>
          </a:prstGeom>
          <a:blipFill>
            <a:blip r:embed="rId2"/>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3289752194"/>
      </p:ext>
    </p:extLst>
  </p:cSld>
  <p:clrMapOvr>
    <a:masterClrMapping/>
  </p:clrMapOvr>
  <p:transition>
    <p:fade/>
  </p:transition>
  <p:extLst mod="1">
    <p:ext uri="{DCECCB84-F9BA-43D5-87BE-67443E8EF086}">
      <p15:sldGuideLst xmlns:p15="http://schemas.microsoft.com/office/powerpoint/2012/main">
        <p15:guide id="1" pos="3427">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239474"/>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00205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20481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189176"/>
            <a:ext cx="12192000" cy="5668824"/>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2" tIns="45722" rIns="45722" bIns="45722" numCol="1" spcCol="0" rtlCol="0" fromWordArt="0" anchor="ctr" anchorCtr="0" forceAA="0" compatLnSpc="1">
            <a:prstTxWarp prst="textNoShape">
              <a:avLst/>
            </a:prstTxWarp>
            <a:noAutofit/>
          </a:bodyPr>
          <a:lstStyle/>
          <a:p>
            <a:pPr algn="ctr" defTabSz="914102" fontAlgn="base">
              <a:spcBef>
                <a:spcPct val="0"/>
              </a:spcBef>
              <a:spcAft>
                <a:spcPct val="0"/>
              </a:spcAft>
            </a:pPr>
            <a:endParaRPr lang="en-US" sz="1765"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69239" y="1197322"/>
            <a:ext cx="11653522" cy="2225866"/>
          </a:xfrm>
        </p:spPr>
        <p:txBody>
          <a:bodyPr/>
          <a:lstStyle>
            <a:lvl1pPr marL="0" indent="0">
              <a:buNone/>
              <a:defRPr sz="3235">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1pPr>
            <a:lvl2pPr marL="33972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2pPr>
            <a:lvl3pPr marL="573090"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3pPr>
            <a:lvl4pPr marL="798516"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4pPr>
            <a:lvl5pPr marL="1030292" indent="0">
              <a:buNone/>
              <a:defRPr>
                <a:gradFill>
                  <a:gsLst>
                    <a:gs pos="8718">
                      <a:srgbClr val="353535"/>
                    </a:gs>
                    <a:gs pos="34000">
                      <a:srgbClr val="353535"/>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8867131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losing logo slide">
    <p:bg>
      <p:bgPr>
        <a:solidFill>
          <a:srgbClr val="002050"/>
        </a:solidFill>
        <a:effectLst/>
      </p:bgPr>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99190"/>
            <a:ext cx="4482124" cy="467742"/>
          </a:xfrm>
          <a:prstGeom prst="rect">
            <a:avLst/>
          </a:prstGeom>
          <a:noFill/>
          <a:ln w="12700">
            <a:noFill/>
            <a:miter lim="800000"/>
            <a:headEnd type="none" w="sm" len="sm"/>
            <a:tailEnd type="none" w="sm" len="sm"/>
          </a:ln>
          <a:effectLst/>
        </p:spPr>
        <p:txBody>
          <a:bodyPr vert="horz" wrap="square" lIns="179285" tIns="179285" rIns="179285" bIns="179285" numCol="1" anchor="t" anchorCtr="0" compatLnSpc="1">
            <a:prstTxWarp prst="textNoShape">
              <a:avLst/>
            </a:prstTxWarp>
            <a:spAutoFit/>
          </a:bodyPr>
          <a:lstStyle/>
          <a:p>
            <a:pPr defTabSz="913924" eaLnBrk="0" hangingPunct="0"/>
            <a:r>
              <a:rPr lang="en-US" sz="686"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8" name="Picture 7"/>
          <p:cNvPicPr>
            <a:picLocks noChangeAspect="1"/>
          </p:cNvPicPr>
          <p:nvPr userDrawn="1"/>
        </p:nvPicPr>
        <p:blipFill>
          <a:blip r:embed="rId2"/>
          <a:stretch>
            <a:fillRect/>
          </a:stretch>
        </p:blipFill>
        <p:spPr bwMode="black">
          <a:xfrm>
            <a:off x="448212" y="470067"/>
            <a:ext cx="1454257" cy="304828"/>
          </a:xfrm>
          <a:prstGeom prst="rect">
            <a:avLst/>
          </a:prstGeom>
        </p:spPr>
      </p:pic>
    </p:spTree>
    <p:extLst>
      <p:ext uri="{BB962C8B-B14F-4D97-AF65-F5344CB8AC3E}">
        <p14:creationId xmlns:p14="http://schemas.microsoft.com/office/powerpoint/2010/main" val="377972735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69239" y="1189177"/>
            <a:ext cx="11653523" cy="2396047"/>
          </a:xfrm>
          <a:prstGeom prst="rect">
            <a:avLst/>
          </a:prstGeom>
        </p:spPr>
        <p:txBody>
          <a:bodyPr/>
          <a:lstStyle>
            <a:lvl1pPr marL="284790" indent="-284790">
              <a:buClr>
                <a:schemeClr val="tx1"/>
              </a:buClr>
              <a:buSzPct val="90000"/>
              <a:buFont typeface="Arial" pitchFamily="34" charset="0"/>
              <a:buChar char="•"/>
              <a:defRPr sz="352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60241" indent="-275453">
              <a:buClr>
                <a:schemeClr val="tx1"/>
              </a:buClr>
              <a:buSzPct val="90000"/>
              <a:buFont typeface="Arial" pitchFamily="34" charset="0"/>
              <a:buChar char="•"/>
              <a:defRPr sz="3137">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45031" indent="-284790">
              <a:buClr>
                <a:schemeClr val="tx1"/>
              </a:buClr>
              <a:buSzPct val="90000"/>
              <a:buFont typeface="Arial" pitchFamily="34" charset="0"/>
              <a:buChar char="•"/>
              <a:defRPr sz="2745">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69128" indent="-224097">
              <a:buClr>
                <a:schemeClr val="tx1"/>
              </a:buClr>
              <a:buSzPct val="90000"/>
              <a:buFont typeface="Arial" pitchFamily="34" charset="0"/>
              <a:buChar char="•"/>
              <a:defRPr sz="2353">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293225" indent="-224097">
              <a:buClr>
                <a:schemeClr val="tx1"/>
              </a:buClr>
              <a:buSzPct val="90000"/>
              <a:buFont typeface="Arial" pitchFamily="34" charset="0"/>
              <a:buChar char="•"/>
              <a:defRPr sz="1961">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238876"/>
            <a:ext cx="12192001" cy="619125"/>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627"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806971293"/>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square photo">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6" name="MS logo gray - EMF" descr="Microsoft logo, gray text version">
            <a:extLst>
              <a:ext uri="{FF2B5EF4-FFF2-40B4-BE49-F238E27FC236}">
                <a16:creationId xmlns:a16="http://schemas.microsoft.com/office/drawing/2014/main" id="{606C7DA6-3E58-4BAA-9E2E-EA46ED5F1820}"/>
              </a:ext>
            </a:extLst>
          </p:cNvPr>
          <p:cNvPicPr>
            <a:picLocks noChangeAspect="1"/>
          </p:cNvPicPr>
          <p:nvPr/>
        </p:nvPicPr>
        <p:blipFill>
          <a:blip r:embed="rId2"/>
          <a:stretch>
            <a:fillRect/>
          </a:stretch>
        </p:blipFill>
        <p:spPr bwMode="black">
          <a:xfrm>
            <a:off x="584200" y="585788"/>
            <a:ext cx="1366440" cy="292608"/>
          </a:xfrm>
          <a:prstGeom prst="rect">
            <a:avLst/>
          </a:prstGeom>
        </p:spPr>
      </p:pic>
      <p:pic>
        <p:nvPicPr>
          <p:cNvPr id="10" name="Picture 9" descr="Software developer on computer in conference room" title="Microsoft brand photo">
            <a:extLst>
              <a:ext uri="{FF2B5EF4-FFF2-40B4-BE49-F238E27FC236}">
                <a16:creationId xmlns:a16="http://schemas.microsoft.com/office/drawing/2014/main" id="{CB78B2CD-8CD8-46F0-B10B-333356594C80}"/>
              </a:ext>
            </a:extLst>
          </p:cNvPr>
          <p:cNvPicPr>
            <a:picLocks noChangeAspect="1"/>
          </p:cNvPicPr>
          <p:nvPr/>
        </p:nvPicPr>
        <p:blipFill rotWithShape="1">
          <a:blip r:embed="rId3">
            <a:extLst>
              <a:ext uri="{28A0092B-C50C-407E-A947-70E740481C1C}">
                <a14:useLocalDpi xmlns:a14="http://schemas.microsoft.com/office/drawing/2010/main" val="0"/>
              </a:ext>
            </a:extLst>
          </a:blip>
          <a:srcRect l="43942" t="8919" r="4821"/>
          <a:stretch/>
        </p:blipFill>
        <p:spPr>
          <a:xfrm>
            <a:off x="5333488" y="0"/>
            <a:ext cx="6858512" cy="6858000"/>
          </a:xfrm>
          <a:prstGeom prst="rect">
            <a:avLst/>
          </a:prstGeom>
        </p:spPr>
      </p:pic>
    </p:spTree>
    <p:extLst>
      <p:ext uri="{BB962C8B-B14F-4D97-AF65-F5344CB8AC3E}">
        <p14:creationId xmlns:p14="http://schemas.microsoft.com/office/powerpoint/2010/main" val="286494788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orient="horz" pos="2496">
          <p15:clr>
            <a:srgbClr val="5ACBF0"/>
          </p15:clr>
        </p15:guide>
        <p15:guide id="3" pos="3355">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quare photo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lvl1pPr>
          </a:lstStyle>
          <a:p>
            <a:r>
              <a:rPr lang="en-US" dirty="0"/>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a:t>
            </a:r>
          </a:p>
        </p:txBody>
      </p:sp>
      <p:pic>
        <p:nvPicPr>
          <p:cNvPr id="6" name="MS logo white - EMF" descr="Microsoft logo white text version">
            <a:extLst>
              <a:ext uri="{FF2B5EF4-FFF2-40B4-BE49-F238E27FC236}">
                <a16:creationId xmlns:a16="http://schemas.microsoft.com/office/drawing/2014/main" id="{752F7F94-9231-4E4A-AA40-FA537E6B0D74}"/>
              </a:ext>
            </a:extLst>
          </p:cNvPr>
          <p:cNvPicPr>
            <a:picLocks noChangeAspect="1"/>
          </p:cNvPicPr>
          <p:nvPr/>
        </p:nvPicPr>
        <p:blipFill>
          <a:blip r:embed="rId2"/>
          <a:stretch>
            <a:fillRect/>
          </a:stretch>
        </p:blipFill>
        <p:spPr bwMode="black">
          <a:xfrm>
            <a:off x="584200" y="585788"/>
            <a:ext cx="1366245" cy="292608"/>
          </a:xfrm>
          <a:prstGeom prst="rect">
            <a:avLst/>
          </a:prstGeom>
        </p:spPr>
      </p:pic>
      <p:pic>
        <p:nvPicPr>
          <p:cNvPr id="11" name="Picture 10" descr="Software developer on computer in conference room" title="Microsoft brand photo">
            <a:extLst>
              <a:ext uri="{FF2B5EF4-FFF2-40B4-BE49-F238E27FC236}">
                <a16:creationId xmlns:a16="http://schemas.microsoft.com/office/drawing/2014/main" id="{1FDD71A4-2CE6-4F2B-8B69-6D10317C199F}"/>
              </a:ext>
            </a:extLst>
          </p:cNvPr>
          <p:cNvPicPr>
            <a:picLocks noChangeAspect="1"/>
          </p:cNvPicPr>
          <p:nvPr/>
        </p:nvPicPr>
        <p:blipFill rotWithShape="1">
          <a:blip r:embed="rId3">
            <a:extLst>
              <a:ext uri="{28A0092B-C50C-407E-A947-70E740481C1C}">
                <a14:useLocalDpi xmlns:a14="http://schemas.microsoft.com/office/drawing/2010/main" val="0"/>
              </a:ext>
            </a:extLst>
          </a:blip>
          <a:srcRect l="43942" t="8919" r="4821"/>
          <a:stretch/>
        </p:blipFill>
        <p:spPr>
          <a:xfrm>
            <a:off x="5333488" y="0"/>
            <a:ext cx="6858512" cy="6858000"/>
          </a:xfrm>
          <a:prstGeom prst="rect">
            <a:avLst/>
          </a:prstGeom>
        </p:spPr>
      </p:pic>
    </p:spTree>
    <p:extLst>
      <p:ext uri="{BB962C8B-B14F-4D97-AF65-F5344CB8AC3E}">
        <p14:creationId xmlns:p14="http://schemas.microsoft.com/office/powerpoint/2010/main" val="411062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2" orient="horz" pos="2496">
          <p15:clr>
            <a:srgbClr val="5ACBF0"/>
          </p15:clr>
        </p15:guide>
        <p15:guide id="3" pos="3360">
          <p15:clr>
            <a:srgbClr val="FBAE4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6" name="MS logo gray - EMF" descr="Microsoft logo, gray text version">
            <a:extLst>
              <a:ext uri="{FF2B5EF4-FFF2-40B4-BE49-F238E27FC236}">
                <a16:creationId xmlns:a16="http://schemas.microsoft.com/office/drawing/2014/main" id="{11527229-DBED-4F7D-9D9A-03EC2258F269}"/>
              </a:ext>
            </a:extLst>
          </p:cNvPr>
          <p:cNvPicPr>
            <a:picLocks noChangeAspect="1"/>
          </p:cNvPicPr>
          <p:nvPr/>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8084017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0" indent="0">
              <a:spcBef>
                <a:spcPts val="1200"/>
              </a:spcBef>
              <a:buClr>
                <a:schemeClr val="tx1"/>
              </a:buClr>
              <a:buFont typeface="Wingdings" panose="05000000000000000000" pitchFamily="2" charset="2"/>
              <a:buNone/>
              <a:defRPr sz="2941" b="0">
                <a:latin typeface="+mn-lt"/>
              </a:defRPr>
            </a:lvl1pPr>
            <a:lvl2pPr marL="250553" indent="0">
              <a:buFont typeface="Wingdings" panose="05000000000000000000" pitchFamily="2" charset="2"/>
              <a:buNone/>
              <a:defRPr sz="2353" b="0"/>
            </a:lvl2pPr>
            <a:lvl3pPr marL="441968" indent="0">
              <a:buFont typeface="Wingdings" panose="05000000000000000000" pitchFamily="2" charset="2"/>
              <a:buNone/>
              <a:tabLst/>
              <a:defRPr sz="2157" b="0"/>
            </a:lvl3pPr>
            <a:lvl4pPr marL="639608" indent="0">
              <a:buFont typeface="Wingdings" panose="05000000000000000000" pitchFamily="2" charset="2"/>
              <a:buNone/>
              <a:defRPr sz="2157" b="0"/>
            </a:lvl4pPr>
            <a:lvl5pPr marL="837250" indent="0">
              <a:buFont typeface="Wingdings" panose="05000000000000000000" pitchFamily="2" charset="2"/>
              <a:buNone/>
              <a:tabLst/>
              <a:defRPr sz="2157"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7644"/>
            <a:ext cx="5378548" cy="2429576"/>
          </a:xfrm>
        </p:spPr>
        <p:txBody>
          <a:bodyPr wrap="square">
            <a:spAutoFit/>
          </a:bodyPr>
          <a:lstStyle>
            <a:lvl1pPr marL="0" indent="0">
              <a:spcBef>
                <a:spcPts val="1200"/>
              </a:spcBef>
              <a:buClr>
                <a:schemeClr val="tx1"/>
              </a:buClr>
              <a:buFont typeface="Arial" panose="020B0604020202020204" pitchFamily="34" charset="0"/>
              <a:buNone/>
              <a:defRPr lang="en-US" sz="2941" b="0" kern="1200" spc="0" baseline="0" dirty="0">
                <a:gradFill>
                  <a:gsLst>
                    <a:gs pos="1250">
                      <a:schemeClr val="tx1"/>
                    </a:gs>
                    <a:gs pos="100000">
                      <a:schemeClr val="tx1"/>
                    </a:gs>
                  </a:gsLst>
                  <a:lin ang="5400000" scaled="0"/>
                </a:gradFill>
                <a:latin typeface="+mn-lt"/>
                <a:ea typeface="+mn-ea"/>
                <a:cs typeface="+mn-cs"/>
              </a:defRPr>
            </a:lvl1pPr>
            <a:lvl2pPr marL="250553" indent="0">
              <a:buFont typeface="Arial" panose="020B0604020202020204" pitchFamily="34" charset="0"/>
              <a:buNone/>
              <a:defRPr lang="en-US" sz="2353" b="0" kern="1200" spc="0" baseline="0" dirty="0">
                <a:gradFill>
                  <a:gsLst>
                    <a:gs pos="1250">
                      <a:schemeClr val="tx1"/>
                    </a:gs>
                    <a:gs pos="100000">
                      <a:schemeClr val="tx1"/>
                    </a:gs>
                  </a:gsLst>
                  <a:lin ang="5400000" scaled="0"/>
                </a:gradFill>
                <a:latin typeface="+mn-lt"/>
                <a:ea typeface="+mn-ea"/>
                <a:cs typeface="+mn-cs"/>
              </a:defRPr>
            </a:lvl2pPr>
            <a:lvl3pPr marL="441968"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3pPr>
            <a:lvl4pPr marL="639608" indent="0">
              <a:buFont typeface="Arial" panose="020B0604020202020204" pitchFamily="34" charset="0"/>
              <a:buNone/>
              <a:defRPr lang="en-US" sz="2157" b="0" kern="1200" spc="0" baseline="0" dirty="0">
                <a:gradFill>
                  <a:gsLst>
                    <a:gs pos="1250">
                      <a:schemeClr val="tx1"/>
                    </a:gs>
                    <a:gs pos="100000">
                      <a:schemeClr val="tx1"/>
                    </a:gs>
                  </a:gsLst>
                  <a:lin ang="5400000" scaled="0"/>
                </a:gradFill>
                <a:latin typeface="+mn-lt"/>
                <a:ea typeface="+mn-ea"/>
                <a:cs typeface="+mn-cs"/>
              </a:defRPr>
            </a:lvl4pPr>
            <a:lvl5pPr marL="837250" indent="0">
              <a:buFont typeface="Arial" panose="020B0604020202020204" pitchFamily="34" charset="0"/>
              <a:buNone/>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504217" marR="0" lvl="0" indent="-504217" algn="l" defTabSz="914367" rtl="0" eaLnBrk="1" fontAlgn="auto" latinLnBrk="0" hangingPunct="1">
              <a:lnSpc>
                <a:spcPct val="90000"/>
              </a:lnSpc>
              <a:spcBef>
                <a:spcPts val="1200"/>
              </a:spcBef>
              <a:spcAft>
                <a:spcPts val="0"/>
              </a:spcAft>
              <a:buClr>
                <a:schemeClr val="tx1"/>
              </a:buClr>
              <a:buSzPct val="90000"/>
              <a:tabLst/>
            </a:pPr>
            <a:r>
              <a:rPr lang="en-US"/>
              <a:t>Edit Master text styles</a:t>
            </a:r>
          </a:p>
          <a:p>
            <a:pPr marL="504217" marR="0" lvl="1" indent="-504217" algn="l" defTabSz="914367" rtl="0" eaLnBrk="1" fontAlgn="auto" latinLnBrk="0" hangingPunct="1">
              <a:lnSpc>
                <a:spcPct val="90000"/>
              </a:lnSpc>
              <a:spcBef>
                <a:spcPts val="1200"/>
              </a:spcBef>
              <a:spcAft>
                <a:spcPts val="0"/>
              </a:spcAft>
              <a:buClr>
                <a:schemeClr val="tx1"/>
              </a:buClr>
              <a:buSzPct val="90000"/>
              <a:tabLst/>
            </a:pPr>
            <a:r>
              <a:rPr lang="en-US"/>
              <a:t>Second level</a:t>
            </a:r>
          </a:p>
          <a:p>
            <a:pPr marL="504217" marR="0" lvl="2" indent="-504217" algn="l" defTabSz="914367" rtl="0" eaLnBrk="1" fontAlgn="auto" latinLnBrk="0" hangingPunct="1">
              <a:lnSpc>
                <a:spcPct val="90000"/>
              </a:lnSpc>
              <a:spcBef>
                <a:spcPts val="1200"/>
              </a:spcBef>
              <a:spcAft>
                <a:spcPts val="0"/>
              </a:spcAft>
              <a:buClr>
                <a:schemeClr val="tx1"/>
              </a:buClr>
              <a:buSzPct val="90000"/>
              <a:tabLst/>
            </a:pPr>
            <a:r>
              <a:rPr lang="en-US"/>
              <a:t>Third level</a:t>
            </a:r>
          </a:p>
          <a:p>
            <a:pPr marL="504217" marR="0" lvl="3" indent="-504217" algn="l" defTabSz="914367" rtl="0" eaLnBrk="1" fontAlgn="auto" latinLnBrk="0" hangingPunct="1">
              <a:lnSpc>
                <a:spcPct val="90000"/>
              </a:lnSpc>
              <a:spcBef>
                <a:spcPts val="1200"/>
              </a:spcBef>
              <a:spcAft>
                <a:spcPts val="0"/>
              </a:spcAft>
              <a:buClr>
                <a:schemeClr val="tx1"/>
              </a:buClr>
              <a:buSzPct val="90000"/>
              <a:tabLst/>
            </a:pPr>
            <a:r>
              <a:rPr lang="en-US"/>
              <a:t>Fourth level</a:t>
            </a:r>
          </a:p>
          <a:p>
            <a:pPr marL="504217" marR="0" lvl="4" indent="-504217" algn="l" defTabSz="914367" rtl="0" eaLnBrk="1" fontAlgn="auto" latinLnBrk="0" hangingPunct="1">
              <a:lnSpc>
                <a:spcPct val="90000"/>
              </a:lnSpc>
              <a:spcBef>
                <a:spcPts val="1200"/>
              </a:spcBef>
              <a:spcAft>
                <a:spcPts val="0"/>
              </a:spcAft>
              <a:buClr>
                <a:schemeClr val="tx1"/>
              </a:buClr>
              <a:buSzPct val="90000"/>
              <a:tabLst/>
            </a:pPr>
            <a:r>
              <a:rPr lang="en-US"/>
              <a:t>Fifth level</a:t>
            </a:r>
            <a:endParaRPr lang="en-US" dirty="0"/>
          </a:p>
        </p:txBody>
      </p:sp>
    </p:spTree>
    <p:extLst>
      <p:ext uri="{BB962C8B-B14F-4D97-AF65-F5344CB8AC3E}">
        <p14:creationId xmlns:p14="http://schemas.microsoft.com/office/powerpoint/2010/main" val="1283638436"/>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gradFill>
                  <a:gsLst>
                    <a:gs pos="62564">
                      <a:schemeClr val="tx1"/>
                    </a:gs>
                    <a:gs pos="55000">
                      <a:schemeClr val="tx1"/>
                    </a:gs>
                  </a:gsLst>
                  <a:lin ang="5400000" scaled="0"/>
                </a:gradFill>
                <a:latin typeface="+mj-lt"/>
                <a:cs typeface="Segoe UI" panose="020B0502040204020203" pitchFamily="34" charset="0"/>
              </a:defRPr>
            </a:lvl1pPr>
          </a:lstStyle>
          <a:p>
            <a:r>
              <a:rPr lang="en-US" dirty="0"/>
              <a:t>Event name or presentation title </a:t>
            </a:r>
          </a:p>
        </p:txBody>
      </p:sp>
      <p:sp>
        <p:nvSpPr>
          <p:cNvPr id="5" name="Text Placeholder 4"/>
          <p:cNvSpPr>
            <a:spLocks noGrp="1"/>
          </p:cNvSpPr>
          <p:nvPr>
            <p:ph type="body" sz="quarter" idx="12" hasCustomPrompt="1"/>
          </p:nvPr>
        </p:nvSpPr>
        <p:spPr>
          <a:xfrm>
            <a:off x="584200" y="3962400"/>
            <a:ext cx="9144000" cy="307777"/>
          </a:xfrm>
          <a:noFill/>
        </p:spPr>
        <p:txBody>
          <a:bodyPr wrap="square" lIns="0" tIns="0" rIns="0" bIns="0">
            <a:spAutoFit/>
          </a:bodyPr>
          <a:lstStyle>
            <a:lvl1pPr marL="0" indent="0">
              <a:spcBef>
                <a:spcPts val="0"/>
              </a:spcBef>
              <a:buNone/>
              <a:defRPr sz="2000" spc="0" baseline="0">
                <a:gradFill>
                  <a:gsLst>
                    <a:gs pos="91000">
                      <a:schemeClr val="tx1"/>
                    </a:gs>
                    <a:gs pos="0">
                      <a:schemeClr val="tx1"/>
                    </a:gs>
                  </a:gsLst>
                  <a:lin ang="5400000" scaled="0"/>
                </a:gradFill>
                <a:latin typeface="+mn-lt"/>
                <a:cs typeface="Segoe UI" panose="020B0502040204020203" pitchFamily="34" charset="0"/>
              </a:defRPr>
            </a:lvl1pPr>
          </a:lstStyle>
          <a:p>
            <a:pPr lvl="0"/>
            <a:r>
              <a:rPr lang="en-US" dirty="0"/>
              <a:t>Speaker name or subtitle text</a:t>
            </a:r>
          </a:p>
        </p:txBody>
      </p:sp>
      <p:pic>
        <p:nvPicPr>
          <p:cNvPr id="7" name="MS logo white - EMF" descr="Microsoft logo white text version">
            <a:extLst>
              <a:ext uri="{FF2B5EF4-FFF2-40B4-BE49-F238E27FC236}">
                <a16:creationId xmlns:a16="http://schemas.microsoft.com/office/drawing/2014/main" id="{923145A3-A9AB-4B3E-A898-5EC4C9328403}"/>
              </a:ext>
            </a:extLst>
          </p:cNvPr>
          <p:cNvPicPr>
            <a:picLocks noChangeAspect="1"/>
          </p:cNvPicPr>
          <p:nvPr/>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885084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3219911"/>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sz="quarter" idx="10"/>
          </p:nvPr>
        </p:nvSpPr>
        <p:spPr>
          <a:xfrm>
            <a:off x="584200" y="1435497"/>
            <a:ext cx="11018520" cy="23083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5614005"/>
      </p:ext>
    </p:extLst>
  </p:cSld>
  <p:clrMapOvr>
    <a:masterClrMapping/>
  </p:clrMapOvr>
  <p:transition>
    <p:fade/>
  </p:transition>
  <p:extLst mod="1">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Semilight" panose="020B0402040204020203" pitchFamily="34" charset="0"/>
                <a:cs typeface="Segoe UI Semilight" panose="020B04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48921817"/>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4200"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a:extLst>
              <a:ext uri="{FF2B5EF4-FFF2-40B4-BE49-F238E27FC236}">
                <a16:creationId xmlns:a16="http://schemas.microsoft.com/office/drawing/2014/main" id="{85278796-7B84-4D67-88CD-BF78BB06D214}"/>
              </a:ext>
            </a:extLst>
          </p:cNvPr>
          <p:cNvSpPr>
            <a:spLocks noGrp="1"/>
          </p:cNvSpPr>
          <p:nvPr>
            <p:ph type="body" sz="quarter" idx="11"/>
          </p:nvPr>
        </p:nvSpPr>
        <p:spPr>
          <a:xfrm>
            <a:off x="6389914" y="1437481"/>
            <a:ext cx="5212080" cy="1649682"/>
          </a:xfrm>
        </p:spPr>
        <p:txBody>
          <a:bodyPr wrap="square">
            <a:spAutoFit/>
          </a:bodyPr>
          <a:lstStyle>
            <a:lvl1pPr marL="231775" indent="-231775">
              <a:spcBef>
                <a:spcPts val="1224"/>
              </a:spcBef>
              <a:buClr>
                <a:schemeClr val="tx1"/>
              </a:buClr>
              <a:buFont typeface="Wingdings" panose="05000000000000000000" pitchFamily="2" charset="2"/>
              <a:buChar char=""/>
              <a:defRPr sz="2800" b="0">
                <a:latin typeface="Segoe UI Semilight" panose="020B0402040204020203" pitchFamily="34" charset="0"/>
                <a:cs typeface="Segoe UI Semilight" panose="020B0402040204020203" pitchFamily="34" charset="0"/>
              </a:defRPr>
            </a:lvl1pPr>
            <a:lvl2pPr marL="427038" indent="-171450">
              <a:buFont typeface="Wingdings" panose="05000000000000000000" pitchFamily="2" charset="2"/>
              <a:buChar char=""/>
              <a:defRPr sz="2000" b="0"/>
            </a:lvl2pPr>
            <a:lvl3pPr marL="639763" indent="-188913">
              <a:buFont typeface="Wingdings" panose="05000000000000000000" pitchFamily="2" charset="2"/>
              <a:buChar char=""/>
              <a:tabLst/>
              <a:defRPr sz="1600" b="0"/>
            </a:lvl3pPr>
            <a:lvl4pPr marL="828675" indent="-176213">
              <a:buFont typeface="Wingdings" panose="05000000000000000000" pitchFamily="2" charset="2"/>
              <a:buChar char=""/>
              <a:defRPr sz="1400" b="0"/>
            </a:lvl4pPr>
            <a:lvl5pPr marL="1023938" indent="-169863">
              <a:buFont typeface="Wingdings" panose="05000000000000000000" pitchFamily="2" charset="2"/>
              <a:buChar char=""/>
              <a:tabLst/>
              <a:defRPr sz="1400"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4958577"/>
      </p:ext>
    </p:extLst>
  </p:cSld>
  <p:clrMapOvr>
    <a:masterClrMapping/>
  </p:clrMapOvr>
  <p:transition>
    <p:fade/>
  </p:transition>
  <p:extLst mod="1">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754DF-CB0E-46F9-AA3C-00BC673EBDF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86798698"/>
      </p:ext>
    </p:extLst>
  </p:cSld>
  <p:clrMapOvr>
    <a:masterClrMapping/>
  </p:clrMapOvr>
  <p:transition>
    <p:fade/>
  </p:transition>
  <p:extLst mod="1">
    <p:ext uri="{DCECCB84-F9BA-43D5-87BE-67443E8EF086}">
      <p15:sldGuideLst xmlns:p15="http://schemas.microsoft.com/office/powerpoint/2012/main">
        <p15:guide id="3" orient="horz" pos="900">
          <p15:clr>
            <a:srgbClr val="5ACBF0"/>
          </p15:clr>
        </p15:guide>
        <p15:guide id="4" orient="horz" pos="1276">
          <p15:clr>
            <a:srgbClr val="5ACBF0"/>
          </p15:clr>
        </p15:guide>
        <p15:guide id="5" orient="horz" pos="288">
          <p15:clr>
            <a:srgbClr val="5ACBF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Only with gri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31026A-4A74-439D-A8F5-DB82A03E71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7691795"/>
      </p:ext>
    </p:extLst>
  </p:cSld>
  <p:clrMapOvr>
    <a:masterClrMapping/>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99603649"/>
      </p:ext>
    </p:extLst>
  </p:cSld>
  <p:clrMapOvr>
    <a:masterClrMapping/>
  </p:clrMapOvr>
  <p:transition>
    <p:fade/>
  </p:transition>
  <p:extLst mod="1">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 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025650"/>
            <a:ext cx="4161981" cy="1107996"/>
          </a:xfrm>
        </p:spPr>
        <p:txBody>
          <a:bodyPr wrap="square" rIns="0" anchor="b">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dirty="0"/>
              <a:t>Title format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1"/>
            <a:ext cx="4162425" cy="307777"/>
          </a:xfrm>
        </p:spPr>
        <p:txBody>
          <a:bodyPr/>
          <a:lstStyle>
            <a:lvl1pPr marL="0" indent="0">
              <a:buNone/>
              <a:defRPr sz="20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Edit Master text styles</a:t>
            </a:r>
          </a:p>
        </p:txBody>
      </p:sp>
      <p:sp>
        <p:nvSpPr>
          <p:cNvPr id="5" name="Picture Placeholder">
            <a:extLst>
              <a:ext uri="{FF2B5EF4-FFF2-40B4-BE49-F238E27FC236}">
                <a16:creationId xmlns:a16="http://schemas.microsoft.com/office/drawing/2014/main" id="{6178F5D2-7CA2-4202-8FD2-95D8F7A2E98D}"/>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825012337"/>
      </p:ext>
    </p:extLst>
  </p:cSld>
  <p:clrMapOvr>
    <a:masterClrMapping/>
  </p:clrMapOvr>
  <p:transition>
    <p:fade/>
  </p:transition>
  <p:extLst mod="1">
    <p:ext uri="{DCECCB84-F9BA-43D5-87BE-67443E8EF086}">
      <p15:sldGuideLst xmlns:p15="http://schemas.microsoft.com/office/powerpoint/2012/main">
        <p15:guide id="2" pos="3359">
          <p15:clr>
            <a:srgbClr val="FBAE40"/>
          </p15:clr>
        </p15:guide>
        <p15:guide id="6" orient="horz" pos="904">
          <p15:clr>
            <a:srgbClr val="5ACBF0"/>
          </p15:clr>
        </p15:guide>
        <p15:guide id="7" orient="horz" pos="1276">
          <p15:clr>
            <a:srgbClr val="5ACBF0"/>
          </p15:clr>
        </p15:guide>
        <p15:guide id="8" orient="horz" pos="2226">
          <p15:clr>
            <a:srgbClr val="5ACBF0"/>
          </p15:clr>
        </p15:guide>
        <p15:guide id="9" pos="2993">
          <p15:clr>
            <a:srgbClr val="C35E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Square Photo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025" y="2875002"/>
            <a:ext cx="4161981" cy="1107996"/>
          </a:xfrm>
        </p:spPr>
        <p:txBody>
          <a:bodyPr wrap="square" rIns="0" anchor="ctr" anchorCtr="0">
            <a:spAutoFit/>
          </a:bodyPr>
          <a:lstStyle>
            <a:lvl1pPr>
              <a:lnSpc>
                <a:spcPct val="100000"/>
              </a:lnSpc>
              <a:defRPr sz="3600" b="1" spc="-49" baseline="0">
                <a:gradFill>
                  <a:gsLst>
                    <a:gs pos="1250">
                      <a:schemeClr val="tx1"/>
                    </a:gs>
                    <a:gs pos="100000">
                      <a:schemeClr val="tx1"/>
                    </a:gs>
                  </a:gsLst>
                  <a:lin ang="5400000" scaled="0"/>
                </a:gradFill>
                <a:latin typeface="+mj-lt"/>
                <a:cs typeface="Segoe UI Semilight" panose="020B0402040204020203" pitchFamily="34" charset="0"/>
              </a:defRPr>
            </a:lvl1pPr>
          </a:lstStyle>
          <a:p>
            <a:r>
              <a:rPr lang="en-US" dirty="0"/>
              <a:t>Square photo layout with Title  </a:t>
            </a:r>
          </a:p>
        </p:txBody>
      </p:sp>
      <p:sp>
        <p:nvSpPr>
          <p:cNvPr id="4" name="Picture Placeholder">
            <a:extLst>
              <a:ext uri="{FF2B5EF4-FFF2-40B4-BE49-F238E27FC236}">
                <a16:creationId xmlns:a16="http://schemas.microsoft.com/office/drawing/2014/main" id="{3956AAB8-C2DF-40F3-A72B-0FA6F47702E6}"/>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427952859"/>
      </p:ext>
    </p:extLst>
  </p:cSld>
  <p:clrMapOvr>
    <a:masterClrMapping/>
  </p:clrMapOvr>
  <p:transition>
    <p:fade/>
  </p:transition>
  <p:extLst mod="1">
    <p:ext uri="{DCECCB84-F9BA-43D5-87BE-67443E8EF086}">
      <p15:sldGuideLst xmlns:p15="http://schemas.microsoft.com/office/powerpoint/2012/main">
        <p15:guide id="2" pos="3359">
          <p15:clr>
            <a:srgbClr val="FBAE40"/>
          </p15:clr>
        </p15:guide>
        <p15:guide id="5"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7644"/>
            <a:ext cx="5378548" cy="2115402"/>
          </a:xfrm>
        </p:spPr>
        <p:txBody>
          <a:bodyPr wrap="square">
            <a:spAutoFit/>
          </a:bodyPr>
          <a:lstStyle>
            <a:lvl1pPr marL="227209" indent="-227209">
              <a:spcBef>
                <a:spcPts val="1200"/>
              </a:spcBef>
              <a:buClr>
                <a:schemeClr val="tx1"/>
              </a:buClr>
              <a:buFont typeface="Wingdings" panose="05000000000000000000" pitchFamily="2" charset="2"/>
              <a:buChar char=""/>
              <a:defRPr sz="2941" b="0">
                <a:latin typeface="+mn-lt"/>
              </a:defRPr>
            </a:lvl1pPr>
            <a:lvl2pPr marL="418625" indent="-168072">
              <a:buFont typeface="Wingdings" panose="05000000000000000000" pitchFamily="2" charset="2"/>
              <a:buChar char=""/>
              <a:defRPr sz="2353" b="0"/>
            </a:lvl2pPr>
            <a:lvl3pPr marL="627160" indent="-185191">
              <a:buFont typeface="Wingdings" panose="05000000000000000000" pitchFamily="2" charset="2"/>
              <a:buChar char=""/>
              <a:tabLst/>
              <a:defRPr sz="2157" b="0"/>
            </a:lvl3pPr>
            <a:lvl4pPr marL="812350" indent="-172742">
              <a:buFont typeface="Wingdings" panose="05000000000000000000" pitchFamily="2" charset="2"/>
              <a:buChar char=""/>
              <a:defRPr sz="2157" b="0"/>
            </a:lvl4pPr>
            <a:lvl5pPr marL="1003766" indent="-166517">
              <a:buFont typeface="Wingdings" panose="05000000000000000000" pitchFamily="2" charset="2"/>
              <a:buChar char=""/>
              <a:tabLst/>
              <a:defRPr sz="2157" b="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544214" y="1187644"/>
            <a:ext cx="5378548" cy="2429576"/>
          </a:xfrm>
        </p:spPr>
        <p:txBody>
          <a:bodyPr wrap="square">
            <a:spAutoFit/>
          </a:bodyPr>
          <a:lstStyle>
            <a:lvl1pPr marL="281677" indent="-281677">
              <a:spcBef>
                <a:spcPts val="1200"/>
              </a:spcBef>
              <a:buClr>
                <a:schemeClr val="tx1"/>
              </a:buClr>
              <a:buFont typeface="Arial" pitchFamily="34" charset="0"/>
              <a:buChar char="•"/>
              <a:defRPr lang="en-US" sz="2941" b="0" kern="1200" spc="0" baseline="0" dirty="0">
                <a:gradFill>
                  <a:gsLst>
                    <a:gs pos="1250">
                      <a:schemeClr val="tx1"/>
                    </a:gs>
                    <a:gs pos="100000">
                      <a:schemeClr val="tx1"/>
                    </a:gs>
                  </a:gsLst>
                  <a:lin ang="5400000" scaled="0"/>
                </a:gradFill>
                <a:latin typeface="+mn-lt"/>
                <a:ea typeface="+mn-ea"/>
                <a:cs typeface="+mn-cs"/>
              </a:defRPr>
            </a:lvl1pPr>
            <a:lvl2pPr marL="586698" indent="-336145">
              <a:defRPr lang="en-US" sz="2353" b="0" kern="1200" spc="0" baseline="0" dirty="0">
                <a:gradFill>
                  <a:gsLst>
                    <a:gs pos="1250">
                      <a:schemeClr val="tx1"/>
                    </a:gs>
                    <a:gs pos="100000">
                      <a:schemeClr val="tx1"/>
                    </a:gs>
                  </a:gsLst>
                  <a:lin ang="5400000" scaled="0"/>
                </a:gradFill>
                <a:latin typeface="+mn-lt"/>
                <a:ea typeface="+mn-ea"/>
                <a:cs typeface="+mn-cs"/>
              </a:defRPr>
            </a:lvl2pPr>
            <a:lvl3pPr marL="778113" indent="-336145">
              <a:tabLst/>
              <a:defRPr lang="en-US" sz="2157" b="0" kern="1200" spc="0" baseline="0" dirty="0">
                <a:gradFill>
                  <a:gsLst>
                    <a:gs pos="1250">
                      <a:schemeClr val="tx1"/>
                    </a:gs>
                    <a:gs pos="100000">
                      <a:schemeClr val="tx1"/>
                    </a:gs>
                  </a:gsLst>
                  <a:lin ang="5400000" scaled="0"/>
                </a:gradFill>
                <a:latin typeface="+mn-lt"/>
                <a:ea typeface="+mn-ea"/>
                <a:cs typeface="+mn-cs"/>
              </a:defRPr>
            </a:lvl3pPr>
            <a:lvl4pPr marL="975753" indent="-336145">
              <a:defRPr lang="en-US" sz="2157" b="0" kern="1200" spc="0" baseline="0" dirty="0">
                <a:gradFill>
                  <a:gsLst>
                    <a:gs pos="1250">
                      <a:schemeClr val="tx1"/>
                    </a:gs>
                    <a:gs pos="100000">
                      <a:schemeClr val="tx1"/>
                    </a:gs>
                  </a:gsLst>
                  <a:lin ang="5400000" scaled="0"/>
                </a:gradFill>
                <a:latin typeface="+mn-lt"/>
                <a:ea typeface="+mn-ea"/>
                <a:cs typeface="+mn-cs"/>
              </a:defRPr>
            </a:lvl4pPr>
            <a:lvl5pPr marL="1173395" indent="-336145">
              <a:tabLst/>
              <a:defRPr lang="en-US" sz="2157" b="0" kern="1200" spc="0" baseline="0" dirty="0">
                <a:gradFill>
                  <a:gsLst>
                    <a:gs pos="1250">
                      <a:schemeClr val="tx1"/>
                    </a:gs>
                    <a:gs pos="100000">
                      <a:schemeClr val="tx1"/>
                    </a:gs>
                  </a:gsLst>
                  <a:lin ang="5400000" scaled="0"/>
                </a:gradFill>
                <a:latin typeface="+mn-lt"/>
                <a:ea typeface="+mn-ea"/>
                <a:cs typeface="+mn-cs"/>
              </a:defRPr>
            </a:lvl5pPr>
          </a:lstStyle>
          <a:p>
            <a:pPr marL="227209" marR="0" lvl="0"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Edit Master text styles</a:t>
            </a:r>
          </a:p>
          <a:p>
            <a:pPr marL="227209" marR="0" lvl="1"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Second level</a:t>
            </a:r>
          </a:p>
          <a:p>
            <a:pPr marL="227209" marR="0" lvl="2"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Third level</a:t>
            </a:r>
          </a:p>
          <a:p>
            <a:pPr marL="227209" marR="0" lvl="3"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Fourth level</a:t>
            </a:r>
          </a:p>
          <a:p>
            <a:pPr marL="227209" marR="0" lvl="4" indent="-227209" algn="l" defTabSz="914367" rtl="0" eaLnBrk="1" fontAlgn="auto" latinLnBrk="0" hangingPunct="1">
              <a:lnSpc>
                <a:spcPct val="90000"/>
              </a:lnSpc>
              <a:spcBef>
                <a:spcPts val="1200"/>
              </a:spcBef>
              <a:spcAft>
                <a:spcPts val="0"/>
              </a:spcAft>
              <a:buClr>
                <a:schemeClr val="tx1"/>
              </a:buClr>
              <a:buSzPct val="90000"/>
              <a:buFont typeface="Wingdings" panose="05000000000000000000" pitchFamily="2" charset="2"/>
              <a:buChar char=""/>
              <a:tabLst/>
            </a:pPr>
            <a:r>
              <a:rPr lang="en-US"/>
              <a:t>Fifth level</a:t>
            </a:r>
            <a:endParaRPr lang="en-US" dirty="0"/>
          </a:p>
        </p:txBody>
      </p:sp>
    </p:spTree>
    <p:extLst>
      <p:ext uri="{BB962C8B-B14F-4D97-AF65-F5344CB8AC3E}">
        <p14:creationId xmlns:p14="http://schemas.microsoft.com/office/powerpoint/2010/main" val="765928747"/>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quare Photo body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4200" y="2981637"/>
            <a:ext cx="4160520" cy="861774"/>
          </a:xfrm>
        </p:spPr>
        <p:txBody>
          <a:bodyPr wrap="square" anchor="t">
            <a:spAutoFit/>
          </a:bodyPr>
          <a:lstStyle>
            <a:lvl1pPr>
              <a:lnSpc>
                <a:spcPct val="100000"/>
              </a:lnSpc>
              <a:defRPr sz="2800" b="0" spc="0" baseline="0">
                <a:gradFill>
                  <a:gsLst>
                    <a:gs pos="1250">
                      <a:schemeClr val="tx1"/>
                    </a:gs>
                    <a:gs pos="100000">
                      <a:schemeClr val="tx1"/>
                    </a:gs>
                  </a:gsLst>
                  <a:lin ang="5400000" scaled="0"/>
                </a:gradFill>
                <a:latin typeface="Segoe UI Semilight" panose="020B0402040204020203" pitchFamily="34" charset="0"/>
                <a:cs typeface="Segoe UI Semilight" panose="020B0402040204020203" pitchFamily="34" charset="0"/>
              </a:defRPr>
            </a:lvl1pPr>
          </a:lstStyle>
          <a:p>
            <a:r>
              <a:rPr lang="en-US" dirty="0"/>
              <a:t>Square photo layout with body text</a:t>
            </a:r>
          </a:p>
        </p:txBody>
      </p:sp>
      <p:sp>
        <p:nvSpPr>
          <p:cNvPr id="4" name="Picture Placeholder">
            <a:extLst>
              <a:ext uri="{FF2B5EF4-FFF2-40B4-BE49-F238E27FC236}">
                <a16:creationId xmlns:a16="http://schemas.microsoft.com/office/drawing/2014/main" id="{18102CFD-D7DD-461F-B675-FAE01404E555}"/>
              </a:ext>
            </a:extLst>
          </p:cNvPr>
          <p:cNvSpPr>
            <a:spLocks noGrp="1"/>
          </p:cNvSpPr>
          <p:nvPr>
            <p:ph type="pic" sz="quarter" idx="11" hasCustomPrompt="1"/>
          </p:nvPr>
        </p:nvSpPr>
        <p:spPr bwMode="gray">
          <a:xfrm>
            <a:off x="5334000" y="0"/>
            <a:ext cx="6858000" cy="6858000"/>
          </a:xfrm>
          <a:blipFill>
            <a:blip r:embed="rId2"/>
            <a:stretch>
              <a:fillRect/>
            </a:stretch>
          </a:blipFill>
        </p:spPr>
        <p:txBody>
          <a:bodyPr lIns="0" tIns="2011680" rIns="0" anchor="t" anchorCtr="0">
            <a:noAutofit/>
          </a:bodyPr>
          <a:lstStyle>
            <a:lvl1pPr marL="0" indent="0" algn="ctr">
              <a:lnSpc>
                <a:spcPct val="100000"/>
              </a:lnSpc>
              <a:buNone/>
              <a:defRPr sz="1600" b="1">
                <a:solidFill>
                  <a:srgbClr val="FFFFFF"/>
                </a:solidFill>
                <a:latin typeface="+mn-lt"/>
                <a:cs typeface="Segoe UI" panose="020B0502040204020203" pitchFamily="34" charset="0"/>
              </a:defRPr>
            </a:lvl1pPr>
          </a:lstStyle>
          <a:p>
            <a:r>
              <a:rPr lang="en-US" dirty="0"/>
              <a:t>drag &amp; drop your photo here </a:t>
            </a:r>
            <a:br>
              <a:rPr lang="en-US" dirty="0"/>
            </a:br>
            <a:r>
              <a:rPr lang="en-US" dirty="0"/>
              <a:t>or click or tap icon below </a:t>
            </a:r>
            <a:br>
              <a:rPr lang="en-US" dirty="0"/>
            </a:br>
            <a:r>
              <a:rPr lang="en-US" dirty="0"/>
              <a:t>to insert</a:t>
            </a:r>
          </a:p>
        </p:txBody>
      </p:sp>
    </p:spTree>
    <p:extLst>
      <p:ext uri="{BB962C8B-B14F-4D97-AF65-F5344CB8AC3E}">
        <p14:creationId xmlns:p14="http://schemas.microsoft.com/office/powerpoint/2010/main" val="3940345319"/>
      </p:ext>
    </p:extLst>
  </p:cSld>
  <p:clrMapOvr>
    <a:masterClrMapping/>
  </p:clrMapOvr>
  <p:transition>
    <p:fade/>
  </p:transition>
  <p:extLst mod="1">
    <p:ext uri="{DCECCB84-F9BA-43D5-87BE-67443E8EF086}">
      <p15:sldGuideLst xmlns:p15="http://schemas.microsoft.com/office/powerpoint/2012/main">
        <p15:guide id="2" pos="3360">
          <p15:clr>
            <a:srgbClr val="FBAE40"/>
          </p15:clr>
        </p15:guide>
        <p15:guide id="3" orient="horz" pos="216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26170657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Dem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Demo title</a:t>
            </a:r>
          </a:p>
        </p:txBody>
      </p:sp>
      <p:sp>
        <p:nvSpPr>
          <p:cNvPr id="5" name="Text Placeholder 4"/>
          <p:cNvSpPr>
            <a:spLocks noGrp="1"/>
          </p:cNvSpPr>
          <p:nvPr>
            <p:ph type="body" sz="quarter" idx="12" hasCustomPrompt="1"/>
          </p:nvPr>
        </p:nvSpPr>
        <p:spPr>
          <a:xfrm>
            <a:off x="585216" y="3977319"/>
            <a:ext cx="9144000" cy="307777"/>
          </a:xfrm>
          <a:noFill/>
        </p:spPr>
        <p:txBody>
          <a:bodyPr lIns="0" tIns="0" rIns="0" bIns="0">
            <a:spAutoFit/>
          </a:bodyPr>
          <a:lstStyle>
            <a:lvl1pPr marL="0" indent="0">
              <a:spcBef>
                <a:spcPts val="0"/>
              </a:spcBef>
              <a:spcAft>
                <a:spcPts val="0"/>
              </a:spcAft>
              <a:buFont typeface="Arial" panose="020B0604020202020204" pitchFamily="34" charset="0"/>
              <a:buNone/>
              <a:defRPr sz="2000" spc="0" baseline="0">
                <a:gradFill>
                  <a:gsLst>
                    <a:gs pos="0">
                      <a:schemeClr val="tx1"/>
                    </a:gs>
                    <a:gs pos="100000">
                      <a:schemeClr val="tx1"/>
                    </a:gs>
                  </a:gsLst>
                  <a:lin ang="5400000" scaled="0"/>
                </a:gradFill>
                <a:latin typeface="+mn-lt"/>
              </a:defRPr>
            </a:lvl1pPr>
          </a:lstStyle>
          <a:p>
            <a:pPr lvl="0"/>
            <a:r>
              <a:rPr lang="en-US" dirty="0"/>
              <a:t>Speaker name</a:t>
            </a:r>
          </a:p>
        </p:txBody>
      </p:sp>
    </p:spTree>
    <p:extLst>
      <p:ext uri="{BB962C8B-B14F-4D97-AF65-F5344CB8AC3E}">
        <p14:creationId xmlns:p14="http://schemas.microsoft.com/office/powerpoint/2010/main" val="2135254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Video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spTree>
    <p:extLst>
      <p:ext uri="{BB962C8B-B14F-4D97-AF65-F5344CB8AC3E}">
        <p14:creationId xmlns:p14="http://schemas.microsoft.com/office/powerpoint/2010/main" val="19421274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Video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Video</a:t>
            </a:r>
          </a:p>
        </p:txBody>
      </p:sp>
    </p:spTree>
    <p:extLst>
      <p:ext uri="{BB962C8B-B14F-4D97-AF65-F5344CB8AC3E}">
        <p14:creationId xmlns:p14="http://schemas.microsoft.com/office/powerpoint/2010/main" val="1655267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1">
          <p15:clr>
            <a:srgbClr val="5ACBF0"/>
          </p15:clr>
        </p15:guide>
        <p15:guide id="3" orient="horz" pos="1914">
          <p15:clr>
            <a:srgbClr val="5ACBF0"/>
          </p15:clr>
        </p15:guide>
        <p15:guide id="4" orient="horz" pos="2505">
          <p15:clr>
            <a:srgbClr val="5ACBF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Section Titl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23883364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guide id="4" orient="horz" pos="2505">
          <p15:clr>
            <a:srgbClr val="5ACBF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Section Title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1" kern="1200" cap="none" spc="-50" baseline="0" dirty="0">
                <a:ln w="3175">
                  <a:noFill/>
                </a:ln>
                <a:gradFill>
                  <a:gsLst>
                    <a:gs pos="62564">
                      <a:schemeClr val="tx1"/>
                    </a:gs>
                    <a:gs pos="55000">
                      <a:schemeClr val="tx1"/>
                    </a:gs>
                  </a:gsLst>
                  <a:lin ang="5400000" scaled="0"/>
                </a:gradFill>
                <a:effectLst/>
                <a:latin typeface="+mj-lt"/>
                <a:ea typeface="+mn-ea"/>
                <a:cs typeface="Segoe UI" pitchFamily="34" charset="0"/>
              </a:defRPr>
            </a:lvl1pPr>
          </a:lstStyle>
          <a:p>
            <a:r>
              <a:rPr lang="en-US" dirty="0"/>
              <a:t>Section title</a:t>
            </a:r>
          </a:p>
        </p:txBody>
      </p:sp>
    </p:spTree>
    <p:extLst>
      <p:ext uri="{BB962C8B-B14F-4D97-AF65-F5344CB8AC3E}">
        <p14:creationId xmlns:p14="http://schemas.microsoft.com/office/powerpoint/2010/main" val="324044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3853694"/>
      </p:ext>
    </p:extLst>
  </p:cSld>
  <p:clrMapOvr>
    <a:masterClrMapping/>
  </p:clrMapOvr>
  <p:transition>
    <p:fade/>
  </p:transition>
  <p:extLst mod="1">
    <p:ext uri="{DCECCB84-F9BA-43D5-87BE-67443E8EF086}">
      <p15:sldGuideLst xmlns:p15="http://schemas.microsoft.com/office/powerpoint/2012/main">
        <p15:guide id="1" orient="horz" pos="1272">
          <p15:clr>
            <a:srgbClr val="5ACBF0"/>
          </p15:clr>
        </p15:guide>
        <p15:guide id="2" orient="horz" pos="904">
          <p15:clr>
            <a:srgbClr val="5ACBF0"/>
          </p15:clr>
        </p15:guide>
        <p15:guide id="3" orient="horz" pos="288">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Blank 2">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714784"/>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904">
          <p15:clr>
            <a:srgbClr val="5ACBF0"/>
          </p15:clr>
        </p15:guide>
        <p15:guide id="2" orient="horz" pos="1272">
          <p15:clr>
            <a:srgbClr val="5ACBF0"/>
          </p15:clr>
        </p15:guide>
        <p15:guide id="3" orient="horz" pos="288">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0DF2A6-26A8-4810-95DF-F65F123C6660}"/>
              </a:ext>
            </a:extLst>
          </p:cNvPr>
          <p:cNvSpPr>
            <a:spLocks noGrp="1"/>
          </p:cNvSpPr>
          <p:nvPr>
            <p:ph type="title" hasCustomPrompt="1"/>
          </p:nvPr>
        </p:nvSpPr>
        <p:spPr/>
        <p:txBody>
          <a:bodyPr/>
          <a:lstStyle>
            <a:lvl1pPr>
              <a:defRPr/>
            </a:lvl1pPr>
          </a:lstStyle>
          <a:p>
            <a:r>
              <a:rPr lang="en-US" dirty="0"/>
              <a:t>Software code slide</a:t>
            </a:r>
          </a:p>
        </p:txBody>
      </p:sp>
      <p:sp>
        <p:nvSpPr>
          <p:cNvPr id="5" name="Text Placeholder 4">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1436688"/>
            <a:ext cx="11018520" cy="1908215"/>
          </a:xfrm>
        </p:spPr>
        <p:txBody>
          <a:bodyPr/>
          <a:lstStyle>
            <a:lvl1pPr marL="0" indent="0">
              <a:buNone/>
              <a:defRPr sz="2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1pPr>
            <a:lvl2pPr marL="346553" indent="0">
              <a:buNone/>
              <a:defRPr sz="24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607" indent="0">
              <a:buNone/>
              <a:defRPr sz="20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563"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997" indent="0">
              <a:buNone/>
              <a:defRPr sz="1800">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93075970"/>
      </p:ext>
    </p:extLst>
  </p:cSld>
  <p:clrMapOvr>
    <a:masterClrMapping/>
  </p:clrMapOvr>
  <p:transition>
    <p:fade/>
  </p:transition>
  <p:extLst mod="1">
    <p:ext uri="{DCECCB84-F9BA-43D5-87BE-67443E8EF086}">
      <p15:sldGuideLst xmlns:p15="http://schemas.microsoft.com/office/powerpoint/2012/main">
        <p15:guide id="1" orient="horz" pos="1272">
          <p15:clr>
            <a:srgbClr val="5ACBF0"/>
          </p15:clr>
        </p15:guide>
        <p15:guide id="2" orient="horz" pos="905">
          <p15:clr>
            <a:srgbClr val="5ACBF0"/>
          </p15:clr>
        </p15:guide>
        <p15:guide id="3" orient="horz" pos="288">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079065422"/>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Copyright Microsoft Corporation. All rights reserved. </a:t>
            </a:r>
          </a:p>
        </p:txBody>
      </p:sp>
      <p:pic>
        <p:nvPicPr>
          <p:cNvPr id="6" name="MS logo gray - EMF" descr="Microsoft logo, gray text version">
            <a:extLst>
              <a:ext uri="{FF2B5EF4-FFF2-40B4-BE49-F238E27FC236}">
                <a16:creationId xmlns:a16="http://schemas.microsoft.com/office/drawing/2014/main" id="{6EB48F5B-FA46-418B-8BEE-9F0C23C84A52}"/>
              </a:ext>
            </a:extLst>
          </p:cNvPr>
          <p:cNvPicPr>
            <a:picLocks noChangeAspect="1"/>
          </p:cNvPicPr>
          <p:nvPr/>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367051873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Tree>
    <p:extLst>
      <p:ext uri="{BB962C8B-B14F-4D97-AF65-F5344CB8AC3E}">
        <p14:creationId xmlns:p14="http://schemas.microsoft.com/office/powerpoint/2010/main" val="2255628032"/>
      </p:ext>
    </p:extLst>
  </p:cSld>
  <p:clrMapOvr>
    <a:masterClrMapping/>
  </p:clrMapOvr>
  <p:transition>
    <p:fade/>
  </p:transition>
  <p:extLst mod="1">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Biography">
    <p:spTree>
      <p:nvGrpSpPr>
        <p:cNvPr id="1" name=""/>
        <p:cNvGrpSpPr/>
        <p:nvPr/>
      </p:nvGrpSpPr>
      <p:grpSpPr>
        <a:xfrm>
          <a:off x="0" y="0"/>
          <a:ext cx="0" cy="0"/>
          <a:chOff x="0" y="0"/>
          <a:chExt cx="0" cy="0"/>
        </a:xfrm>
      </p:grpSpPr>
      <p:sp>
        <p:nvSpPr>
          <p:cNvPr id="36" name="Text Placeholder 30"/>
          <p:cNvSpPr>
            <a:spLocks noGrp="1"/>
          </p:cNvSpPr>
          <p:nvPr>
            <p:ph type="body" sz="quarter" idx="14" hasCustomPrompt="1"/>
          </p:nvPr>
        </p:nvSpPr>
        <p:spPr>
          <a:xfrm>
            <a:off x="5218113" y="4962877"/>
            <a:ext cx="5697537" cy="390525"/>
          </a:xfrm>
        </p:spPr>
        <p:txBody>
          <a:bodyPr>
            <a:normAutofit/>
          </a:bodyPr>
          <a:lstStyle>
            <a:lvl1pPr marL="0" indent="0" algn="l" defTabSz="914400" rtl="0" eaLnBrk="1" latinLnBrk="0" hangingPunct="1">
              <a:buNone/>
              <a:defRPr lang="en-US" sz="2000" kern="1200" dirty="0" smtClean="0">
                <a:solidFill>
                  <a:schemeClr val="bg1"/>
                </a:solidFill>
                <a:latin typeface="+mn-lt"/>
                <a:ea typeface="Gotham Book" charset="0"/>
                <a:cs typeface="Gotham Book" charset="0"/>
              </a:defRPr>
            </a:lvl1pPr>
          </a:lstStyle>
          <a:p>
            <a:pPr lvl="0"/>
            <a:r>
              <a:rPr lang="en-US" dirty="0"/>
              <a:t>CLICK TO EDIT MASTER TEXT STYLES</a:t>
            </a:r>
          </a:p>
        </p:txBody>
      </p:sp>
      <p:sp>
        <p:nvSpPr>
          <p:cNvPr id="37" name="Text Placeholder 32"/>
          <p:cNvSpPr>
            <a:spLocks noGrp="1"/>
          </p:cNvSpPr>
          <p:nvPr>
            <p:ph type="body" sz="quarter" idx="15"/>
          </p:nvPr>
        </p:nvSpPr>
        <p:spPr>
          <a:xfrm>
            <a:off x="5218113" y="5353599"/>
            <a:ext cx="5697537" cy="720219"/>
          </a:xfrm>
        </p:spPr>
        <p:txBody>
          <a:bodyPr>
            <a:normAutofit/>
          </a:bodyPr>
          <a:lstStyle>
            <a:lvl1pPr marL="0" indent="0" algn="l" defTabSz="914400" rtl="0" eaLnBrk="1" latinLnBrk="0" hangingPunct="1">
              <a:buNone/>
              <a:defRPr lang="en-US" sz="1400" kern="1200" dirty="0" smtClean="0">
                <a:solidFill>
                  <a:schemeClr val="bg2">
                    <a:lumMod val="50000"/>
                  </a:schemeClr>
                </a:solidFill>
                <a:latin typeface="+mn-lt"/>
                <a:ea typeface="Gotham Light" charset="0"/>
                <a:cs typeface="Gotham Light" charset="0"/>
              </a:defRPr>
            </a:lvl1pPr>
          </a:lstStyle>
          <a:p>
            <a:pPr lvl="0"/>
            <a:r>
              <a:rPr lang="en-US"/>
              <a:t>Edit Master text styles</a:t>
            </a:r>
          </a:p>
        </p:txBody>
      </p:sp>
      <p:sp>
        <p:nvSpPr>
          <p:cNvPr id="2" name="Title 1"/>
          <p:cNvSpPr>
            <a:spLocks noGrp="1"/>
          </p:cNvSpPr>
          <p:nvPr>
            <p:ph type="title" hasCustomPrompt="1"/>
          </p:nvPr>
        </p:nvSpPr>
        <p:spPr>
          <a:xfrm>
            <a:off x="5178903" y="1014184"/>
            <a:ext cx="5737253" cy="664889"/>
          </a:xfrm>
        </p:spPr>
        <p:txBody>
          <a:bodyPr/>
          <a:lstStyle/>
          <a:p>
            <a:r>
              <a:rPr lang="en-US" dirty="0"/>
              <a:t>[Speaker]</a:t>
            </a:r>
          </a:p>
        </p:txBody>
      </p:sp>
      <p:sp>
        <p:nvSpPr>
          <p:cNvPr id="31" name="Text Placeholder 30"/>
          <p:cNvSpPr>
            <a:spLocks noGrp="1"/>
          </p:cNvSpPr>
          <p:nvPr>
            <p:ph type="body" sz="quarter" idx="10" hasCustomPrompt="1"/>
          </p:nvPr>
        </p:nvSpPr>
        <p:spPr>
          <a:xfrm>
            <a:off x="5218113" y="2222978"/>
            <a:ext cx="5697537" cy="390525"/>
          </a:xfrm>
        </p:spPr>
        <p:txBody>
          <a:bodyPr>
            <a:normAutofit/>
          </a:bodyPr>
          <a:lstStyle>
            <a:lvl1pPr marL="0" indent="0" algn="l" defTabSz="914400" rtl="0" eaLnBrk="1" latinLnBrk="0" hangingPunct="1">
              <a:buNone/>
              <a:defRPr lang="en-US" sz="2000" kern="1200" dirty="0" smtClean="0">
                <a:solidFill>
                  <a:schemeClr val="bg1"/>
                </a:solidFill>
                <a:latin typeface="+mn-lt"/>
                <a:ea typeface="Gotham Book" charset="0"/>
                <a:cs typeface="Gotham Book" charset="0"/>
              </a:defRPr>
            </a:lvl1pPr>
          </a:lstStyle>
          <a:p>
            <a:pPr lvl="0"/>
            <a:r>
              <a:rPr lang="en-US" dirty="0"/>
              <a:t>CLICK TO EDIT MASTER TEXT STYLES</a:t>
            </a:r>
          </a:p>
        </p:txBody>
      </p:sp>
      <p:sp>
        <p:nvSpPr>
          <p:cNvPr id="33" name="Text Placeholder 32"/>
          <p:cNvSpPr>
            <a:spLocks noGrp="1"/>
          </p:cNvSpPr>
          <p:nvPr>
            <p:ph type="body" sz="quarter" idx="11"/>
          </p:nvPr>
        </p:nvSpPr>
        <p:spPr>
          <a:xfrm>
            <a:off x="5218113" y="2613700"/>
            <a:ext cx="5697537" cy="720219"/>
          </a:xfrm>
        </p:spPr>
        <p:txBody>
          <a:bodyPr>
            <a:normAutofit/>
          </a:bodyPr>
          <a:lstStyle>
            <a:lvl1pPr marL="0" indent="0" algn="l" defTabSz="914400" rtl="0" eaLnBrk="1" latinLnBrk="0" hangingPunct="1">
              <a:buNone/>
              <a:defRPr lang="en-US" sz="1400" kern="1200" dirty="0" smtClean="0">
                <a:solidFill>
                  <a:schemeClr val="bg2">
                    <a:lumMod val="50000"/>
                  </a:schemeClr>
                </a:solidFill>
                <a:latin typeface="+mn-lt"/>
                <a:ea typeface="Gotham Light" charset="0"/>
                <a:cs typeface="Gotham Light" charset="0"/>
              </a:defRPr>
            </a:lvl1pPr>
          </a:lstStyle>
          <a:p>
            <a:pPr lvl="0"/>
            <a:r>
              <a:rPr lang="en-US"/>
              <a:t>Edit Master text styles</a:t>
            </a:r>
          </a:p>
        </p:txBody>
      </p:sp>
      <p:sp>
        <p:nvSpPr>
          <p:cNvPr id="34" name="Text Placeholder 30"/>
          <p:cNvSpPr>
            <a:spLocks noGrp="1"/>
          </p:cNvSpPr>
          <p:nvPr>
            <p:ph type="body" sz="quarter" idx="12" hasCustomPrompt="1"/>
          </p:nvPr>
        </p:nvSpPr>
        <p:spPr>
          <a:xfrm>
            <a:off x="5218113" y="3588276"/>
            <a:ext cx="5697537" cy="390525"/>
          </a:xfrm>
        </p:spPr>
        <p:txBody>
          <a:bodyPr>
            <a:normAutofit/>
          </a:bodyPr>
          <a:lstStyle>
            <a:lvl1pPr marL="0" indent="0" algn="l" defTabSz="914400" rtl="0" eaLnBrk="1" latinLnBrk="0" hangingPunct="1">
              <a:buNone/>
              <a:defRPr lang="en-US" sz="2000" kern="1200" dirty="0" smtClean="0">
                <a:solidFill>
                  <a:schemeClr val="bg1"/>
                </a:solidFill>
                <a:latin typeface="+mn-lt"/>
                <a:ea typeface="Gotham Book" charset="0"/>
                <a:cs typeface="Gotham Book" charset="0"/>
              </a:defRPr>
            </a:lvl1pPr>
          </a:lstStyle>
          <a:p>
            <a:pPr lvl="0"/>
            <a:r>
              <a:rPr lang="en-US" dirty="0"/>
              <a:t>CLICK TO EDIT MASTER TEXT STYLES</a:t>
            </a:r>
          </a:p>
        </p:txBody>
      </p:sp>
      <p:sp>
        <p:nvSpPr>
          <p:cNvPr id="35" name="Text Placeholder 32"/>
          <p:cNvSpPr>
            <a:spLocks noGrp="1"/>
          </p:cNvSpPr>
          <p:nvPr>
            <p:ph type="body" sz="quarter" idx="13"/>
          </p:nvPr>
        </p:nvSpPr>
        <p:spPr>
          <a:xfrm>
            <a:off x="5218113" y="3978998"/>
            <a:ext cx="5697537" cy="720219"/>
          </a:xfrm>
        </p:spPr>
        <p:txBody>
          <a:bodyPr>
            <a:normAutofit/>
          </a:bodyPr>
          <a:lstStyle>
            <a:lvl1pPr marL="0" indent="0" algn="l" defTabSz="914400" rtl="0" eaLnBrk="1" latinLnBrk="0" hangingPunct="1">
              <a:buNone/>
              <a:defRPr lang="en-US" sz="1400" kern="1200" dirty="0" smtClean="0">
                <a:solidFill>
                  <a:schemeClr val="bg2">
                    <a:lumMod val="50000"/>
                  </a:schemeClr>
                </a:solidFill>
                <a:latin typeface="+mn-lt"/>
                <a:ea typeface="Gotham Light" charset="0"/>
                <a:cs typeface="Gotham Light" charset="0"/>
              </a:defRPr>
            </a:lvl1pPr>
          </a:lstStyle>
          <a:p>
            <a:pPr lvl="0"/>
            <a:r>
              <a:rPr lang="en-US"/>
              <a:t>Edit Master text styles</a:t>
            </a:r>
          </a:p>
        </p:txBody>
      </p:sp>
      <p:sp>
        <p:nvSpPr>
          <p:cNvPr id="40" name="Picture Placeholder 38"/>
          <p:cNvSpPr>
            <a:spLocks noGrp="1"/>
          </p:cNvSpPr>
          <p:nvPr>
            <p:ph type="pic" sz="quarter" idx="16"/>
          </p:nvPr>
        </p:nvSpPr>
        <p:spPr>
          <a:xfrm>
            <a:off x="723900" y="963613"/>
            <a:ext cx="2671763" cy="2671762"/>
          </a:xfrm>
        </p:spPr>
        <p:txBody>
          <a:bodyPr anchor="ctr">
            <a:normAutofit/>
          </a:bodyPr>
          <a:lstStyle>
            <a:lvl1pPr marL="0" indent="0" algn="ctr">
              <a:buNone/>
              <a:defRPr sz="1600"/>
            </a:lvl1pPr>
          </a:lstStyle>
          <a:p>
            <a:r>
              <a:rPr lang="en-US"/>
              <a:t>Click icon to add picture</a:t>
            </a:r>
            <a:endParaRPr lang="en-US" dirty="0"/>
          </a:p>
        </p:txBody>
      </p:sp>
      <p:sp>
        <p:nvSpPr>
          <p:cNvPr id="42" name="Text Placeholder 41"/>
          <p:cNvSpPr>
            <a:spLocks noGrp="1"/>
          </p:cNvSpPr>
          <p:nvPr>
            <p:ph type="body" sz="quarter" idx="17" hasCustomPrompt="1"/>
          </p:nvPr>
        </p:nvSpPr>
        <p:spPr>
          <a:xfrm>
            <a:off x="1236663" y="4065588"/>
            <a:ext cx="2159000" cy="354012"/>
          </a:xfrm>
        </p:spPr>
        <p:txBody>
          <a:bodyPr>
            <a:noAutofit/>
          </a:bodyPr>
          <a:lstStyle>
            <a:lvl1pPr marL="0" indent="0">
              <a:buNone/>
              <a:defRPr lang="en-US" sz="1600" b="0" i="0" kern="1200" dirty="0">
                <a:solidFill>
                  <a:schemeClr val="accent1"/>
                </a:solidFill>
                <a:latin typeface="+mn-lt"/>
                <a:ea typeface="Gotham Book" charset="0"/>
                <a:cs typeface="Gotham Book" charset="0"/>
              </a:defRPr>
            </a:lvl1pPr>
          </a:lstStyle>
          <a:p>
            <a:pPr lvl="0"/>
            <a:r>
              <a:rPr lang="en-US" dirty="0" err="1"/>
              <a:t>url</a:t>
            </a:r>
            <a:endParaRPr lang="en-US" dirty="0"/>
          </a:p>
        </p:txBody>
      </p:sp>
      <p:sp>
        <p:nvSpPr>
          <p:cNvPr id="43" name="Text Placeholder 41"/>
          <p:cNvSpPr>
            <a:spLocks noGrp="1"/>
          </p:cNvSpPr>
          <p:nvPr>
            <p:ph type="body" sz="quarter" idx="18" hasCustomPrompt="1"/>
          </p:nvPr>
        </p:nvSpPr>
        <p:spPr>
          <a:xfrm>
            <a:off x="1236663" y="4760173"/>
            <a:ext cx="2159000" cy="354012"/>
          </a:xfrm>
        </p:spPr>
        <p:txBody>
          <a:bodyPr>
            <a:noAutofit/>
          </a:bodyPr>
          <a:lstStyle>
            <a:lvl1pPr marL="0" indent="0">
              <a:buNone/>
              <a:defRPr lang="en-US" sz="1600" b="0" i="0" kern="1200" dirty="0">
                <a:solidFill>
                  <a:schemeClr val="accent1"/>
                </a:solidFill>
                <a:latin typeface="+mn-lt"/>
                <a:ea typeface="Gotham Book" charset="0"/>
                <a:cs typeface="Gotham Book" charset="0"/>
              </a:defRPr>
            </a:lvl1pPr>
          </a:lstStyle>
          <a:p>
            <a:pPr lvl="0"/>
            <a:r>
              <a:rPr lang="en-US" dirty="0" err="1"/>
              <a:t>url</a:t>
            </a:r>
            <a:endParaRPr lang="en-US" dirty="0"/>
          </a:p>
        </p:txBody>
      </p:sp>
      <p:sp>
        <p:nvSpPr>
          <p:cNvPr id="44" name="Text Placeholder 41"/>
          <p:cNvSpPr>
            <a:spLocks noGrp="1"/>
          </p:cNvSpPr>
          <p:nvPr>
            <p:ph type="body" sz="quarter" idx="19" hasCustomPrompt="1"/>
          </p:nvPr>
        </p:nvSpPr>
        <p:spPr>
          <a:xfrm>
            <a:off x="1236663" y="5432470"/>
            <a:ext cx="2159000" cy="354012"/>
          </a:xfrm>
        </p:spPr>
        <p:txBody>
          <a:bodyPr>
            <a:noAutofit/>
          </a:bodyPr>
          <a:lstStyle>
            <a:lvl1pPr marL="0" indent="0">
              <a:buNone/>
              <a:defRPr lang="en-US" sz="1600" b="0" i="0" kern="1200" dirty="0">
                <a:solidFill>
                  <a:schemeClr val="accent1"/>
                </a:solidFill>
                <a:latin typeface="+mn-lt"/>
                <a:ea typeface="Gotham Book" charset="0"/>
                <a:cs typeface="Gotham Book" charset="0"/>
              </a:defRPr>
            </a:lvl1pPr>
          </a:lstStyle>
          <a:p>
            <a:pPr lvl="0"/>
            <a:r>
              <a:rPr lang="en-US" dirty="0" err="1"/>
              <a:t>url</a:t>
            </a:r>
            <a:endParaRPr lang="en-US" dirty="0"/>
          </a:p>
        </p:txBody>
      </p:sp>
    </p:spTree>
    <p:extLst>
      <p:ext uri="{BB962C8B-B14F-4D97-AF65-F5344CB8AC3E}">
        <p14:creationId xmlns:p14="http://schemas.microsoft.com/office/powerpoint/2010/main" val="338220033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7403805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85641"/>
          </a:xfrm>
        </p:spPr>
        <p:txBody>
          <a:bodyPr>
            <a:spAutoFit/>
          </a:bodyPr>
          <a:lstStyle>
            <a:lvl1pPr>
              <a:defRPr sz="3529">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5283775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1060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86"/>
            <a:ext cx="9859116" cy="1158793"/>
          </a:xfrm>
          <a:noFill/>
        </p:spPr>
        <p:txBody>
          <a:bodyPr tIns="91440" bIns="91440" anchor="t" anchorCtr="0">
            <a:spAutoFit/>
          </a:bodyPr>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9860674" cy="724246"/>
          </a:xfrm>
          <a:noFill/>
        </p:spPr>
        <p:txBody>
          <a:bodyPr lIns="182880" tIns="146304" rIns="182880" bIns="146304">
            <a:spAutoFit/>
          </a:bodyPr>
          <a:lstStyle>
            <a:lvl1pPr marL="0" indent="0">
              <a:spcBef>
                <a:spcPts val="0"/>
              </a:spcBef>
              <a:buNone/>
              <a:defRPr sz="3137"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73678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image" Target="../media/image1.emf"/><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image" Target="../media/image1.emf"/><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theme" Target="../theme/theme3.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slideLayout" Target="../slideLayouts/slideLayout82.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29" Type="http://schemas.openxmlformats.org/officeDocument/2006/relationships/slideLayout" Target="../slideLayouts/slideLayout85.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28" Type="http://schemas.openxmlformats.org/officeDocument/2006/relationships/slideLayout" Target="../slideLayouts/slideLayout84.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31" Type="http://schemas.openxmlformats.org/officeDocument/2006/relationships/image" Target="../media/image6.emf"/><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 Id="rId27" Type="http://schemas.openxmlformats.org/officeDocument/2006/relationships/slideLayout" Target="../slideLayouts/slideLayout83.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263268"/>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22"/>
          <a:stretch>
            <a:fillRect/>
          </a:stretch>
        </p:blipFill>
        <p:spPr>
          <a:xfrm rot="5400000">
            <a:off x="9187079" y="3012391"/>
            <a:ext cx="6858623" cy="833218"/>
          </a:xfrm>
          <a:prstGeom prst="rect">
            <a:avLst/>
          </a:prstGeom>
        </p:spPr>
      </p:pic>
    </p:spTree>
    <p:extLst>
      <p:ext uri="{BB962C8B-B14F-4D97-AF65-F5344CB8AC3E}">
        <p14:creationId xmlns:p14="http://schemas.microsoft.com/office/powerpoint/2010/main" val="22975783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718" r:id="rId20"/>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4097"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29" kern="1200" spc="0" baseline="0">
          <a:gradFill>
            <a:gsLst>
              <a:gs pos="1250">
                <a:schemeClr val="tx1"/>
              </a:gs>
              <a:gs pos="100000">
                <a:schemeClr val="tx1"/>
              </a:gs>
            </a:gsLst>
            <a:lin ang="5400000" scaled="0"/>
          </a:gradFill>
          <a:latin typeface="+mj-lt"/>
          <a:ea typeface="+mn-ea"/>
          <a:cs typeface="+mn-cs"/>
        </a:defRPr>
      </a:lvl1pPr>
      <a:lvl2pPr marL="44819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5" kern="1200" spc="0" baseline="0">
          <a:gradFill>
            <a:gsLst>
              <a:gs pos="1250">
                <a:schemeClr val="tx1"/>
              </a:gs>
              <a:gs pos="100000">
                <a:schemeClr val="tx1"/>
              </a:gs>
            </a:gsLst>
            <a:lin ang="5400000" scaled="0"/>
          </a:gradFill>
          <a:latin typeface="+mn-lt"/>
          <a:ea typeface="+mn-ea"/>
          <a:cs typeface="+mn-cs"/>
        </a:defRPr>
      </a:lvl2pPr>
      <a:lvl3pPr marL="672290"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896386"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4pPr>
      <a:lvl5pPr marL="112048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263268"/>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20"/>
          <a:stretch>
            <a:fillRect/>
          </a:stretch>
        </p:blipFill>
        <p:spPr>
          <a:xfrm rot="5400000">
            <a:off x="9187079" y="3012391"/>
            <a:ext cx="6858623" cy="833218"/>
          </a:xfrm>
          <a:prstGeom prst="rect">
            <a:avLst/>
          </a:prstGeom>
        </p:spPr>
      </p:pic>
    </p:spTree>
    <p:extLst>
      <p:ext uri="{BB962C8B-B14F-4D97-AF65-F5344CB8AC3E}">
        <p14:creationId xmlns:p14="http://schemas.microsoft.com/office/powerpoint/2010/main" val="63243326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4097"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29" kern="1200" spc="0" baseline="0">
          <a:gradFill>
            <a:gsLst>
              <a:gs pos="1250">
                <a:schemeClr val="tx1"/>
              </a:gs>
              <a:gs pos="100000">
                <a:schemeClr val="tx1"/>
              </a:gs>
            </a:gsLst>
            <a:lin ang="5400000" scaled="0"/>
          </a:gradFill>
          <a:latin typeface="+mj-lt"/>
          <a:ea typeface="+mn-ea"/>
          <a:cs typeface="+mn-cs"/>
        </a:defRPr>
      </a:lvl1pPr>
      <a:lvl2pPr marL="44819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5" kern="1200" spc="0" baseline="0">
          <a:gradFill>
            <a:gsLst>
              <a:gs pos="1250">
                <a:schemeClr val="tx1"/>
              </a:gs>
              <a:gs pos="100000">
                <a:schemeClr val="tx1"/>
              </a:gs>
            </a:gsLst>
            <a:lin ang="5400000" scaled="0"/>
          </a:gradFill>
          <a:latin typeface="+mn-lt"/>
          <a:ea typeface="+mn-ea"/>
          <a:cs typeface="+mn-cs"/>
        </a:defRPr>
      </a:lvl2pPr>
      <a:lvl3pPr marL="672290"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896386"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4pPr>
      <a:lvl5pPr marL="112048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69241" y="1189178"/>
            <a:ext cx="11653521" cy="2263268"/>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p:cNvPicPr>
            <a:picLocks noChangeAspect="1"/>
          </p:cNvPicPr>
          <p:nvPr/>
        </p:nvPicPr>
        <p:blipFill>
          <a:blip r:embed="rId20"/>
          <a:stretch>
            <a:fillRect/>
          </a:stretch>
        </p:blipFill>
        <p:spPr>
          <a:xfrm rot="5400000">
            <a:off x="9187079" y="3012391"/>
            <a:ext cx="6858623" cy="833218"/>
          </a:xfrm>
          <a:prstGeom prst="rect">
            <a:avLst/>
          </a:prstGeom>
        </p:spPr>
      </p:pic>
    </p:spTree>
    <p:extLst>
      <p:ext uri="{BB962C8B-B14F-4D97-AF65-F5344CB8AC3E}">
        <p14:creationId xmlns:p14="http://schemas.microsoft.com/office/powerpoint/2010/main" val="149748461"/>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Lst>
  <p:transition>
    <p:fade/>
  </p:transition>
  <p:txStyles>
    <p:title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4097"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3529" kern="1200" spc="0" baseline="0">
          <a:gradFill>
            <a:gsLst>
              <a:gs pos="1250">
                <a:schemeClr val="tx1"/>
              </a:gs>
              <a:gs pos="100000">
                <a:schemeClr val="tx1"/>
              </a:gs>
            </a:gsLst>
            <a:lin ang="5400000" scaled="0"/>
          </a:gradFill>
          <a:latin typeface="+mj-lt"/>
          <a:ea typeface="+mn-ea"/>
          <a:cs typeface="+mn-cs"/>
        </a:defRPr>
      </a:lvl1pPr>
      <a:lvl2pPr marL="44819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5" kern="1200" spc="0" baseline="0">
          <a:gradFill>
            <a:gsLst>
              <a:gs pos="1250">
                <a:schemeClr val="tx1"/>
              </a:gs>
              <a:gs pos="100000">
                <a:schemeClr val="tx1"/>
              </a:gs>
            </a:gsLst>
            <a:lin ang="5400000" scaled="0"/>
          </a:gradFill>
          <a:latin typeface="+mn-lt"/>
          <a:ea typeface="+mn-ea"/>
          <a:cs typeface="+mn-cs"/>
        </a:defRPr>
      </a:lvl2pPr>
      <a:lvl3pPr marL="672290"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896386"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4pPr>
      <a:lvl5pPr marL="112048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endParaRPr lang="en-US" dirty="0"/>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9" name="NEW Brand Colors 2018">
            <a:extLst>
              <a:ext uri="{FF2B5EF4-FFF2-40B4-BE49-F238E27FC236}">
                <a16:creationId xmlns:a16="http://schemas.microsoft.com/office/drawing/2014/main" id="{9D5783B5-1069-4509-929A-C02C0B0887F7}"/>
              </a:ext>
            </a:extLst>
          </p:cNvPr>
          <p:cNvPicPr>
            <a:picLocks noChangeAspect="1"/>
          </p:cNvPicPr>
          <p:nvPr/>
        </p:nvPicPr>
        <p:blipFill>
          <a:blip r:embed="rId31"/>
          <a:stretch>
            <a:fillRect/>
          </a:stretch>
        </p:blipFill>
        <p:spPr>
          <a:xfrm rot="5400000">
            <a:off x="9288988" y="2942644"/>
            <a:ext cx="6858000" cy="972712"/>
          </a:xfrm>
          <a:prstGeom prst="rect">
            <a:avLst/>
          </a:prstGeom>
        </p:spPr>
      </p:pic>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859207641"/>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 id="2147483748" r:id="rId29"/>
  </p:sldLayoutIdLst>
  <p:transition>
    <p:fade/>
  </p:transition>
  <p:txStyles>
    <p:titleStyle>
      <a:lvl1pPr algn="l" defTabSz="932742" rtl="0" eaLnBrk="1" latinLnBrk="0" hangingPunct="1">
        <a:lnSpc>
          <a:spcPct val="100000"/>
        </a:lnSpc>
        <a:spcBef>
          <a:spcPct val="0"/>
        </a:spcBef>
        <a:buNone/>
        <a:defRPr lang="en-US" sz="3600" b="1" kern="1200" cap="none" spc="-5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powerbi.microsoft.com/en-us/desktop/"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powerbi.microsoft.com/en-us/excel-dashboard-publisher/"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go.microsoft.com/fwlink/?LinkID=820925"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23.png"/><Relationship Id="rId14" Type="http://schemas.microsoft.com/office/2007/relationships/diagramDrawing" Target="../diagrams/drawing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hyperlink" Target="https://youtube.com/dustinryan" TargetMode="External"/><Relationship Id="rId3" Type="http://schemas.openxmlformats.org/officeDocument/2006/relationships/image" Target="../media/image11.jpg"/><Relationship Id="rId7"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hyperlink" Target="https://linkedin.com/in/SQLDusty" TargetMode="External"/><Relationship Id="rId5" Type="http://schemas.openxmlformats.org/officeDocument/2006/relationships/hyperlink" Target="https://twitter.com/sqldusty" TargetMode="External"/><Relationship Id="rId4" Type="http://schemas.openxmlformats.org/officeDocument/2006/relationships/hyperlink" Target="https://facebook.com/sqldusty"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hyperlink" Target="http://masterwordsmith-unplugged.blogspot.com/2009/12/jokes-for-monday-blues.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microsoft.com/en-us/download/details.aspx?id=56722"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hyperlink" Target="https://docs.microsoft.com/en-us/power-bi/report-server/compare-report-server-service"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hyperlink" Target="https://info.microsoft.com/ww-landing-cds-a-updates.html"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hyperlink" Target="https://facebook.com/sqldusty" TargetMode="External"/><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8.xml"/><Relationship Id="rId6" Type="http://schemas.openxmlformats.org/officeDocument/2006/relationships/hyperlink" Target="https://www.youtube.com/dustinryan" TargetMode="External"/><Relationship Id="rId5" Type="http://schemas.openxmlformats.org/officeDocument/2006/relationships/hyperlink" Target="https://linkedin.com/in/SQLDusty" TargetMode="External"/><Relationship Id="rId4" Type="http://schemas.openxmlformats.org/officeDocument/2006/relationships/hyperlink" Target="https://twitter.com/sqldust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D0D5-800B-4706-AB1D-0F499C9F19D0}"/>
              </a:ext>
            </a:extLst>
          </p:cNvPr>
          <p:cNvSpPr>
            <a:spLocks noGrp="1"/>
          </p:cNvSpPr>
          <p:nvPr>
            <p:ph type="title"/>
          </p:nvPr>
        </p:nvSpPr>
        <p:spPr/>
        <p:txBody>
          <a:bodyPr/>
          <a:lstStyle/>
          <a:p>
            <a:r>
              <a:rPr lang="en-US" dirty="0"/>
              <a:t>Making Sense of the </a:t>
            </a:r>
            <a:br>
              <a:rPr lang="en-US" dirty="0"/>
            </a:br>
            <a:r>
              <a:rPr lang="en-US" dirty="0"/>
              <a:t>Power BI Ecosystem</a:t>
            </a:r>
          </a:p>
        </p:txBody>
      </p:sp>
      <p:sp>
        <p:nvSpPr>
          <p:cNvPr id="3" name="Subtitle 2">
            <a:extLst>
              <a:ext uri="{FF2B5EF4-FFF2-40B4-BE49-F238E27FC236}">
                <a16:creationId xmlns:a16="http://schemas.microsoft.com/office/drawing/2014/main" id="{27A07B45-F2EB-4B65-83C2-2A5EF6056282}"/>
              </a:ext>
            </a:extLst>
          </p:cNvPr>
          <p:cNvSpPr>
            <a:spLocks noGrp="1"/>
          </p:cNvSpPr>
          <p:nvPr>
            <p:ph type="body" sz="quarter" idx="12"/>
          </p:nvPr>
        </p:nvSpPr>
        <p:spPr/>
        <p:txBody>
          <a:bodyPr/>
          <a:lstStyle/>
          <a:p>
            <a:r>
              <a:rPr lang="en-US" dirty="0"/>
              <a:t>Dustin Ryan</a:t>
            </a:r>
          </a:p>
          <a:p>
            <a:r>
              <a:rPr lang="en-US" dirty="0"/>
              <a:t>Data Platform Solution Architect</a:t>
            </a:r>
          </a:p>
          <a:p>
            <a:r>
              <a:rPr lang="en-US" dirty="0"/>
              <a:t>sqldusty@gmail.com</a:t>
            </a:r>
          </a:p>
        </p:txBody>
      </p:sp>
    </p:spTree>
    <p:extLst>
      <p:ext uri="{BB962C8B-B14F-4D97-AF65-F5344CB8AC3E}">
        <p14:creationId xmlns:p14="http://schemas.microsoft.com/office/powerpoint/2010/main" val="35266363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0B8BC-5164-4EE0-BFDB-F63A40B23D62}"/>
              </a:ext>
            </a:extLst>
          </p:cNvPr>
          <p:cNvSpPr>
            <a:spLocks noGrp="1"/>
          </p:cNvSpPr>
          <p:nvPr>
            <p:ph type="title"/>
          </p:nvPr>
        </p:nvSpPr>
        <p:spPr/>
        <p:txBody>
          <a:bodyPr/>
          <a:lstStyle/>
          <a:p>
            <a:r>
              <a:rPr lang="en-US" sz="2800" dirty="0"/>
              <a:t>Download at Microsoft Store or </a:t>
            </a:r>
            <a:r>
              <a:rPr lang="en-US" sz="2800" dirty="0">
                <a:hlinkClick r:id="rId3"/>
              </a:rPr>
              <a:t>https://powerbi.microsoft.com/en-us/desktop/</a:t>
            </a:r>
            <a:r>
              <a:rPr lang="en-US" sz="2800" dirty="0"/>
              <a:t> </a:t>
            </a:r>
          </a:p>
        </p:txBody>
      </p:sp>
      <p:pic>
        <p:nvPicPr>
          <p:cNvPr id="6" name="Picture 5" descr="A screenshot of a computer&#10;&#10;Description generated with very high confidence">
            <a:extLst>
              <a:ext uri="{FF2B5EF4-FFF2-40B4-BE49-F238E27FC236}">
                <a16:creationId xmlns:a16="http://schemas.microsoft.com/office/drawing/2014/main" id="{767CEB5E-FFA5-4D20-982B-6A22139273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8009" y="1187644"/>
            <a:ext cx="8795982" cy="5492543"/>
          </a:xfrm>
          <a:prstGeom prst="rect">
            <a:avLst/>
          </a:prstGeom>
        </p:spPr>
      </p:pic>
    </p:spTree>
    <p:extLst>
      <p:ext uri="{BB962C8B-B14F-4D97-AF65-F5344CB8AC3E}">
        <p14:creationId xmlns:p14="http://schemas.microsoft.com/office/powerpoint/2010/main" val="240854539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B8971-0271-4316-9FFF-4C7A08E712C0}"/>
              </a:ext>
            </a:extLst>
          </p:cNvPr>
          <p:cNvSpPr>
            <a:spLocks noGrp="1"/>
          </p:cNvSpPr>
          <p:nvPr>
            <p:ph type="title"/>
          </p:nvPr>
        </p:nvSpPr>
        <p:spPr/>
        <p:txBody>
          <a:bodyPr/>
          <a:lstStyle/>
          <a:p>
            <a:r>
              <a:rPr lang="en-US" dirty="0"/>
              <a:t>Excel</a:t>
            </a:r>
          </a:p>
        </p:txBody>
      </p:sp>
      <p:sp>
        <p:nvSpPr>
          <p:cNvPr id="3" name="Text Placeholder 2">
            <a:extLst>
              <a:ext uri="{FF2B5EF4-FFF2-40B4-BE49-F238E27FC236}">
                <a16:creationId xmlns:a16="http://schemas.microsoft.com/office/drawing/2014/main" id="{D90A1F68-DC2A-42B2-821F-64B08A5C181B}"/>
              </a:ext>
            </a:extLst>
          </p:cNvPr>
          <p:cNvSpPr>
            <a:spLocks noGrp="1"/>
          </p:cNvSpPr>
          <p:nvPr>
            <p:ph type="body" sz="quarter" idx="10"/>
          </p:nvPr>
        </p:nvSpPr>
        <p:spPr>
          <a:xfrm>
            <a:off x="269303" y="1187644"/>
            <a:ext cx="11655078" cy="3063083"/>
          </a:xfrm>
        </p:spPr>
        <p:txBody>
          <a:bodyPr/>
          <a:lstStyle/>
          <a:p>
            <a:r>
              <a:rPr lang="en-US" dirty="0"/>
              <a:t>Develop data models using Power Pivot</a:t>
            </a:r>
          </a:p>
          <a:p>
            <a:r>
              <a:rPr lang="en-US" dirty="0"/>
              <a:t>Browse Power BI data models</a:t>
            </a:r>
          </a:p>
          <a:p>
            <a:r>
              <a:rPr lang="en-US" dirty="0"/>
              <a:t>Used by developers and power users</a:t>
            </a:r>
          </a:p>
          <a:p>
            <a:r>
              <a:rPr lang="en-US" dirty="0"/>
              <a:t>Installed on local workstation</a:t>
            </a:r>
          </a:p>
          <a:p>
            <a:r>
              <a:rPr lang="en-US" dirty="0"/>
              <a:t>Costs $0, no tacos</a:t>
            </a:r>
          </a:p>
        </p:txBody>
      </p:sp>
      <p:pic>
        <p:nvPicPr>
          <p:cNvPr id="5" name="Picture 4" descr="A circuit board&#10;&#10;Description generated with very high confidence">
            <a:extLst>
              <a:ext uri="{FF2B5EF4-FFF2-40B4-BE49-F238E27FC236}">
                <a16:creationId xmlns:a16="http://schemas.microsoft.com/office/drawing/2014/main" id="{CC6E1A17-EC1F-48BB-84EF-EAF5DF76D10E}"/>
              </a:ext>
            </a:extLst>
          </p:cNvPr>
          <p:cNvPicPr>
            <a:picLocks noChangeAspect="1"/>
          </p:cNvPicPr>
          <p:nvPr/>
        </p:nvPicPr>
        <p:blipFill rotWithShape="1">
          <a:blip r:embed="rId2">
            <a:extLst>
              <a:ext uri="{28A0092B-C50C-407E-A947-70E740481C1C}">
                <a14:useLocalDpi xmlns:a14="http://schemas.microsoft.com/office/drawing/2010/main" val="0"/>
              </a:ext>
            </a:extLst>
          </a:blip>
          <a:srcRect l="11130" t="30436" r="75584" b="48229"/>
          <a:stretch/>
        </p:blipFill>
        <p:spPr>
          <a:xfrm>
            <a:off x="8404631" y="2910889"/>
            <a:ext cx="3518066" cy="3657600"/>
          </a:xfrm>
          <a:prstGeom prst="rect">
            <a:avLst/>
          </a:prstGeom>
        </p:spPr>
      </p:pic>
    </p:spTree>
    <p:extLst>
      <p:ext uri="{BB962C8B-B14F-4D97-AF65-F5344CB8AC3E}">
        <p14:creationId xmlns:p14="http://schemas.microsoft.com/office/powerpoint/2010/main" val="279567284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81F3E-0406-476E-86B2-EE611DDBBE79}"/>
              </a:ext>
            </a:extLst>
          </p:cNvPr>
          <p:cNvSpPr>
            <a:spLocks noGrp="1"/>
          </p:cNvSpPr>
          <p:nvPr>
            <p:ph type="title"/>
          </p:nvPr>
        </p:nvSpPr>
        <p:spPr/>
        <p:txBody>
          <a:bodyPr/>
          <a:lstStyle/>
          <a:p>
            <a:r>
              <a:rPr lang="en-US" dirty="0"/>
              <a:t>Download </a:t>
            </a:r>
            <a:r>
              <a:rPr lang="en-US" dirty="0">
                <a:hlinkClick r:id="rId2"/>
              </a:rPr>
              <a:t>Power BI Publisher for Excel</a:t>
            </a:r>
            <a:endParaRPr lang="en-US" dirty="0"/>
          </a:p>
        </p:txBody>
      </p:sp>
      <p:sp>
        <p:nvSpPr>
          <p:cNvPr id="3" name="Text Placeholder 2">
            <a:extLst>
              <a:ext uri="{FF2B5EF4-FFF2-40B4-BE49-F238E27FC236}">
                <a16:creationId xmlns:a16="http://schemas.microsoft.com/office/drawing/2014/main" id="{1C22E2C0-E5F0-48BF-AC53-876272C245C0}"/>
              </a:ext>
            </a:extLst>
          </p:cNvPr>
          <p:cNvSpPr>
            <a:spLocks noGrp="1"/>
          </p:cNvSpPr>
          <p:nvPr>
            <p:ph type="body" sz="quarter" idx="10"/>
          </p:nvPr>
        </p:nvSpPr>
        <p:spPr/>
        <p:txBody>
          <a:bodyPr/>
          <a:lstStyle/>
          <a:p>
            <a:endParaRPr lang="en-US"/>
          </a:p>
        </p:txBody>
      </p:sp>
      <p:pic>
        <p:nvPicPr>
          <p:cNvPr id="5" name="Picture 4" descr="A screenshot of a cell phone&#10;&#10;Description generated with very high confidence">
            <a:extLst>
              <a:ext uri="{FF2B5EF4-FFF2-40B4-BE49-F238E27FC236}">
                <a16:creationId xmlns:a16="http://schemas.microsoft.com/office/drawing/2014/main" id="{3DEB98A8-4E32-4E40-B92E-D554AB582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5524" y="1629000"/>
            <a:ext cx="5980952" cy="3600000"/>
          </a:xfrm>
          <a:prstGeom prst="rect">
            <a:avLst/>
          </a:prstGeom>
        </p:spPr>
      </p:pic>
    </p:spTree>
    <p:extLst>
      <p:ext uri="{BB962C8B-B14F-4D97-AF65-F5344CB8AC3E}">
        <p14:creationId xmlns:p14="http://schemas.microsoft.com/office/powerpoint/2010/main" val="259186726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C53C1-36F5-4515-9DC4-E1ABC5E61121}"/>
              </a:ext>
            </a:extLst>
          </p:cNvPr>
          <p:cNvSpPr>
            <a:spLocks noGrp="1"/>
          </p:cNvSpPr>
          <p:nvPr>
            <p:ph type="title"/>
          </p:nvPr>
        </p:nvSpPr>
        <p:spPr/>
        <p:txBody>
          <a:bodyPr/>
          <a:lstStyle/>
          <a:p>
            <a:r>
              <a:rPr lang="en-US" dirty="0"/>
              <a:t>Power BI Service</a:t>
            </a:r>
          </a:p>
        </p:txBody>
      </p:sp>
      <p:sp>
        <p:nvSpPr>
          <p:cNvPr id="3" name="Text Placeholder 2">
            <a:extLst>
              <a:ext uri="{FF2B5EF4-FFF2-40B4-BE49-F238E27FC236}">
                <a16:creationId xmlns:a16="http://schemas.microsoft.com/office/drawing/2014/main" id="{8D33FF09-0BE8-440E-B24D-771D16223656}"/>
              </a:ext>
            </a:extLst>
          </p:cNvPr>
          <p:cNvSpPr>
            <a:spLocks noGrp="1"/>
          </p:cNvSpPr>
          <p:nvPr>
            <p:ph type="body" sz="quarter" idx="10"/>
          </p:nvPr>
        </p:nvSpPr>
        <p:spPr>
          <a:xfrm>
            <a:off x="269303" y="1187644"/>
            <a:ext cx="7782876" cy="5018233"/>
          </a:xfrm>
        </p:spPr>
        <p:txBody>
          <a:bodyPr/>
          <a:lstStyle/>
          <a:p>
            <a:r>
              <a:rPr lang="en-US" dirty="0"/>
              <a:t>Online Software as a Service (SaaS) where Power BI data models, reports, dashboards are hosted </a:t>
            </a:r>
          </a:p>
          <a:p>
            <a:r>
              <a:rPr lang="en-US" dirty="0"/>
              <a:t>Admin, sharing, collaboration happen here</a:t>
            </a:r>
          </a:p>
          <a:p>
            <a:r>
              <a:rPr lang="en-US" dirty="0"/>
              <a:t>Most everyone uses it: developers, consumers, power users, admins</a:t>
            </a:r>
          </a:p>
          <a:p>
            <a:r>
              <a:rPr lang="en-US" dirty="0"/>
              <a:t>Pro license: $10/users/month</a:t>
            </a:r>
          </a:p>
          <a:p>
            <a:r>
              <a:rPr lang="en-US" dirty="0"/>
              <a:t>Premium: More $</a:t>
            </a:r>
          </a:p>
        </p:txBody>
      </p:sp>
      <p:pic>
        <p:nvPicPr>
          <p:cNvPr id="5" name="Picture 4" descr="A circuit board&#10;&#10;Description generated with very high confidence">
            <a:extLst>
              <a:ext uri="{FF2B5EF4-FFF2-40B4-BE49-F238E27FC236}">
                <a16:creationId xmlns:a16="http://schemas.microsoft.com/office/drawing/2014/main" id="{19B60C06-5F93-4AF3-B35F-97AF2582094F}"/>
              </a:ext>
            </a:extLst>
          </p:cNvPr>
          <p:cNvPicPr>
            <a:picLocks noChangeAspect="1"/>
          </p:cNvPicPr>
          <p:nvPr/>
        </p:nvPicPr>
        <p:blipFill rotWithShape="1">
          <a:blip r:embed="rId2">
            <a:extLst>
              <a:ext uri="{28A0092B-C50C-407E-A947-70E740481C1C}">
                <a14:useLocalDpi xmlns:a14="http://schemas.microsoft.com/office/drawing/2010/main" val="0"/>
              </a:ext>
            </a:extLst>
          </a:blip>
          <a:srcRect l="35292" t="14739" r="31976" b="34709"/>
          <a:stretch/>
        </p:blipFill>
        <p:spPr>
          <a:xfrm>
            <a:off x="8267131" y="2982086"/>
            <a:ext cx="3657600" cy="3657600"/>
          </a:xfrm>
          <a:prstGeom prst="rect">
            <a:avLst/>
          </a:prstGeom>
        </p:spPr>
      </p:pic>
    </p:spTree>
    <p:extLst>
      <p:ext uri="{BB962C8B-B14F-4D97-AF65-F5344CB8AC3E}">
        <p14:creationId xmlns:p14="http://schemas.microsoft.com/office/powerpoint/2010/main" val="415878783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C53C1-36F5-4515-9DC4-E1ABC5E61121}"/>
              </a:ext>
            </a:extLst>
          </p:cNvPr>
          <p:cNvSpPr>
            <a:spLocks noGrp="1"/>
          </p:cNvSpPr>
          <p:nvPr>
            <p:ph type="title"/>
          </p:nvPr>
        </p:nvSpPr>
        <p:spPr/>
        <p:txBody>
          <a:bodyPr/>
          <a:lstStyle/>
          <a:p>
            <a:r>
              <a:rPr lang="en-US" dirty="0"/>
              <a:t>Power BI Data Gateway</a:t>
            </a:r>
          </a:p>
        </p:txBody>
      </p:sp>
      <p:sp>
        <p:nvSpPr>
          <p:cNvPr id="3" name="Text Placeholder 2">
            <a:extLst>
              <a:ext uri="{FF2B5EF4-FFF2-40B4-BE49-F238E27FC236}">
                <a16:creationId xmlns:a16="http://schemas.microsoft.com/office/drawing/2014/main" id="{8D33FF09-0BE8-440E-B24D-771D16223656}"/>
              </a:ext>
            </a:extLst>
          </p:cNvPr>
          <p:cNvSpPr>
            <a:spLocks noGrp="1"/>
          </p:cNvSpPr>
          <p:nvPr>
            <p:ph type="body" sz="quarter" idx="10"/>
          </p:nvPr>
        </p:nvSpPr>
        <p:spPr>
          <a:xfrm>
            <a:off x="269303" y="1187644"/>
            <a:ext cx="7995794" cy="4124206"/>
          </a:xfrm>
        </p:spPr>
        <p:txBody>
          <a:bodyPr/>
          <a:lstStyle/>
          <a:p>
            <a:r>
              <a:rPr lang="en-US" sz="3200" dirty="0"/>
              <a:t>Acts as the bridge between the Power BI Service and your on-premise data sources (DirectQuery, Import, Live Query)</a:t>
            </a:r>
          </a:p>
          <a:p>
            <a:r>
              <a:rPr lang="en-US" sz="3200" dirty="0"/>
              <a:t>Installed/managed by IT/Power BI Admin (Enterprise)</a:t>
            </a:r>
          </a:p>
          <a:p>
            <a:r>
              <a:rPr lang="en-US" sz="3200" dirty="0"/>
              <a:t>Installed/managed by power user (Personal)</a:t>
            </a:r>
          </a:p>
          <a:p>
            <a:r>
              <a:rPr lang="en-US" sz="3200" dirty="0"/>
              <a:t>Users access reports that use the gateway</a:t>
            </a:r>
          </a:p>
          <a:p>
            <a:r>
              <a:rPr lang="en-US" sz="3200" dirty="0"/>
              <a:t>Costs nothing</a:t>
            </a:r>
          </a:p>
        </p:txBody>
      </p:sp>
      <p:pic>
        <p:nvPicPr>
          <p:cNvPr id="6" name="Picture 5" descr="A circuit board&#10;&#10;Description generated with very high confidence">
            <a:extLst>
              <a:ext uri="{FF2B5EF4-FFF2-40B4-BE49-F238E27FC236}">
                <a16:creationId xmlns:a16="http://schemas.microsoft.com/office/drawing/2014/main" id="{140D5BFA-BDC2-4E2B-97E3-0BF7732DD331}"/>
              </a:ext>
            </a:extLst>
          </p:cNvPr>
          <p:cNvPicPr>
            <a:picLocks noChangeAspect="1"/>
          </p:cNvPicPr>
          <p:nvPr/>
        </p:nvPicPr>
        <p:blipFill rotWithShape="1">
          <a:blip r:embed="rId2">
            <a:extLst>
              <a:ext uri="{28A0092B-C50C-407E-A947-70E740481C1C}">
                <a14:useLocalDpi xmlns:a14="http://schemas.microsoft.com/office/drawing/2010/main" val="0"/>
              </a:ext>
            </a:extLst>
          </a:blip>
          <a:srcRect l="21987" t="34773" r="54529" b="28958"/>
          <a:stretch/>
        </p:blipFill>
        <p:spPr>
          <a:xfrm>
            <a:off x="8265097" y="2956976"/>
            <a:ext cx="3657600" cy="3657600"/>
          </a:xfrm>
          <a:prstGeom prst="rect">
            <a:avLst/>
          </a:prstGeom>
          <a:effectLst/>
        </p:spPr>
      </p:pic>
    </p:spTree>
    <p:extLst>
      <p:ext uri="{BB962C8B-B14F-4D97-AF65-F5344CB8AC3E}">
        <p14:creationId xmlns:p14="http://schemas.microsoft.com/office/powerpoint/2010/main" val="298049889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6D461-FFC7-41FE-84D7-D9624E5C4E42}"/>
              </a:ext>
            </a:extLst>
          </p:cNvPr>
          <p:cNvSpPr>
            <a:spLocks noGrp="1"/>
          </p:cNvSpPr>
          <p:nvPr>
            <p:ph type="title"/>
          </p:nvPr>
        </p:nvSpPr>
        <p:spPr/>
        <p:txBody>
          <a:bodyPr/>
          <a:lstStyle/>
          <a:p>
            <a:r>
              <a:rPr lang="en-US" dirty="0"/>
              <a:t>Download the </a:t>
            </a:r>
            <a:r>
              <a:rPr lang="en-US" dirty="0">
                <a:hlinkClick r:id="rId2"/>
              </a:rPr>
              <a:t>Data Gateway here</a:t>
            </a:r>
            <a:endParaRPr lang="en-US" dirty="0"/>
          </a:p>
        </p:txBody>
      </p:sp>
      <p:sp>
        <p:nvSpPr>
          <p:cNvPr id="3" name="Text Placeholder 2">
            <a:extLst>
              <a:ext uri="{FF2B5EF4-FFF2-40B4-BE49-F238E27FC236}">
                <a16:creationId xmlns:a16="http://schemas.microsoft.com/office/drawing/2014/main" id="{BAB5BCA3-A356-41FC-836C-37DC5D18C376}"/>
              </a:ext>
            </a:extLst>
          </p:cNvPr>
          <p:cNvSpPr>
            <a:spLocks noGrp="1"/>
          </p:cNvSpPr>
          <p:nvPr>
            <p:ph type="body" sz="quarter" idx="10"/>
          </p:nvPr>
        </p:nvSpPr>
        <p:spPr/>
        <p:txBody>
          <a:bodyPr/>
          <a:lstStyle/>
          <a:p>
            <a:endParaRPr lang="en-US"/>
          </a:p>
        </p:txBody>
      </p:sp>
      <p:pic>
        <p:nvPicPr>
          <p:cNvPr id="5" name="Picture 4" descr="A screenshot of a cell phone&#10;&#10;Description generated with very high confidence">
            <a:extLst>
              <a:ext uri="{FF2B5EF4-FFF2-40B4-BE49-F238E27FC236}">
                <a16:creationId xmlns:a16="http://schemas.microsoft.com/office/drawing/2014/main" id="{0E6C0380-A378-4242-A9A6-776EFC540C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5524" y="1529000"/>
            <a:ext cx="4780952" cy="3800000"/>
          </a:xfrm>
          <a:prstGeom prst="rect">
            <a:avLst/>
          </a:prstGeom>
        </p:spPr>
      </p:pic>
    </p:spTree>
    <p:extLst>
      <p:ext uri="{BB962C8B-B14F-4D97-AF65-F5344CB8AC3E}">
        <p14:creationId xmlns:p14="http://schemas.microsoft.com/office/powerpoint/2010/main" val="207188596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66EDC-20AA-4ED2-9730-43146412954B}"/>
              </a:ext>
            </a:extLst>
          </p:cNvPr>
          <p:cNvSpPr>
            <a:spLocks noGrp="1"/>
          </p:cNvSpPr>
          <p:nvPr>
            <p:ph type="title"/>
          </p:nvPr>
        </p:nvSpPr>
        <p:spPr/>
        <p:txBody>
          <a:bodyPr/>
          <a:lstStyle/>
          <a:p>
            <a:r>
              <a:rPr lang="en-US" dirty="0"/>
              <a:t>Power BI Premium</a:t>
            </a:r>
          </a:p>
        </p:txBody>
      </p:sp>
      <p:sp>
        <p:nvSpPr>
          <p:cNvPr id="3" name="Text Placeholder 2">
            <a:extLst>
              <a:ext uri="{FF2B5EF4-FFF2-40B4-BE49-F238E27FC236}">
                <a16:creationId xmlns:a16="http://schemas.microsoft.com/office/drawing/2014/main" id="{10B9D943-D51A-44E8-B537-A943C041CAB7}"/>
              </a:ext>
            </a:extLst>
          </p:cNvPr>
          <p:cNvSpPr>
            <a:spLocks noGrp="1"/>
          </p:cNvSpPr>
          <p:nvPr>
            <p:ph type="body" sz="quarter" idx="10"/>
          </p:nvPr>
        </p:nvSpPr>
        <p:spPr>
          <a:xfrm>
            <a:off x="269303" y="1187644"/>
            <a:ext cx="7995794" cy="4025717"/>
          </a:xfrm>
        </p:spPr>
        <p:txBody>
          <a:bodyPr/>
          <a:lstStyle/>
          <a:p>
            <a:r>
              <a:rPr lang="en-US" sz="3200" dirty="0"/>
              <a:t>Dedicated capacity for running the Power BI organization for your team only</a:t>
            </a:r>
          </a:p>
          <a:p>
            <a:r>
              <a:rPr lang="en-US" sz="3200" dirty="0"/>
              <a:t>Supports sharing across a broad range of users</a:t>
            </a:r>
          </a:p>
          <a:p>
            <a:r>
              <a:rPr lang="en-US" sz="3200" dirty="0"/>
              <a:t>Supports embedding in custom applications</a:t>
            </a:r>
          </a:p>
          <a:p>
            <a:r>
              <a:rPr lang="en-US" sz="3200" dirty="0"/>
              <a:t>Licensed at a capacity level instead of by user</a:t>
            </a:r>
          </a:p>
        </p:txBody>
      </p:sp>
      <p:pic>
        <p:nvPicPr>
          <p:cNvPr id="4" name="Picture 3" descr="A circuit board&#10;&#10;Description generated with very high confidence">
            <a:extLst>
              <a:ext uri="{FF2B5EF4-FFF2-40B4-BE49-F238E27FC236}">
                <a16:creationId xmlns:a16="http://schemas.microsoft.com/office/drawing/2014/main" id="{66A01194-3E5C-4ABC-9E6D-CD8E5AB076BF}"/>
              </a:ext>
            </a:extLst>
          </p:cNvPr>
          <p:cNvPicPr>
            <a:picLocks noChangeAspect="1"/>
          </p:cNvPicPr>
          <p:nvPr/>
        </p:nvPicPr>
        <p:blipFill rotWithShape="1">
          <a:blip r:embed="rId3">
            <a:extLst>
              <a:ext uri="{28A0092B-C50C-407E-A947-70E740481C1C}">
                <a14:useLocalDpi xmlns:a14="http://schemas.microsoft.com/office/drawing/2010/main" val="0"/>
              </a:ext>
            </a:extLst>
          </a:blip>
          <a:srcRect l="52715" t="35929" r="35871" b="46442"/>
          <a:stretch/>
        </p:blipFill>
        <p:spPr>
          <a:xfrm>
            <a:off x="8265097" y="2910889"/>
            <a:ext cx="3657600" cy="3657600"/>
          </a:xfrm>
          <a:prstGeom prst="rect">
            <a:avLst/>
          </a:prstGeom>
        </p:spPr>
      </p:pic>
    </p:spTree>
    <p:extLst>
      <p:ext uri="{BB962C8B-B14F-4D97-AF65-F5344CB8AC3E}">
        <p14:creationId xmlns:p14="http://schemas.microsoft.com/office/powerpoint/2010/main" val="312164892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Dedicated Instance of the Power BI Service</a:t>
            </a:r>
          </a:p>
        </p:txBody>
      </p:sp>
      <p:grpSp>
        <p:nvGrpSpPr>
          <p:cNvPr id="4" name="Group 3"/>
          <p:cNvGrpSpPr/>
          <p:nvPr/>
        </p:nvGrpSpPr>
        <p:grpSpPr>
          <a:xfrm>
            <a:off x="5184153" y="3040119"/>
            <a:ext cx="862599" cy="1289650"/>
            <a:chOff x="5332261" y="2813535"/>
            <a:chExt cx="862721" cy="1289833"/>
          </a:xfrm>
          <a:solidFill>
            <a:srgbClr val="FFB900"/>
          </a:solidFill>
        </p:grpSpPr>
        <p:sp>
          <p:nvSpPr>
            <p:cNvPr id="5" name="Rectangle 4"/>
            <p:cNvSpPr/>
            <p:nvPr/>
          </p:nvSpPr>
          <p:spPr bwMode="auto">
            <a:xfrm>
              <a:off x="5335946" y="2813535"/>
              <a:ext cx="841527" cy="128438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nvGrpSpPr>
            <p:cNvPr id="6" name="Group 5"/>
            <p:cNvGrpSpPr/>
            <p:nvPr/>
          </p:nvGrpSpPr>
          <p:grpSpPr>
            <a:xfrm>
              <a:off x="5332261" y="2829009"/>
              <a:ext cx="862721" cy="1274359"/>
              <a:chOff x="8801100" y="3312597"/>
              <a:chExt cx="1000125" cy="1477328"/>
            </a:xfrm>
            <a:grpFill/>
          </p:grpSpPr>
          <p:grpSp>
            <p:nvGrpSpPr>
              <p:cNvPr id="7" name="Group 6"/>
              <p:cNvGrpSpPr/>
              <p:nvPr/>
            </p:nvGrpSpPr>
            <p:grpSpPr>
              <a:xfrm>
                <a:off x="8801100" y="3312597"/>
                <a:ext cx="1000125" cy="1477328"/>
                <a:chOff x="8801100" y="3312597"/>
                <a:chExt cx="1000125" cy="1477328"/>
              </a:xfrm>
              <a:grpFill/>
            </p:grpSpPr>
            <p:sp>
              <p:nvSpPr>
                <p:cNvPr id="12" name="Rectangle 11"/>
                <p:cNvSpPr/>
                <p:nvPr/>
              </p:nvSpPr>
              <p:spPr bwMode="auto">
                <a:xfrm>
                  <a:off x="8801100" y="3312597"/>
                  <a:ext cx="1000125" cy="369332"/>
                </a:xfrm>
                <a:prstGeom prst="rect">
                  <a:avLst/>
                </a:prstGeom>
                <a:grpFill/>
                <a:ln w="44450">
                  <a:solidFill>
                    <a:schemeClr val="tx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74">
                    <a:defRPr/>
                  </a:pPr>
                  <a:endParaRPr lang="en-US" sz="1961">
                    <a:gradFill>
                      <a:gsLst>
                        <a:gs pos="5439">
                          <a:srgbClr val="F8F8F8"/>
                        </a:gs>
                        <a:gs pos="10000">
                          <a:srgbClr val="F8F8F8"/>
                        </a:gs>
                      </a:gsLst>
                      <a:lin ang="5400000" scaled="0"/>
                    </a:gradFill>
                    <a:latin typeface="Segoe UI"/>
                  </a:endParaRPr>
                </a:p>
              </p:txBody>
            </p:sp>
            <p:sp>
              <p:nvSpPr>
                <p:cNvPr id="13" name="Rectangle 12"/>
                <p:cNvSpPr/>
                <p:nvPr/>
              </p:nvSpPr>
              <p:spPr bwMode="auto">
                <a:xfrm>
                  <a:off x="8801100" y="3681929"/>
                  <a:ext cx="1000125" cy="369332"/>
                </a:xfrm>
                <a:prstGeom prst="rect">
                  <a:avLst/>
                </a:prstGeom>
                <a:grpFill/>
                <a:ln w="44450">
                  <a:solidFill>
                    <a:schemeClr val="tx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74">
                    <a:defRPr/>
                  </a:pPr>
                  <a:endParaRPr lang="en-US" sz="1961">
                    <a:gradFill>
                      <a:gsLst>
                        <a:gs pos="5439">
                          <a:srgbClr val="F8F8F8"/>
                        </a:gs>
                        <a:gs pos="10000">
                          <a:srgbClr val="F8F8F8"/>
                        </a:gs>
                      </a:gsLst>
                      <a:lin ang="5400000" scaled="0"/>
                    </a:gradFill>
                    <a:latin typeface="Segoe UI"/>
                  </a:endParaRPr>
                </a:p>
              </p:txBody>
            </p:sp>
            <p:sp>
              <p:nvSpPr>
                <p:cNvPr id="14" name="Rectangle 13"/>
                <p:cNvSpPr/>
                <p:nvPr/>
              </p:nvSpPr>
              <p:spPr bwMode="auto">
                <a:xfrm>
                  <a:off x="8801100" y="4051261"/>
                  <a:ext cx="1000125" cy="369332"/>
                </a:xfrm>
                <a:prstGeom prst="rect">
                  <a:avLst/>
                </a:prstGeom>
                <a:grpFill/>
                <a:ln w="44450">
                  <a:solidFill>
                    <a:schemeClr val="tx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74">
                    <a:defRPr/>
                  </a:pPr>
                  <a:endParaRPr lang="en-US" sz="1961">
                    <a:gradFill>
                      <a:gsLst>
                        <a:gs pos="5439">
                          <a:srgbClr val="F8F8F8"/>
                        </a:gs>
                        <a:gs pos="10000">
                          <a:srgbClr val="F8F8F8"/>
                        </a:gs>
                      </a:gsLst>
                      <a:lin ang="5400000" scaled="0"/>
                    </a:gradFill>
                    <a:latin typeface="Segoe UI"/>
                  </a:endParaRPr>
                </a:p>
              </p:txBody>
            </p:sp>
            <p:sp>
              <p:nvSpPr>
                <p:cNvPr id="15" name="Rectangle 14"/>
                <p:cNvSpPr/>
                <p:nvPr/>
              </p:nvSpPr>
              <p:spPr bwMode="auto">
                <a:xfrm>
                  <a:off x="8801100" y="4420593"/>
                  <a:ext cx="1000125" cy="369332"/>
                </a:xfrm>
                <a:prstGeom prst="rect">
                  <a:avLst/>
                </a:prstGeom>
                <a:grpFill/>
                <a:ln w="44450">
                  <a:solidFill>
                    <a:schemeClr val="tx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74">
                    <a:defRPr/>
                  </a:pPr>
                  <a:endParaRPr lang="en-US" sz="1961">
                    <a:gradFill>
                      <a:gsLst>
                        <a:gs pos="5439">
                          <a:srgbClr val="F8F8F8"/>
                        </a:gs>
                        <a:gs pos="10000">
                          <a:srgbClr val="F8F8F8"/>
                        </a:gs>
                      </a:gsLst>
                      <a:lin ang="5400000" scaled="0"/>
                    </a:gradFill>
                    <a:latin typeface="Segoe UI"/>
                  </a:endParaRPr>
                </a:p>
              </p:txBody>
            </p:sp>
          </p:grpSp>
          <p:sp>
            <p:nvSpPr>
              <p:cNvPr id="8" name="Oval 7"/>
              <p:cNvSpPr/>
              <p:nvPr/>
            </p:nvSpPr>
            <p:spPr bwMode="auto">
              <a:xfrm>
                <a:off x="9632156" y="3524250"/>
                <a:ext cx="74613" cy="74613"/>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74">
                  <a:defRPr/>
                </a:pPr>
                <a:endParaRPr lang="en-US" sz="1961">
                  <a:gradFill>
                    <a:gsLst>
                      <a:gs pos="5439">
                        <a:srgbClr val="F8F8F8"/>
                      </a:gs>
                      <a:gs pos="10000">
                        <a:srgbClr val="F8F8F8"/>
                      </a:gs>
                    </a:gsLst>
                    <a:lin ang="5400000" scaled="0"/>
                  </a:gradFill>
                  <a:latin typeface="Segoe UI"/>
                </a:endParaRPr>
              </a:p>
            </p:txBody>
          </p:sp>
          <p:sp>
            <p:nvSpPr>
              <p:cNvPr id="9" name="Oval 8"/>
              <p:cNvSpPr/>
              <p:nvPr/>
            </p:nvSpPr>
            <p:spPr bwMode="auto">
              <a:xfrm>
                <a:off x="9632156" y="3892758"/>
                <a:ext cx="74613" cy="74613"/>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74">
                  <a:defRPr/>
                </a:pPr>
                <a:endParaRPr lang="en-US" sz="1961">
                  <a:gradFill>
                    <a:gsLst>
                      <a:gs pos="5439">
                        <a:srgbClr val="F8F8F8"/>
                      </a:gs>
                      <a:gs pos="10000">
                        <a:srgbClr val="F8F8F8"/>
                      </a:gs>
                    </a:gsLst>
                    <a:lin ang="5400000" scaled="0"/>
                  </a:gradFill>
                  <a:latin typeface="Segoe UI"/>
                </a:endParaRPr>
              </a:p>
            </p:txBody>
          </p:sp>
          <p:sp>
            <p:nvSpPr>
              <p:cNvPr id="10" name="Oval 9"/>
              <p:cNvSpPr/>
              <p:nvPr/>
            </p:nvSpPr>
            <p:spPr bwMode="auto">
              <a:xfrm>
                <a:off x="9632156" y="4261266"/>
                <a:ext cx="74613" cy="74613"/>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74">
                  <a:defRPr/>
                </a:pPr>
                <a:endParaRPr lang="en-US" sz="1961">
                  <a:gradFill>
                    <a:gsLst>
                      <a:gs pos="5439">
                        <a:srgbClr val="F8F8F8"/>
                      </a:gs>
                      <a:gs pos="10000">
                        <a:srgbClr val="F8F8F8"/>
                      </a:gs>
                    </a:gsLst>
                    <a:lin ang="5400000" scaled="0"/>
                  </a:gradFill>
                  <a:latin typeface="Segoe UI"/>
                </a:endParaRPr>
              </a:p>
            </p:txBody>
          </p:sp>
          <p:sp>
            <p:nvSpPr>
              <p:cNvPr id="11" name="Oval 10"/>
              <p:cNvSpPr/>
              <p:nvPr/>
            </p:nvSpPr>
            <p:spPr bwMode="auto">
              <a:xfrm>
                <a:off x="9632156" y="4629774"/>
                <a:ext cx="74613" cy="74613"/>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74">
                  <a:defRPr/>
                </a:pPr>
                <a:endParaRPr lang="en-US" sz="1961">
                  <a:gradFill>
                    <a:gsLst>
                      <a:gs pos="5439">
                        <a:srgbClr val="F8F8F8"/>
                      </a:gs>
                      <a:gs pos="10000">
                        <a:srgbClr val="F8F8F8"/>
                      </a:gs>
                    </a:gsLst>
                    <a:lin ang="5400000" scaled="0"/>
                  </a:gradFill>
                  <a:latin typeface="Segoe UI"/>
                </a:endParaRPr>
              </a:p>
            </p:txBody>
          </p:sp>
        </p:grpSp>
      </p:grpSp>
      <p:grpSp>
        <p:nvGrpSpPr>
          <p:cNvPr id="16" name="Group 15"/>
          <p:cNvGrpSpPr/>
          <p:nvPr/>
        </p:nvGrpSpPr>
        <p:grpSpPr>
          <a:xfrm>
            <a:off x="6168900" y="3037396"/>
            <a:ext cx="862599" cy="1289650"/>
            <a:chOff x="5332261" y="2813535"/>
            <a:chExt cx="862721" cy="1289833"/>
          </a:xfrm>
          <a:solidFill>
            <a:srgbClr val="FFB900"/>
          </a:solidFill>
        </p:grpSpPr>
        <p:sp>
          <p:nvSpPr>
            <p:cNvPr id="17" name="Rectangle 16"/>
            <p:cNvSpPr/>
            <p:nvPr/>
          </p:nvSpPr>
          <p:spPr bwMode="auto">
            <a:xfrm>
              <a:off x="5335946" y="2813535"/>
              <a:ext cx="841527" cy="128438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nvGrpSpPr>
            <p:cNvPr id="18" name="Group 17"/>
            <p:cNvGrpSpPr/>
            <p:nvPr/>
          </p:nvGrpSpPr>
          <p:grpSpPr>
            <a:xfrm>
              <a:off x="5332261" y="2829009"/>
              <a:ext cx="862721" cy="1274359"/>
              <a:chOff x="8801100" y="3312597"/>
              <a:chExt cx="1000125" cy="1477328"/>
            </a:xfrm>
            <a:grpFill/>
          </p:grpSpPr>
          <p:grpSp>
            <p:nvGrpSpPr>
              <p:cNvPr id="19" name="Group 18"/>
              <p:cNvGrpSpPr/>
              <p:nvPr/>
            </p:nvGrpSpPr>
            <p:grpSpPr>
              <a:xfrm>
                <a:off x="8801100" y="3312597"/>
                <a:ext cx="1000125" cy="1477328"/>
                <a:chOff x="8801100" y="3312597"/>
                <a:chExt cx="1000125" cy="1477328"/>
              </a:xfrm>
              <a:grpFill/>
            </p:grpSpPr>
            <p:sp>
              <p:nvSpPr>
                <p:cNvPr id="24" name="Rectangle 23"/>
                <p:cNvSpPr/>
                <p:nvPr/>
              </p:nvSpPr>
              <p:spPr bwMode="auto">
                <a:xfrm>
                  <a:off x="8801100" y="3312597"/>
                  <a:ext cx="1000125" cy="369332"/>
                </a:xfrm>
                <a:prstGeom prst="rect">
                  <a:avLst/>
                </a:prstGeom>
                <a:grpFill/>
                <a:ln w="44450">
                  <a:solidFill>
                    <a:schemeClr val="tx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74">
                    <a:defRPr/>
                  </a:pPr>
                  <a:endParaRPr lang="en-US" sz="1961">
                    <a:gradFill>
                      <a:gsLst>
                        <a:gs pos="5439">
                          <a:srgbClr val="F8F8F8"/>
                        </a:gs>
                        <a:gs pos="10000">
                          <a:srgbClr val="F8F8F8"/>
                        </a:gs>
                      </a:gsLst>
                      <a:lin ang="5400000" scaled="0"/>
                    </a:gradFill>
                    <a:latin typeface="Segoe UI"/>
                  </a:endParaRPr>
                </a:p>
              </p:txBody>
            </p:sp>
            <p:sp>
              <p:nvSpPr>
                <p:cNvPr id="25" name="Rectangle 24"/>
                <p:cNvSpPr/>
                <p:nvPr/>
              </p:nvSpPr>
              <p:spPr bwMode="auto">
                <a:xfrm>
                  <a:off x="8801100" y="3681929"/>
                  <a:ext cx="1000125" cy="369332"/>
                </a:xfrm>
                <a:prstGeom prst="rect">
                  <a:avLst/>
                </a:prstGeom>
                <a:grpFill/>
                <a:ln w="44450">
                  <a:solidFill>
                    <a:schemeClr val="tx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74">
                    <a:defRPr/>
                  </a:pPr>
                  <a:endParaRPr lang="en-US" sz="1961">
                    <a:gradFill>
                      <a:gsLst>
                        <a:gs pos="5439">
                          <a:srgbClr val="F8F8F8"/>
                        </a:gs>
                        <a:gs pos="10000">
                          <a:srgbClr val="F8F8F8"/>
                        </a:gs>
                      </a:gsLst>
                      <a:lin ang="5400000" scaled="0"/>
                    </a:gradFill>
                    <a:latin typeface="Segoe UI"/>
                  </a:endParaRPr>
                </a:p>
              </p:txBody>
            </p:sp>
            <p:sp>
              <p:nvSpPr>
                <p:cNvPr id="26" name="Rectangle 25"/>
                <p:cNvSpPr/>
                <p:nvPr/>
              </p:nvSpPr>
              <p:spPr bwMode="auto">
                <a:xfrm>
                  <a:off x="8801100" y="4051261"/>
                  <a:ext cx="1000125" cy="369332"/>
                </a:xfrm>
                <a:prstGeom prst="rect">
                  <a:avLst/>
                </a:prstGeom>
                <a:grpFill/>
                <a:ln w="44450">
                  <a:solidFill>
                    <a:schemeClr val="tx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74">
                    <a:defRPr/>
                  </a:pPr>
                  <a:endParaRPr lang="en-US" sz="1961">
                    <a:gradFill>
                      <a:gsLst>
                        <a:gs pos="5439">
                          <a:srgbClr val="F8F8F8"/>
                        </a:gs>
                        <a:gs pos="10000">
                          <a:srgbClr val="F8F8F8"/>
                        </a:gs>
                      </a:gsLst>
                      <a:lin ang="5400000" scaled="0"/>
                    </a:gradFill>
                    <a:latin typeface="Segoe UI"/>
                  </a:endParaRPr>
                </a:p>
              </p:txBody>
            </p:sp>
            <p:sp>
              <p:nvSpPr>
                <p:cNvPr id="27" name="Rectangle 26"/>
                <p:cNvSpPr/>
                <p:nvPr/>
              </p:nvSpPr>
              <p:spPr bwMode="auto">
                <a:xfrm>
                  <a:off x="8801100" y="4420593"/>
                  <a:ext cx="1000125" cy="369332"/>
                </a:xfrm>
                <a:prstGeom prst="rect">
                  <a:avLst/>
                </a:prstGeom>
                <a:grpFill/>
                <a:ln w="44450">
                  <a:solidFill>
                    <a:schemeClr val="tx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74">
                    <a:defRPr/>
                  </a:pPr>
                  <a:endParaRPr lang="en-US" sz="1961">
                    <a:gradFill>
                      <a:gsLst>
                        <a:gs pos="5439">
                          <a:srgbClr val="F8F8F8"/>
                        </a:gs>
                        <a:gs pos="10000">
                          <a:srgbClr val="F8F8F8"/>
                        </a:gs>
                      </a:gsLst>
                      <a:lin ang="5400000" scaled="0"/>
                    </a:gradFill>
                    <a:latin typeface="Segoe UI"/>
                  </a:endParaRPr>
                </a:p>
              </p:txBody>
            </p:sp>
          </p:grpSp>
          <p:sp>
            <p:nvSpPr>
              <p:cNvPr id="20" name="Oval 19"/>
              <p:cNvSpPr/>
              <p:nvPr/>
            </p:nvSpPr>
            <p:spPr bwMode="auto">
              <a:xfrm>
                <a:off x="9632156" y="3524250"/>
                <a:ext cx="74613" cy="74613"/>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74">
                  <a:defRPr/>
                </a:pPr>
                <a:endParaRPr lang="en-US" sz="1961">
                  <a:gradFill>
                    <a:gsLst>
                      <a:gs pos="5439">
                        <a:srgbClr val="F8F8F8"/>
                      </a:gs>
                      <a:gs pos="10000">
                        <a:srgbClr val="F8F8F8"/>
                      </a:gs>
                    </a:gsLst>
                    <a:lin ang="5400000" scaled="0"/>
                  </a:gradFill>
                  <a:latin typeface="Segoe UI"/>
                </a:endParaRPr>
              </a:p>
            </p:txBody>
          </p:sp>
          <p:sp>
            <p:nvSpPr>
              <p:cNvPr id="21" name="Oval 20"/>
              <p:cNvSpPr/>
              <p:nvPr/>
            </p:nvSpPr>
            <p:spPr bwMode="auto">
              <a:xfrm>
                <a:off x="9632156" y="3892758"/>
                <a:ext cx="74613" cy="74613"/>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74">
                  <a:defRPr/>
                </a:pPr>
                <a:endParaRPr lang="en-US" sz="1961">
                  <a:gradFill>
                    <a:gsLst>
                      <a:gs pos="5439">
                        <a:srgbClr val="F8F8F8"/>
                      </a:gs>
                      <a:gs pos="10000">
                        <a:srgbClr val="F8F8F8"/>
                      </a:gs>
                    </a:gsLst>
                    <a:lin ang="5400000" scaled="0"/>
                  </a:gradFill>
                  <a:latin typeface="Segoe UI"/>
                </a:endParaRPr>
              </a:p>
            </p:txBody>
          </p:sp>
          <p:sp>
            <p:nvSpPr>
              <p:cNvPr id="22" name="Oval 21"/>
              <p:cNvSpPr/>
              <p:nvPr/>
            </p:nvSpPr>
            <p:spPr bwMode="auto">
              <a:xfrm>
                <a:off x="9632156" y="4261266"/>
                <a:ext cx="74613" cy="74613"/>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74">
                  <a:defRPr/>
                </a:pPr>
                <a:endParaRPr lang="en-US" sz="1961">
                  <a:gradFill>
                    <a:gsLst>
                      <a:gs pos="5439">
                        <a:srgbClr val="F8F8F8"/>
                      </a:gs>
                      <a:gs pos="10000">
                        <a:srgbClr val="F8F8F8"/>
                      </a:gs>
                    </a:gsLst>
                    <a:lin ang="5400000" scaled="0"/>
                  </a:gradFill>
                  <a:latin typeface="Segoe UI"/>
                </a:endParaRPr>
              </a:p>
            </p:txBody>
          </p:sp>
          <p:sp>
            <p:nvSpPr>
              <p:cNvPr id="23" name="Oval 22"/>
              <p:cNvSpPr/>
              <p:nvPr/>
            </p:nvSpPr>
            <p:spPr bwMode="auto">
              <a:xfrm>
                <a:off x="9632156" y="4629774"/>
                <a:ext cx="74613" cy="74613"/>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74">
                  <a:defRPr/>
                </a:pPr>
                <a:endParaRPr lang="en-US" sz="1961">
                  <a:gradFill>
                    <a:gsLst>
                      <a:gs pos="5439">
                        <a:srgbClr val="F8F8F8"/>
                      </a:gs>
                      <a:gs pos="10000">
                        <a:srgbClr val="F8F8F8"/>
                      </a:gs>
                    </a:gsLst>
                    <a:lin ang="5400000" scaled="0"/>
                  </a:gradFill>
                  <a:latin typeface="Segoe UI"/>
                </a:endParaRPr>
              </a:p>
            </p:txBody>
          </p:sp>
        </p:grpSp>
      </p:grpSp>
      <p:sp>
        <p:nvSpPr>
          <p:cNvPr id="28" name="Oval 27"/>
          <p:cNvSpPr/>
          <p:nvPr/>
        </p:nvSpPr>
        <p:spPr bwMode="auto">
          <a:xfrm>
            <a:off x="3932546" y="1826762"/>
            <a:ext cx="4363478" cy="4363478"/>
          </a:xfrm>
          <a:prstGeom prst="ellipse">
            <a:avLst/>
          </a:prstGeom>
          <a:noFill/>
          <a:ln w="5715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74">
              <a:defRPr/>
            </a:pPr>
            <a:endParaRPr lang="en-US" sz="1961">
              <a:gradFill>
                <a:gsLst>
                  <a:gs pos="5439">
                    <a:srgbClr val="F8F8F8"/>
                  </a:gs>
                  <a:gs pos="10000">
                    <a:srgbClr val="F8F8F8"/>
                  </a:gs>
                </a:gsLst>
                <a:lin ang="5400000" scaled="0"/>
              </a:gradFill>
              <a:latin typeface="Segoe UI"/>
            </a:endParaRPr>
          </a:p>
        </p:txBody>
      </p:sp>
      <p:grpSp>
        <p:nvGrpSpPr>
          <p:cNvPr id="29" name="Group 28"/>
          <p:cNvGrpSpPr/>
          <p:nvPr/>
        </p:nvGrpSpPr>
        <p:grpSpPr>
          <a:xfrm>
            <a:off x="5670831" y="3522948"/>
            <a:ext cx="862599" cy="1289650"/>
            <a:chOff x="5332261" y="2813535"/>
            <a:chExt cx="862721" cy="1289833"/>
          </a:xfrm>
          <a:solidFill>
            <a:srgbClr val="FFB900"/>
          </a:solidFill>
        </p:grpSpPr>
        <p:sp>
          <p:nvSpPr>
            <p:cNvPr id="30" name="Rectangle 29"/>
            <p:cNvSpPr/>
            <p:nvPr/>
          </p:nvSpPr>
          <p:spPr bwMode="auto">
            <a:xfrm>
              <a:off x="5335946" y="2813535"/>
              <a:ext cx="841527" cy="1284389"/>
            </a:xfrm>
            <a:prstGeom prst="rect">
              <a:avLst/>
            </a:prstGeom>
            <a:grp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nvGrpSpPr>
            <p:cNvPr id="31" name="Group 30"/>
            <p:cNvGrpSpPr/>
            <p:nvPr/>
          </p:nvGrpSpPr>
          <p:grpSpPr>
            <a:xfrm>
              <a:off x="5332261" y="2829009"/>
              <a:ext cx="862721" cy="1274359"/>
              <a:chOff x="8801100" y="3312597"/>
              <a:chExt cx="1000125" cy="1477328"/>
            </a:xfrm>
            <a:grpFill/>
          </p:grpSpPr>
          <p:grpSp>
            <p:nvGrpSpPr>
              <p:cNvPr id="32" name="Group 31"/>
              <p:cNvGrpSpPr/>
              <p:nvPr/>
            </p:nvGrpSpPr>
            <p:grpSpPr>
              <a:xfrm>
                <a:off x="8801100" y="3312597"/>
                <a:ext cx="1000125" cy="1477328"/>
                <a:chOff x="8801100" y="3312597"/>
                <a:chExt cx="1000125" cy="1477328"/>
              </a:xfrm>
              <a:grpFill/>
            </p:grpSpPr>
            <p:sp>
              <p:nvSpPr>
                <p:cNvPr id="37" name="Rectangle 36"/>
                <p:cNvSpPr/>
                <p:nvPr/>
              </p:nvSpPr>
              <p:spPr bwMode="auto">
                <a:xfrm>
                  <a:off x="8801100" y="3312597"/>
                  <a:ext cx="1000125" cy="369332"/>
                </a:xfrm>
                <a:prstGeom prst="rect">
                  <a:avLst/>
                </a:prstGeom>
                <a:grpFill/>
                <a:ln w="44450">
                  <a:solidFill>
                    <a:schemeClr val="tx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74">
                    <a:defRPr/>
                  </a:pPr>
                  <a:endParaRPr lang="en-US" sz="1961">
                    <a:gradFill>
                      <a:gsLst>
                        <a:gs pos="5439">
                          <a:srgbClr val="F8F8F8"/>
                        </a:gs>
                        <a:gs pos="10000">
                          <a:srgbClr val="F8F8F8"/>
                        </a:gs>
                      </a:gsLst>
                      <a:lin ang="5400000" scaled="0"/>
                    </a:gradFill>
                    <a:latin typeface="Segoe UI"/>
                  </a:endParaRPr>
                </a:p>
              </p:txBody>
            </p:sp>
            <p:sp>
              <p:nvSpPr>
                <p:cNvPr id="38" name="Rectangle 37"/>
                <p:cNvSpPr/>
                <p:nvPr/>
              </p:nvSpPr>
              <p:spPr bwMode="auto">
                <a:xfrm>
                  <a:off x="8801100" y="3681929"/>
                  <a:ext cx="1000125" cy="369332"/>
                </a:xfrm>
                <a:prstGeom prst="rect">
                  <a:avLst/>
                </a:prstGeom>
                <a:grpFill/>
                <a:ln w="44450">
                  <a:solidFill>
                    <a:schemeClr val="tx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74">
                    <a:defRPr/>
                  </a:pPr>
                  <a:endParaRPr lang="en-US" sz="1961">
                    <a:gradFill>
                      <a:gsLst>
                        <a:gs pos="5439">
                          <a:srgbClr val="F8F8F8"/>
                        </a:gs>
                        <a:gs pos="10000">
                          <a:srgbClr val="F8F8F8"/>
                        </a:gs>
                      </a:gsLst>
                      <a:lin ang="5400000" scaled="0"/>
                    </a:gradFill>
                    <a:latin typeface="Segoe UI"/>
                  </a:endParaRPr>
                </a:p>
              </p:txBody>
            </p:sp>
            <p:sp>
              <p:nvSpPr>
                <p:cNvPr id="39" name="Rectangle 38"/>
                <p:cNvSpPr/>
                <p:nvPr/>
              </p:nvSpPr>
              <p:spPr bwMode="auto">
                <a:xfrm>
                  <a:off x="8801100" y="4051261"/>
                  <a:ext cx="1000125" cy="369332"/>
                </a:xfrm>
                <a:prstGeom prst="rect">
                  <a:avLst/>
                </a:prstGeom>
                <a:grpFill/>
                <a:ln w="44450">
                  <a:solidFill>
                    <a:schemeClr val="tx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74">
                    <a:defRPr/>
                  </a:pPr>
                  <a:endParaRPr lang="en-US" sz="1961">
                    <a:gradFill>
                      <a:gsLst>
                        <a:gs pos="5439">
                          <a:srgbClr val="F8F8F8"/>
                        </a:gs>
                        <a:gs pos="10000">
                          <a:srgbClr val="F8F8F8"/>
                        </a:gs>
                      </a:gsLst>
                      <a:lin ang="5400000" scaled="0"/>
                    </a:gradFill>
                    <a:latin typeface="Segoe UI"/>
                  </a:endParaRPr>
                </a:p>
              </p:txBody>
            </p:sp>
            <p:sp>
              <p:nvSpPr>
                <p:cNvPr id="40" name="Rectangle 39"/>
                <p:cNvSpPr/>
                <p:nvPr/>
              </p:nvSpPr>
              <p:spPr bwMode="auto">
                <a:xfrm>
                  <a:off x="8801100" y="4420593"/>
                  <a:ext cx="1000125" cy="369332"/>
                </a:xfrm>
                <a:prstGeom prst="rect">
                  <a:avLst/>
                </a:prstGeom>
                <a:grpFill/>
                <a:ln w="44450">
                  <a:solidFill>
                    <a:schemeClr val="tx1"/>
                  </a:solidFill>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74">
                    <a:defRPr/>
                  </a:pPr>
                  <a:endParaRPr lang="en-US" sz="1961">
                    <a:gradFill>
                      <a:gsLst>
                        <a:gs pos="5439">
                          <a:srgbClr val="F8F8F8"/>
                        </a:gs>
                        <a:gs pos="10000">
                          <a:srgbClr val="F8F8F8"/>
                        </a:gs>
                      </a:gsLst>
                      <a:lin ang="5400000" scaled="0"/>
                    </a:gradFill>
                    <a:latin typeface="Segoe UI"/>
                  </a:endParaRPr>
                </a:p>
              </p:txBody>
            </p:sp>
          </p:grpSp>
          <p:sp>
            <p:nvSpPr>
              <p:cNvPr id="33" name="Oval 32"/>
              <p:cNvSpPr/>
              <p:nvPr/>
            </p:nvSpPr>
            <p:spPr bwMode="auto">
              <a:xfrm>
                <a:off x="9632156" y="3524250"/>
                <a:ext cx="74613" cy="74613"/>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74">
                  <a:defRPr/>
                </a:pPr>
                <a:endParaRPr lang="en-US" sz="1961">
                  <a:gradFill>
                    <a:gsLst>
                      <a:gs pos="5439">
                        <a:srgbClr val="F8F8F8"/>
                      </a:gs>
                      <a:gs pos="10000">
                        <a:srgbClr val="F8F8F8"/>
                      </a:gs>
                    </a:gsLst>
                    <a:lin ang="5400000" scaled="0"/>
                  </a:gradFill>
                  <a:latin typeface="Segoe UI"/>
                </a:endParaRPr>
              </a:p>
            </p:txBody>
          </p:sp>
          <p:sp>
            <p:nvSpPr>
              <p:cNvPr id="34" name="Oval 33"/>
              <p:cNvSpPr/>
              <p:nvPr/>
            </p:nvSpPr>
            <p:spPr bwMode="auto">
              <a:xfrm>
                <a:off x="9632156" y="3892758"/>
                <a:ext cx="74613" cy="74613"/>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74">
                  <a:defRPr/>
                </a:pPr>
                <a:endParaRPr lang="en-US" sz="1961">
                  <a:gradFill>
                    <a:gsLst>
                      <a:gs pos="5439">
                        <a:srgbClr val="F8F8F8"/>
                      </a:gs>
                      <a:gs pos="10000">
                        <a:srgbClr val="F8F8F8"/>
                      </a:gs>
                    </a:gsLst>
                    <a:lin ang="5400000" scaled="0"/>
                  </a:gradFill>
                  <a:latin typeface="Segoe UI"/>
                </a:endParaRPr>
              </a:p>
            </p:txBody>
          </p:sp>
          <p:sp>
            <p:nvSpPr>
              <p:cNvPr id="35" name="Oval 34"/>
              <p:cNvSpPr/>
              <p:nvPr/>
            </p:nvSpPr>
            <p:spPr bwMode="auto">
              <a:xfrm>
                <a:off x="9632156" y="4261266"/>
                <a:ext cx="74613" cy="74613"/>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74">
                  <a:defRPr/>
                </a:pPr>
                <a:endParaRPr lang="en-US" sz="1961">
                  <a:gradFill>
                    <a:gsLst>
                      <a:gs pos="5439">
                        <a:srgbClr val="F8F8F8"/>
                      </a:gs>
                      <a:gs pos="10000">
                        <a:srgbClr val="F8F8F8"/>
                      </a:gs>
                    </a:gsLst>
                    <a:lin ang="5400000" scaled="0"/>
                  </a:gradFill>
                  <a:latin typeface="Segoe UI"/>
                </a:endParaRPr>
              </a:p>
            </p:txBody>
          </p:sp>
          <p:sp>
            <p:nvSpPr>
              <p:cNvPr id="36" name="Oval 35"/>
              <p:cNvSpPr/>
              <p:nvPr/>
            </p:nvSpPr>
            <p:spPr bwMode="auto">
              <a:xfrm>
                <a:off x="9632156" y="4629774"/>
                <a:ext cx="74613" cy="74613"/>
              </a:xfrm>
              <a:prstGeom prst="ellipse">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74">
                  <a:defRPr/>
                </a:pPr>
                <a:endParaRPr lang="en-US" sz="1961">
                  <a:gradFill>
                    <a:gsLst>
                      <a:gs pos="5439">
                        <a:srgbClr val="F8F8F8"/>
                      </a:gs>
                      <a:gs pos="10000">
                        <a:srgbClr val="F8F8F8"/>
                      </a:gs>
                    </a:gsLst>
                    <a:lin ang="5400000" scaled="0"/>
                  </a:gradFill>
                  <a:latin typeface="Segoe UI"/>
                </a:endParaRPr>
              </a:p>
            </p:txBody>
          </p:sp>
        </p:grpSp>
      </p:grpSp>
      <p:sp>
        <p:nvSpPr>
          <p:cNvPr id="43" name="TextBox 42"/>
          <p:cNvSpPr txBox="1"/>
          <p:nvPr/>
        </p:nvSpPr>
        <p:spPr>
          <a:xfrm>
            <a:off x="4778944" y="4877817"/>
            <a:ext cx="2808116" cy="544688"/>
          </a:xfrm>
          <a:prstGeom prst="rect">
            <a:avLst/>
          </a:prstGeom>
          <a:noFill/>
        </p:spPr>
        <p:txBody>
          <a:bodyPr wrap="square" lIns="182854" tIns="146284" rIns="182854" bIns="146284" rtlCol="0">
            <a:spAutoFit/>
          </a:bodyPr>
          <a:lstStyle/>
          <a:p>
            <a:pPr algn="ctr">
              <a:lnSpc>
                <a:spcPct val="90000"/>
              </a:lnSpc>
              <a:spcAft>
                <a:spcPts val="600"/>
              </a:spcAft>
            </a:pPr>
            <a:r>
              <a:rPr lang="en-US">
                <a:gradFill>
                  <a:gsLst>
                    <a:gs pos="2917">
                      <a:schemeClr val="tx1"/>
                    </a:gs>
                    <a:gs pos="30000">
                      <a:schemeClr val="tx1"/>
                    </a:gs>
                  </a:gsLst>
                  <a:lin ang="5400000" scaled="0"/>
                </a:gradFill>
              </a:rPr>
              <a:t>Customers 1, 2, 3, … n</a:t>
            </a:r>
          </a:p>
        </p:txBody>
      </p:sp>
      <p:sp>
        <p:nvSpPr>
          <p:cNvPr id="45" name="Rectangle 44"/>
          <p:cNvSpPr/>
          <p:nvPr/>
        </p:nvSpPr>
        <p:spPr>
          <a:xfrm>
            <a:off x="4787200" y="2442880"/>
            <a:ext cx="2547307" cy="325858"/>
          </a:xfrm>
          <a:prstGeom prst="rect">
            <a:avLst/>
          </a:prstGeom>
        </p:spPr>
        <p:txBody>
          <a:bodyPr wrap="square" lIns="0" tIns="0" rIns="0" bIns="0">
            <a:spAutoFit/>
          </a:bodyPr>
          <a:lstStyle/>
          <a:p>
            <a:pPr marL="0" lvl="1" algn="ctr" defTabSz="1110638">
              <a:lnSpc>
                <a:spcPct val="90000"/>
              </a:lnSpc>
              <a:spcAft>
                <a:spcPct val="35000"/>
              </a:spcAft>
              <a:defRPr/>
            </a:pPr>
            <a:r>
              <a:rPr lang="en-US" sz="2353">
                <a:gradFill>
                  <a:gsLst>
                    <a:gs pos="1250">
                      <a:schemeClr val="tx1"/>
                    </a:gs>
                    <a:gs pos="100000">
                      <a:schemeClr val="tx1"/>
                    </a:gs>
                  </a:gsLst>
                  <a:lin ang="5400000" scaled="0"/>
                </a:gradFill>
                <a:latin typeface="Segoe UI Semibold" panose="020B0702040204020203" pitchFamily="34" charset="0"/>
                <a:cs typeface="Segoe UI Semibold" panose="020B0702040204020203" pitchFamily="34" charset="0"/>
              </a:rPr>
              <a:t>Power BI</a:t>
            </a:r>
          </a:p>
        </p:txBody>
      </p:sp>
      <p:sp>
        <p:nvSpPr>
          <p:cNvPr id="46" name="TextBox 45"/>
          <p:cNvSpPr txBox="1"/>
          <p:nvPr/>
        </p:nvSpPr>
        <p:spPr>
          <a:xfrm>
            <a:off x="783657" y="4896776"/>
            <a:ext cx="2808116" cy="544688"/>
          </a:xfrm>
          <a:prstGeom prst="rect">
            <a:avLst/>
          </a:prstGeom>
          <a:noFill/>
        </p:spPr>
        <p:txBody>
          <a:bodyPr wrap="square" lIns="182854" tIns="146284" rIns="182854" bIns="146284" rtlCol="0">
            <a:spAutoFit/>
          </a:bodyPr>
          <a:lstStyle/>
          <a:p>
            <a:pPr algn="ctr">
              <a:lnSpc>
                <a:spcPct val="90000"/>
              </a:lnSpc>
              <a:spcAft>
                <a:spcPts val="600"/>
              </a:spcAft>
            </a:pPr>
            <a:r>
              <a:rPr lang="en-US">
                <a:gradFill>
                  <a:gsLst>
                    <a:gs pos="2917">
                      <a:schemeClr val="tx1"/>
                    </a:gs>
                    <a:gs pos="30000">
                      <a:schemeClr val="tx1"/>
                    </a:gs>
                  </a:gsLst>
                  <a:lin ang="5400000" scaled="0"/>
                </a:gradFill>
              </a:rPr>
              <a:t>Customer 1</a:t>
            </a:r>
          </a:p>
        </p:txBody>
      </p:sp>
      <p:sp>
        <p:nvSpPr>
          <p:cNvPr id="47" name="TextBox 46"/>
          <p:cNvSpPr txBox="1"/>
          <p:nvPr/>
        </p:nvSpPr>
        <p:spPr>
          <a:xfrm>
            <a:off x="4787202" y="4905178"/>
            <a:ext cx="2720376" cy="544688"/>
          </a:xfrm>
          <a:prstGeom prst="rect">
            <a:avLst/>
          </a:prstGeom>
          <a:noFill/>
        </p:spPr>
        <p:txBody>
          <a:bodyPr wrap="square" lIns="182854" tIns="146284" rIns="182854" bIns="146284" rtlCol="0">
            <a:spAutoFit/>
          </a:bodyPr>
          <a:lstStyle/>
          <a:p>
            <a:pPr algn="ctr">
              <a:lnSpc>
                <a:spcPct val="90000"/>
              </a:lnSpc>
              <a:spcAft>
                <a:spcPts val="600"/>
              </a:spcAft>
            </a:pPr>
            <a:r>
              <a:rPr lang="en-US">
                <a:gradFill>
                  <a:gsLst>
                    <a:gs pos="2917">
                      <a:schemeClr val="tx1"/>
                    </a:gs>
                    <a:gs pos="30000">
                      <a:schemeClr val="tx1"/>
                    </a:gs>
                  </a:gsLst>
                  <a:lin ang="5400000" scaled="0"/>
                </a:gradFill>
              </a:rPr>
              <a:t>Customer 2</a:t>
            </a:r>
          </a:p>
        </p:txBody>
      </p:sp>
      <p:sp>
        <p:nvSpPr>
          <p:cNvPr id="48" name="TextBox 47"/>
          <p:cNvSpPr txBox="1"/>
          <p:nvPr/>
        </p:nvSpPr>
        <p:spPr>
          <a:xfrm>
            <a:off x="8724879" y="4905178"/>
            <a:ext cx="2737815" cy="544688"/>
          </a:xfrm>
          <a:prstGeom prst="rect">
            <a:avLst/>
          </a:prstGeom>
          <a:noFill/>
        </p:spPr>
        <p:txBody>
          <a:bodyPr wrap="square" lIns="182854" tIns="146284" rIns="182854" bIns="146284" rtlCol="0">
            <a:spAutoFit/>
          </a:bodyPr>
          <a:lstStyle/>
          <a:p>
            <a:pPr algn="ctr">
              <a:lnSpc>
                <a:spcPct val="90000"/>
              </a:lnSpc>
              <a:spcAft>
                <a:spcPts val="600"/>
              </a:spcAft>
            </a:pPr>
            <a:r>
              <a:rPr lang="en-US">
                <a:gradFill>
                  <a:gsLst>
                    <a:gs pos="2917">
                      <a:schemeClr val="tx1"/>
                    </a:gs>
                    <a:gs pos="30000">
                      <a:schemeClr val="tx1"/>
                    </a:gs>
                  </a:gsLst>
                  <a:lin ang="5400000" scaled="0"/>
                </a:gradFill>
              </a:rPr>
              <a:t>Customer 3</a:t>
            </a:r>
          </a:p>
        </p:txBody>
      </p:sp>
      <p:sp>
        <p:nvSpPr>
          <p:cNvPr id="49" name="Oval 48"/>
          <p:cNvSpPr/>
          <p:nvPr/>
        </p:nvSpPr>
        <p:spPr bwMode="auto">
          <a:xfrm>
            <a:off x="357514" y="2509446"/>
            <a:ext cx="3487647" cy="3487647"/>
          </a:xfrm>
          <a:prstGeom prst="ellipse">
            <a:avLst/>
          </a:prstGeom>
          <a:noFill/>
          <a:ln w="5715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74">
              <a:defRPr/>
            </a:pPr>
            <a:endParaRPr lang="en-US" sz="1961">
              <a:gradFill>
                <a:gsLst>
                  <a:gs pos="5439">
                    <a:srgbClr val="F8F8F8"/>
                  </a:gs>
                  <a:gs pos="10000">
                    <a:srgbClr val="F8F8F8"/>
                  </a:gs>
                </a:gsLst>
                <a:lin ang="5400000" scaled="0"/>
              </a:gradFill>
              <a:latin typeface="Segoe UI"/>
            </a:endParaRPr>
          </a:p>
        </p:txBody>
      </p:sp>
      <p:sp>
        <p:nvSpPr>
          <p:cNvPr id="50" name="Oval 49"/>
          <p:cNvSpPr/>
          <p:nvPr/>
        </p:nvSpPr>
        <p:spPr bwMode="auto">
          <a:xfrm>
            <a:off x="4366428" y="2509446"/>
            <a:ext cx="3487647" cy="3487647"/>
          </a:xfrm>
          <a:prstGeom prst="ellipse">
            <a:avLst/>
          </a:prstGeom>
          <a:noFill/>
          <a:ln w="5715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74">
              <a:defRPr/>
            </a:pPr>
            <a:endParaRPr lang="en-US" sz="1961">
              <a:gradFill>
                <a:gsLst>
                  <a:gs pos="5439">
                    <a:srgbClr val="F8F8F8"/>
                  </a:gs>
                  <a:gs pos="10000">
                    <a:srgbClr val="F8F8F8"/>
                  </a:gs>
                </a:gsLst>
                <a:lin ang="5400000" scaled="0"/>
              </a:gradFill>
              <a:latin typeface="Segoe UI"/>
            </a:endParaRPr>
          </a:p>
        </p:txBody>
      </p:sp>
      <p:sp>
        <p:nvSpPr>
          <p:cNvPr id="51" name="Oval 50"/>
          <p:cNvSpPr/>
          <p:nvPr/>
        </p:nvSpPr>
        <p:spPr bwMode="auto">
          <a:xfrm>
            <a:off x="8404785" y="2431685"/>
            <a:ext cx="3487647" cy="3487647"/>
          </a:xfrm>
          <a:prstGeom prst="ellipse">
            <a:avLst/>
          </a:prstGeom>
          <a:noFill/>
          <a:ln w="57150">
            <a:solidFill>
              <a:schemeClr val="tx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6" rIns="0" bIns="45706" numCol="1" rtlCol="0" anchor="ctr" anchorCtr="0" compatLnSpc="1">
            <a:prstTxWarp prst="textNoShape">
              <a:avLst/>
            </a:prstTxWarp>
          </a:bodyPr>
          <a:lstStyle/>
          <a:p>
            <a:pPr algn="ctr" defTabSz="913774">
              <a:defRPr/>
            </a:pPr>
            <a:endParaRPr lang="en-US" sz="1961">
              <a:gradFill>
                <a:gsLst>
                  <a:gs pos="5439">
                    <a:srgbClr val="F8F8F8"/>
                  </a:gs>
                  <a:gs pos="10000">
                    <a:srgbClr val="F8F8F8"/>
                  </a:gs>
                </a:gsLst>
                <a:lin ang="5400000" scaled="0"/>
              </a:gradFill>
              <a:latin typeface="Segoe UI"/>
            </a:endParaRPr>
          </a:p>
        </p:txBody>
      </p:sp>
      <p:sp>
        <p:nvSpPr>
          <p:cNvPr id="52" name="Rectangle 51"/>
          <p:cNvSpPr/>
          <p:nvPr/>
        </p:nvSpPr>
        <p:spPr>
          <a:xfrm>
            <a:off x="830350" y="3019049"/>
            <a:ext cx="2547307" cy="249299"/>
          </a:xfrm>
          <a:prstGeom prst="rect">
            <a:avLst/>
          </a:prstGeom>
        </p:spPr>
        <p:txBody>
          <a:bodyPr wrap="square" lIns="0" tIns="0" rIns="0" bIns="0">
            <a:spAutoFit/>
          </a:bodyPr>
          <a:lstStyle/>
          <a:p>
            <a:pPr marL="0" lvl="1" algn="ctr" defTabSz="1110638">
              <a:lnSpc>
                <a:spcPct val="90000"/>
              </a:lnSpc>
              <a:spcAft>
                <a:spcPct val="35000"/>
              </a:spcAft>
              <a:defRPr/>
            </a:pPr>
            <a:r>
              <a:rPr lang="en-US">
                <a:gradFill>
                  <a:gsLst>
                    <a:gs pos="1250">
                      <a:schemeClr val="tx1"/>
                    </a:gs>
                    <a:gs pos="100000">
                      <a:schemeClr val="tx1"/>
                    </a:gs>
                  </a:gsLst>
                  <a:lin ang="5400000" scaled="0"/>
                </a:gradFill>
                <a:latin typeface="Segoe UI Semibold" panose="020B0702040204020203" pitchFamily="34" charset="0"/>
                <a:cs typeface="Segoe UI Semibold" panose="020B0702040204020203" pitchFamily="34" charset="0"/>
              </a:rPr>
              <a:t>Power BI Premium</a:t>
            </a:r>
          </a:p>
        </p:txBody>
      </p:sp>
      <p:sp>
        <p:nvSpPr>
          <p:cNvPr id="53" name="Rectangle 52"/>
          <p:cNvSpPr/>
          <p:nvPr/>
        </p:nvSpPr>
        <p:spPr>
          <a:xfrm>
            <a:off x="4850178" y="3027241"/>
            <a:ext cx="2547307" cy="249299"/>
          </a:xfrm>
          <a:prstGeom prst="rect">
            <a:avLst/>
          </a:prstGeom>
        </p:spPr>
        <p:txBody>
          <a:bodyPr wrap="square" lIns="0" tIns="0" rIns="0" bIns="0">
            <a:spAutoFit/>
          </a:bodyPr>
          <a:lstStyle/>
          <a:p>
            <a:pPr marL="0" lvl="1" algn="ctr" defTabSz="1110638">
              <a:lnSpc>
                <a:spcPct val="90000"/>
              </a:lnSpc>
              <a:spcAft>
                <a:spcPct val="35000"/>
              </a:spcAft>
              <a:defRPr/>
            </a:pPr>
            <a:r>
              <a:rPr lang="en-US">
                <a:gradFill>
                  <a:gsLst>
                    <a:gs pos="1250">
                      <a:schemeClr val="tx1"/>
                    </a:gs>
                    <a:gs pos="100000">
                      <a:schemeClr val="tx1"/>
                    </a:gs>
                  </a:gsLst>
                  <a:lin ang="5400000" scaled="0"/>
                </a:gradFill>
                <a:latin typeface="Segoe UI Semibold" panose="020B0702040204020203" pitchFamily="34" charset="0"/>
                <a:cs typeface="Segoe UI Semibold" panose="020B0702040204020203" pitchFamily="34" charset="0"/>
              </a:rPr>
              <a:t>Power BI Premium</a:t>
            </a:r>
          </a:p>
        </p:txBody>
      </p:sp>
      <p:sp>
        <p:nvSpPr>
          <p:cNvPr id="54" name="Rectangle 53"/>
          <p:cNvSpPr/>
          <p:nvPr/>
        </p:nvSpPr>
        <p:spPr>
          <a:xfrm>
            <a:off x="8874955" y="3049128"/>
            <a:ext cx="2547307" cy="249299"/>
          </a:xfrm>
          <a:prstGeom prst="rect">
            <a:avLst/>
          </a:prstGeom>
        </p:spPr>
        <p:txBody>
          <a:bodyPr wrap="square" lIns="0" tIns="0" rIns="0" bIns="0">
            <a:spAutoFit/>
          </a:bodyPr>
          <a:lstStyle/>
          <a:p>
            <a:pPr marL="0" lvl="1" algn="ctr" defTabSz="1110638">
              <a:lnSpc>
                <a:spcPct val="90000"/>
              </a:lnSpc>
              <a:spcAft>
                <a:spcPct val="35000"/>
              </a:spcAft>
              <a:defRPr/>
            </a:pPr>
            <a:r>
              <a:rPr lang="en-US">
                <a:gradFill>
                  <a:gsLst>
                    <a:gs pos="1250">
                      <a:schemeClr val="tx1"/>
                    </a:gs>
                    <a:gs pos="100000">
                      <a:schemeClr val="tx1"/>
                    </a:gs>
                  </a:gsLst>
                  <a:lin ang="5400000" scaled="0"/>
                </a:gradFill>
                <a:latin typeface="Segoe UI Semibold" panose="020B0702040204020203" pitchFamily="34" charset="0"/>
                <a:cs typeface="Segoe UI Semibold" panose="020B0702040204020203" pitchFamily="34" charset="0"/>
              </a:rPr>
              <a:t>Power BI Premium</a:t>
            </a:r>
          </a:p>
        </p:txBody>
      </p:sp>
      <p:pic>
        <p:nvPicPr>
          <p:cNvPr id="56" name="Picture 55"/>
          <p:cNvPicPr>
            <a:picLocks noChangeAspect="1"/>
          </p:cNvPicPr>
          <p:nvPr/>
        </p:nvPicPr>
        <p:blipFill>
          <a:blip r:embed="rId3"/>
          <a:stretch>
            <a:fillRect/>
          </a:stretch>
        </p:blipFill>
        <p:spPr>
          <a:xfrm>
            <a:off x="1893339" y="2630751"/>
            <a:ext cx="382813" cy="395315"/>
          </a:xfrm>
          <a:prstGeom prst="rect">
            <a:avLst/>
          </a:prstGeom>
        </p:spPr>
      </p:pic>
      <p:pic>
        <p:nvPicPr>
          <p:cNvPr id="57" name="Picture 56"/>
          <p:cNvPicPr>
            <a:picLocks noChangeAspect="1"/>
          </p:cNvPicPr>
          <p:nvPr/>
        </p:nvPicPr>
        <p:blipFill>
          <a:blip r:embed="rId3"/>
          <a:stretch>
            <a:fillRect/>
          </a:stretch>
        </p:blipFill>
        <p:spPr>
          <a:xfrm>
            <a:off x="5910587" y="2630751"/>
            <a:ext cx="382813" cy="395315"/>
          </a:xfrm>
          <a:prstGeom prst="rect">
            <a:avLst/>
          </a:prstGeom>
        </p:spPr>
      </p:pic>
      <p:pic>
        <p:nvPicPr>
          <p:cNvPr id="58" name="Picture 57"/>
          <p:cNvPicPr>
            <a:picLocks noChangeAspect="1"/>
          </p:cNvPicPr>
          <p:nvPr/>
        </p:nvPicPr>
        <p:blipFill>
          <a:blip r:embed="rId3"/>
          <a:stretch>
            <a:fillRect/>
          </a:stretch>
        </p:blipFill>
        <p:spPr>
          <a:xfrm>
            <a:off x="9931299" y="2630751"/>
            <a:ext cx="382813" cy="395315"/>
          </a:xfrm>
          <a:prstGeom prst="rect">
            <a:avLst/>
          </a:prstGeom>
        </p:spPr>
      </p:pic>
    </p:spTree>
    <p:extLst>
      <p:ext uri="{BB962C8B-B14F-4D97-AF65-F5344CB8AC3E}">
        <p14:creationId xmlns:p14="http://schemas.microsoft.com/office/powerpoint/2010/main" val="253798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125E-6 1.48148E-6 L -0.28802 0.07569 " pathEditMode="relative" rAng="0" ptsTypes="AA">
                                      <p:cBhvr>
                                        <p:cTn id="6" dur="2000" fill="hold"/>
                                        <p:tgtEl>
                                          <p:spTgt spid="4"/>
                                        </p:tgtEl>
                                        <p:attrNameLst>
                                          <p:attrName>ppt_x</p:attrName>
                                          <p:attrName>ppt_y</p:attrName>
                                        </p:attrNameLst>
                                      </p:cBhvr>
                                      <p:rCtr x="-14401" y="3773"/>
                                    </p:animMotion>
                                  </p:childTnLst>
                                </p:cTn>
                              </p:par>
                              <p:par>
                                <p:cTn id="7" presetID="42" presetClass="path" presetSubtype="0" accel="50000" decel="50000" fill="hold" nodeType="withEffect">
                                  <p:stCondLst>
                                    <p:cond delay="0"/>
                                  </p:stCondLst>
                                  <p:childTnLst>
                                    <p:animMotion origin="layout" path="M -8.33333E-7 1.11111E-6 L 0.00156 0.00694 " pathEditMode="relative" rAng="0" ptsTypes="AA">
                                      <p:cBhvr>
                                        <p:cTn id="8" dur="2000" fill="hold"/>
                                        <p:tgtEl>
                                          <p:spTgt spid="29"/>
                                        </p:tgtEl>
                                        <p:attrNameLst>
                                          <p:attrName>ppt_x</p:attrName>
                                          <p:attrName>ppt_y</p:attrName>
                                        </p:attrNameLst>
                                      </p:cBhvr>
                                      <p:rCtr x="78" y="347"/>
                                    </p:animMotion>
                                  </p:childTnLst>
                                </p:cTn>
                              </p:par>
                              <p:par>
                                <p:cTn id="9" presetID="42" presetClass="path" presetSubtype="0" accel="50000" decel="50000" fill="hold" nodeType="withEffect">
                                  <p:stCondLst>
                                    <p:cond delay="0"/>
                                  </p:stCondLst>
                                  <p:childTnLst>
                                    <p:animMotion origin="layout" path="M 3.95833E-6 4.44444E-6 L 0.28828 0.0743 " pathEditMode="relative" rAng="0" ptsTypes="AA">
                                      <p:cBhvr>
                                        <p:cTn id="10" dur="2000" fill="hold"/>
                                        <p:tgtEl>
                                          <p:spTgt spid="16"/>
                                        </p:tgtEl>
                                        <p:attrNameLst>
                                          <p:attrName>ppt_x</p:attrName>
                                          <p:attrName>ppt_y</p:attrName>
                                        </p:attrNameLst>
                                      </p:cBhvr>
                                      <p:rCtr x="14414" y="3704"/>
                                    </p:animMotion>
                                  </p:childTnLst>
                                </p:cTn>
                              </p:par>
                              <p:par>
                                <p:cTn id="11" presetID="10" presetClass="exit" presetSubtype="0" fill="hold" grpId="0" nodeType="withEffect">
                                  <p:stCondLst>
                                    <p:cond delay="0"/>
                                  </p:stCondLst>
                                  <p:childTnLst>
                                    <p:animEffect transition="out" filter="fade">
                                      <p:cBhvr>
                                        <p:cTn id="12" dur="500"/>
                                        <p:tgtEl>
                                          <p:spTgt spid="28"/>
                                        </p:tgtEl>
                                      </p:cBhvr>
                                    </p:animEffect>
                                    <p:set>
                                      <p:cBhvr>
                                        <p:cTn id="13" dur="1" fill="hold">
                                          <p:stCondLst>
                                            <p:cond delay="499"/>
                                          </p:stCondLst>
                                        </p:cTn>
                                        <p:tgtEl>
                                          <p:spTgt spid="28"/>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43"/>
                                        </p:tgtEl>
                                      </p:cBhvr>
                                    </p:animEffect>
                                    <p:set>
                                      <p:cBhvr>
                                        <p:cTn id="16" dur="1" fill="hold">
                                          <p:stCondLst>
                                            <p:cond delay="499"/>
                                          </p:stCondLst>
                                        </p:cTn>
                                        <p:tgtEl>
                                          <p:spTgt spid="43"/>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45"/>
                                        </p:tgtEl>
                                      </p:cBhvr>
                                    </p:animEffect>
                                    <p:set>
                                      <p:cBhvr>
                                        <p:cTn id="19" dur="1" fill="hold">
                                          <p:stCondLst>
                                            <p:cond delay="499"/>
                                          </p:stCondLst>
                                        </p:cTn>
                                        <p:tgtEl>
                                          <p:spTgt spid="45"/>
                                        </p:tgtEl>
                                        <p:attrNameLst>
                                          <p:attrName>style.visibility</p:attrName>
                                        </p:attrNameLst>
                                      </p:cBhvr>
                                      <p:to>
                                        <p:strVal val="hidden"/>
                                      </p:to>
                                    </p:se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500"/>
                                        <p:tgtEl>
                                          <p:spTgt spid="4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500"/>
                                        <p:tgtEl>
                                          <p:spTgt spid="46"/>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0"/>
                                        </p:tgtEl>
                                        <p:attrNameLst>
                                          <p:attrName>style.visibility</p:attrName>
                                        </p:attrNameLst>
                                      </p:cBhvr>
                                      <p:to>
                                        <p:strVal val="visible"/>
                                      </p:to>
                                    </p:set>
                                    <p:animEffect transition="in" filter="fade">
                                      <p:cBhvr>
                                        <p:cTn id="36" dur="500"/>
                                        <p:tgtEl>
                                          <p:spTgt spid="5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fade">
                                      <p:cBhvr>
                                        <p:cTn id="42" dur="500"/>
                                        <p:tgtEl>
                                          <p:spTgt spid="5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4"/>
                                        </p:tgtEl>
                                        <p:attrNameLst>
                                          <p:attrName>style.visibility</p:attrName>
                                        </p:attrNameLst>
                                      </p:cBhvr>
                                      <p:to>
                                        <p:strVal val="visible"/>
                                      </p:to>
                                    </p:set>
                                    <p:animEffect transition="in" filter="fade">
                                      <p:cBhvr>
                                        <p:cTn id="48" dur="500"/>
                                        <p:tgtEl>
                                          <p:spTgt spid="54"/>
                                        </p:tgtEl>
                                      </p:cBhvr>
                                    </p:animEffect>
                                  </p:childTnLst>
                                </p:cTn>
                              </p:par>
                              <p:par>
                                <p:cTn id="49" presetID="10" presetClass="entr" presetSubtype="0" fill="hold" nodeType="with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500"/>
                                        <p:tgtEl>
                                          <p:spTgt spid="58"/>
                                        </p:tgtEl>
                                      </p:cBhvr>
                                    </p:animEffect>
                                  </p:childTnLst>
                                </p:cTn>
                              </p:par>
                              <p:par>
                                <p:cTn id="52" presetID="10" presetClass="entr" presetSubtype="0" fill="hold" nodeType="with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fade">
                                      <p:cBhvr>
                                        <p:cTn id="54" dur="500"/>
                                        <p:tgtEl>
                                          <p:spTgt spid="57"/>
                                        </p:tgtEl>
                                      </p:cBhvr>
                                    </p:animEffect>
                                  </p:childTnLst>
                                </p:cTn>
                              </p:par>
                              <p:par>
                                <p:cTn id="55" presetID="10" presetClass="entr" presetSubtype="0" fill="hold" nodeType="with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3" grpId="0"/>
      <p:bldP spid="45" grpId="0"/>
      <p:bldP spid="46" grpId="0"/>
      <p:bldP spid="47" grpId="0"/>
      <p:bldP spid="48" grpId="0"/>
      <p:bldP spid="49" grpId="0" animBg="1"/>
      <p:bldP spid="50" grpId="0" animBg="1"/>
      <p:bldP spid="51" grpId="0" animBg="1"/>
      <p:bldP spid="52" grpId="0"/>
      <p:bldP spid="53"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bwMode="auto">
          <a:xfrm>
            <a:off x="3844956" y="1766692"/>
            <a:ext cx="4571352" cy="4737583"/>
          </a:xfrm>
          <a:prstGeom prst="rect">
            <a:avLst/>
          </a:prstGeom>
          <a:solidFill>
            <a:schemeClr val="bg1"/>
          </a:solidFill>
          <a:ln w="57150">
            <a:solidFill>
              <a:schemeClr val="accent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05" name="Rectangle 104"/>
          <p:cNvSpPr/>
          <p:nvPr/>
        </p:nvSpPr>
        <p:spPr bwMode="auto">
          <a:xfrm>
            <a:off x="4044630" y="4061774"/>
            <a:ext cx="4155773" cy="1703867"/>
          </a:xfrm>
          <a:prstGeom prst="rect">
            <a:avLst/>
          </a:prstGeom>
          <a:solidFill>
            <a:srgbClr val="FFB900"/>
          </a:solidFill>
          <a:ln>
            <a:noFill/>
            <a:prstDash val="lg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a:xfrm>
            <a:off x="956693" y="289957"/>
            <a:ext cx="10967561" cy="899537"/>
          </a:xfrm>
        </p:spPr>
        <p:txBody>
          <a:bodyPr/>
          <a:lstStyle/>
          <a:p>
            <a:r>
              <a:rPr lang="en-US"/>
              <a:t>Your Organization</a:t>
            </a:r>
          </a:p>
        </p:txBody>
      </p:sp>
      <p:sp>
        <p:nvSpPr>
          <p:cNvPr id="3" name="Text Placeholder 2"/>
          <p:cNvSpPr>
            <a:spLocks noGrp="1"/>
          </p:cNvSpPr>
          <p:nvPr>
            <p:ph type="body" sz="quarter" idx="10"/>
          </p:nvPr>
        </p:nvSpPr>
        <p:spPr>
          <a:xfrm>
            <a:off x="269240" y="1189495"/>
            <a:ext cx="11653523" cy="673454"/>
          </a:xfrm>
        </p:spPr>
        <p:txBody>
          <a:bodyPr/>
          <a:lstStyle/>
          <a:p>
            <a:endParaRPr lang="en-US"/>
          </a:p>
        </p:txBody>
      </p:sp>
      <p:grpSp>
        <p:nvGrpSpPr>
          <p:cNvPr id="21" name="Group 20"/>
          <p:cNvGrpSpPr/>
          <p:nvPr/>
        </p:nvGrpSpPr>
        <p:grpSpPr>
          <a:xfrm>
            <a:off x="1060586" y="2937235"/>
            <a:ext cx="1691859" cy="1537636"/>
            <a:chOff x="810491" y="2895600"/>
            <a:chExt cx="1692099" cy="1537854"/>
          </a:xfrm>
        </p:grpSpPr>
        <p:grpSp>
          <p:nvGrpSpPr>
            <p:cNvPr id="10" name="Group 9"/>
            <p:cNvGrpSpPr/>
            <p:nvPr/>
          </p:nvGrpSpPr>
          <p:grpSpPr>
            <a:xfrm>
              <a:off x="810491" y="2895600"/>
              <a:ext cx="552563" cy="1537854"/>
              <a:chOff x="5569527" y="3616036"/>
              <a:chExt cx="862446" cy="2400300"/>
            </a:xfrm>
          </p:grpSpPr>
          <p:grpSp>
            <p:nvGrpSpPr>
              <p:cNvPr id="9" name="Group 8"/>
              <p:cNvGrpSpPr/>
              <p:nvPr/>
            </p:nvGrpSpPr>
            <p:grpSpPr>
              <a:xfrm>
                <a:off x="5621482" y="4291445"/>
                <a:ext cx="768927" cy="1724891"/>
                <a:chOff x="5621482" y="4291445"/>
                <a:chExt cx="768927" cy="1724891"/>
              </a:xfrm>
            </p:grpSpPr>
            <p:sp>
              <p:nvSpPr>
                <p:cNvPr id="8" name="Trapezoid 7"/>
                <p:cNvSpPr/>
                <p:nvPr/>
              </p:nvSpPr>
              <p:spPr bwMode="auto">
                <a:xfrm rot="10800000">
                  <a:off x="5704609" y="5340928"/>
                  <a:ext cx="592281" cy="675408"/>
                </a:xfrm>
                <a:prstGeom prst="trapezoid">
                  <a:avLst/>
                </a:prstGeom>
                <a:solidFill>
                  <a:schemeClr val="accent1"/>
                </a:solid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Rounded Corners 6"/>
                <p:cNvSpPr/>
                <p:nvPr/>
              </p:nvSpPr>
              <p:spPr bwMode="auto">
                <a:xfrm>
                  <a:off x="5621482" y="4291445"/>
                  <a:ext cx="768927" cy="1153391"/>
                </a:xfrm>
                <a:prstGeom prst="roundRect">
                  <a:avLst/>
                </a:prstGeom>
                <a:solidFill>
                  <a:schemeClr val="accent1"/>
                </a:solidFill>
                <a:ln w="762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sp>
            <p:nvSpPr>
              <p:cNvPr id="6" name="Oval 5"/>
              <p:cNvSpPr/>
              <p:nvPr/>
            </p:nvSpPr>
            <p:spPr bwMode="auto">
              <a:xfrm>
                <a:off x="5569527" y="3616036"/>
                <a:ext cx="862446" cy="862446"/>
              </a:xfrm>
              <a:prstGeom prst="ellipse">
                <a:avLst/>
              </a:prstGeom>
              <a:solidFill>
                <a:schemeClr val="accent1"/>
              </a:solid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1" name="Group 10"/>
            <p:cNvGrpSpPr/>
            <p:nvPr/>
          </p:nvGrpSpPr>
          <p:grpSpPr>
            <a:xfrm>
              <a:off x="1378528" y="2895600"/>
              <a:ext cx="552563" cy="1537854"/>
              <a:chOff x="5569527" y="3616036"/>
              <a:chExt cx="862446" cy="2400300"/>
            </a:xfrm>
          </p:grpSpPr>
          <p:grpSp>
            <p:nvGrpSpPr>
              <p:cNvPr id="12" name="Group 11"/>
              <p:cNvGrpSpPr/>
              <p:nvPr/>
            </p:nvGrpSpPr>
            <p:grpSpPr>
              <a:xfrm>
                <a:off x="5621482" y="4291445"/>
                <a:ext cx="768927" cy="1724891"/>
                <a:chOff x="5621482" y="4291445"/>
                <a:chExt cx="768927" cy="1724891"/>
              </a:xfrm>
            </p:grpSpPr>
            <p:sp>
              <p:nvSpPr>
                <p:cNvPr id="14" name="Trapezoid 13"/>
                <p:cNvSpPr/>
                <p:nvPr/>
              </p:nvSpPr>
              <p:spPr bwMode="auto">
                <a:xfrm rot="10800000">
                  <a:off x="5704609" y="5340928"/>
                  <a:ext cx="592281" cy="675408"/>
                </a:xfrm>
                <a:prstGeom prst="trapezoid">
                  <a:avLst/>
                </a:prstGeom>
                <a:solidFill>
                  <a:schemeClr val="accent1"/>
                </a:solid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5" name="Rectangle: Rounded Corners 14"/>
                <p:cNvSpPr/>
                <p:nvPr/>
              </p:nvSpPr>
              <p:spPr bwMode="auto">
                <a:xfrm>
                  <a:off x="5621482" y="4291445"/>
                  <a:ext cx="768927" cy="1153391"/>
                </a:xfrm>
                <a:prstGeom prst="roundRect">
                  <a:avLst/>
                </a:prstGeom>
                <a:solidFill>
                  <a:schemeClr val="accent1"/>
                </a:solidFill>
                <a:ln w="762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sp>
            <p:nvSpPr>
              <p:cNvPr id="13" name="Oval 12"/>
              <p:cNvSpPr/>
              <p:nvPr/>
            </p:nvSpPr>
            <p:spPr bwMode="auto">
              <a:xfrm>
                <a:off x="5569527" y="3616036"/>
                <a:ext cx="862446" cy="862446"/>
              </a:xfrm>
              <a:prstGeom prst="ellipse">
                <a:avLst/>
              </a:prstGeom>
              <a:solidFill>
                <a:schemeClr val="accent1"/>
              </a:solid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grpSp>
          <p:nvGrpSpPr>
            <p:cNvPr id="16" name="Group 15"/>
            <p:cNvGrpSpPr/>
            <p:nvPr/>
          </p:nvGrpSpPr>
          <p:grpSpPr>
            <a:xfrm>
              <a:off x="1950027" y="2895600"/>
              <a:ext cx="552563" cy="1537854"/>
              <a:chOff x="5569527" y="3616036"/>
              <a:chExt cx="862446" cy="2400300"/>
            </a:xfrm>
          </p:grpSpPr>
          <p:grpSp>
            <p:nvGrpSpPr>
              <p:cNvPr id="17" name="Group 16"/>
              <p:cNvGrpSpPr/>
              <p:nvPr/>
            </p:nvGrpSpPr>
            <p:grpSpPr>
              <a:xfrm>
                <a:off x="5621482" y="4291445"/>
                <a:ext cx="768927" cy="1724891"/>
                <a:chOff x="5621482" y="4291445"/>
                <a:chExt cx="768927" cy="1724891"/>
              </a:xfrm>
            </p:grpSpPr>
            <p:sp>
              <p:nvSpPr>
                <p:cNvPr id="19" name="Trapezoid 18"/>
                <p:cNvSpPr/>
                <p:nvPr/>
              </p:nvSpPr>
              <p:spPr bwMode="auto">
                <a:xfrm rot="10800000">
                  <a:off x="5704609" y="5340928"/>
                  <a:ext cx="592281" cy="675408"/>
                </a:xfrm>
                <a:prstGeom prst="trapezoid">
                  <a:avLst/>
                </a:prstGeom>
                <a:solidFill>
                  <a:schemeClr val="accent1"/>
                </a:solid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0" name="Rectangle: Rounded Corners 19"/>
                <p:cNvSpPr/>
                <p:nvPr/>
              </p:nvSpPr>
              <p:spPr bwMode="auto">
                <a:xfrm>
                  <a:off x="5621482" y="4291445"/>
                  <a:ext cx="768927" cy="1153391"/>
                </a:xfrm>
                <a:prstGeom prst="roundRect">
                  <a:avLst/>
                </a:prstGeom>
                <a:solidFill>
                  <a:schemeClr val="accent1"/>
                </a:solidFill>
                <a:ln w="762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sp>
            <p:nvSpPr>
              <p:cNvPr id="18" name="Oval 17"/>
              <p:cNvSpPr/>
              <p:nvPr/>
            </p:nvSpPr>
            <p:spPr bwMode="auto">
              <a:xfrm>
                <a:off x="5569527" y="3616036"/>
                <a:ext cx="862446" cy="862446"/>
              </a:xfrm>
              <a:prstGeom prst="ellipse">
                <a:avLst/>
              </a:prstGeom>
              <a:solidFill>
                <a:schemeClr val="accent1"/>
              </a:solid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grpSp>
      <p:sp>
        <p:nvSpPr>
          <p:cNvPr id="71" name="TextBox 70"/>
          <p:cNvSpPr txBox="1"/>
          <p:nvPr/>
        </p:nvSpPr>
        <p:spPr>
          <a:xfrm>
            <a:off x="4457933" y="1745913"/>
            <a:ext cx="3210336" cy="634443"/>
          </a:xfrm>
          <a:prstGeom prst="rect">
            <a:avLst/>
          </a:prstGeom>
          <a:noFill/>
        </p:spPr>
        <p:txBody>
          <a:bodyPr wrap="square" lIns="182854" tIns="146284" rIns="182854" bIns="146284" rtlCol="0">
            <a:spAutoFit/>
          </a:bodyPr>
          <a:lstStyle/>
          <a:p>
            <a:pPr algn="ctr">
              <a:lnSpc>
                <a:spcPct val="90000"/>
              </a:lnSpc>
              <a:spcAft>
                <a:spcPts val="600"/>
              </a:spcAft>
            </a:pPr>
            <a:r>
              <a:rPr lang="en-US" sz="2400" b="1">
                <a:gradFill>
                  <a:gsLst>
                    <a:gs pos="2917">
                      <a:schemeClr val="tx1"/>
                    </a:gs>
                    <a:gs pos="30000">
                      <a:schemeClr val="tx1"/>
                    </a:gs>
                  </a:gsLst>
                  <a:lin ang="5400000" scaled="0"/>
                </a:gradFill>
              </a:rPr>
              <a:t>Power BI</a:t>
            </a:r>
          </a:p>
        </p:txBody>
      </p:sp>
      <p:graphicFrame>
        <p:nvGraphicFramePr>
          <p:cNvPr id="73" name="Diagram 72"/>
          <p:cNvGraphicFramePr/>
          <p:nvPr>
            <p:extLst/>
          </p:nvPr>
        </p:nvGraphicFramePr>
        <p:xfrm>
          <a:off x="4137013" y="2205741"/>
          <a:ext cx="3998778" cy="1940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5" name="TextBox 74"/>
          <p:cNvSpPr txBox="1"/>
          <p:nvPr/>
        </p:nvSpPr>
        <p:spPr>
          <a:xfrm>
            <a:off x="302159" y="4443702"/>
            <a:ext cx="3210336" cy="627824"/>
          </a:xfrm>
          <a:prstGeom prst="rect">
            <a:avLst/>
          </a:prstGeom>
          <a:noFill/>
        </p:spPr>
        <p:txBody>
          <a:bodyPr wrap="square" lIns="182854" tIns="146284" rIns="182854" bIns="146284" rtlCol="0">
            <a:spAutoFit/>
          </a:bodyPr>
          <a:lstStyle/>
          <a:p>
            <a:pPr algn="ctr">
              <a:lnSpc>
                <a:spcPct val="90000"/>
              </a:lnSpc>
              <a:spcAft>
                <a:spcPts val="600"/>
              </a:spcAft>
            </a:pPr>
            <a:r>
              <a:rPr lang="en-US" sz="2400" b="1">
                <a:gradFill>
                  <a:gsLst>
                    <a:gs pos="2917">
                      <a:schemeClr val="tx1"/>
                    </a:gs>
                    <a:gs pos="30000">
                      <a:schemeClr val="tx1"/>
                    </a:gs>
                  </a:gsLst>
                  <a:lin ang="5400000" scaled="0"/>
                </a:gradFill>
              </a:rPr>
              <a:t>Power BI developers</a:t>
            </a:r>
          </a:p>
        </p:txBody>
      </p:sp>
      <p:grpSp>
        <p:nvGrpSpPr>
          <p:cNvPr id="79" name="Group 78"/>
          <p:cNvGrpSpPr/>
          <p:nvPr/>
        </p:nvGrpSpPr>
        <p:grpSpPr>
          <a:xfrm>
            <a:off x="8686432" y="1588795"/>
            <a:ext cx="3210336" cy="5221442"/>
            <a:chOff x="8683336" y="876302"/>
            <a:chExt cx="3210791" cy="5222183"/>
          </a:xfrm>
          <a:solidFill>
            <a:srgbClr val="7030A0"/>
          </a:solidFill>
        </p:grpSpPr>
        <p:grpSp>
          <p:nvGrpSpPr>
            <p:cNvPr id="22" name="Group 21"/>
            <p:cNvGrpSpPr/>
            <p:nvPr/>
          </p:nvGrpSpPr>
          <p:grpSpPr>
            <a:xfrm>
              <a:off x="9426285" y="876302"/>
              <a:ext cx="1692099" cy="1537854"/>
              <a:chOff x="810491" y="2895600"/>
              <a:chExt cx="1692099" cy="1537854"/>
            </a:xfrm>
            <a:grpFill/>
          </p:grpSpPr>
          <p:grpSp>
            <p:nvGrpSpPr>
              <p:cNvPr id="23" name="Group 22"/>
              <p:cNvGrpSpPr/>
              <p:nvPr/>
            </p:nvGrpSpPr>
            <p:grpSpPr>
              <a:xfrm>
                <a:off x="810491" y="2895600"/>
                <a:ext cx="552563" cy="1537854"/>
                <a:chOff x="5569527" y="3616036"/>
                <a:chExt cx="862446" cy="2400300"/>
              </a:xfrm>
              <a:grpFill/>
            </p:grpSpPr>
            <p:grpSp>
              <p:nvGrpSpPr>
                <p:cNvPr id="34" name="Group 33"/>
                <p:cNvGrpSpPr/>
                <p:nvPr/>
              </p:nvGrpSpPr>
              <p:grpSpPr>
                <a:xfrm>
                  <a:off x="5621482" y="4291445"/>
                  <a:ext cx="768927" cy="1724891"/>
                  <a:chOff x="5621482" y="4291445"/>
                  <a:chExt cx="768927" cy="1724891"/>
                </a:xfrm>
                <a:grpFill/>
              </p:grpSpPr>
              <p:sp>
                <p:nvSpPr>
                  <p:cNvPr id="36" name="Trapezoid 35"/>
                  <p:cNvSpPr/>
                  <p:nvPr/>
                </p:nvSpPr>
                <p:spPr bwMode="auto">
                  <a:xfrm rot="10800000">
                    <a:off x="5704609" y="5340928"/>
                    <a:ext cx="592281" cy="675408"/>
                  </a:xfrm>
                  <a:prstGeom prst="trapezoid">
                    <a:avLst/>
                  </a:prstGeom>
                  <a:grp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solidFill>
                        <a:schemeClr val="bg1"/>
                      </a:solidFill>
                      <a:ea typeface="Segoe UI" pitchFamily="34" charset="0"/>
                      <a:cs typeface="Segoe UI" pitchFamily="34" charset="0"/>
                    </a:endParaRPr>
                  </a:p>
                </p:txBody>
              </p:sp>
              <p:sp>
                <p:nvSpPr>
                  <p:cNvPr id="37" name="Rectangle: Rounded Corners 36"/>
                  <p:cNvSpPr/>
                  <p:nvPr/>
                </p:nvSpPr>
                <p:spPr bwMode="auto">
                  <a:xfrm>
                    <a:off x="5621482" y="4291445"/>
                    <a:ext cx="768927" cy="1153391"/>
                  </a:xfrm>
                  <a:prstGeom prst="roundRect">
                    <a:avLst/>
                  </a:prstGeom>
                  <a:grpFill/>
                  <a:ln w="762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solidFill>
                        <a:schemeClr val="bg1"/>
                      </a:solidFill>
                      <a:ea typeface="Segoe UI" pitchFamily="34" charset="0"/>
                      <a:cs typeface="Segoe UI" pitchFamily="34" charset="0"/>
                    </a:endParaRPr>
                  </a:p>
                </p:txBody>
              </p:sp>
            </p:grpSp>
            <p:sp>
              <p:nvSpPr>
                <p:cNvPr id="35" name="Oval 34"/>
                <p:cNvSpPr/>
                <p:nvPr/>
              </p:nvSpPr>
              <p:spPr bwMode="auto">
                <a:xfrm>
                  <a:off x="5569527" y="3616036"/>
                  <a:ext cx="862446" cy="862446"/>
                </a:xfrm>
                <a:prstGeom prst="ellipse">
                  <a:avLst/>
                </a:prstGeom>
                <a:grp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solidFill>
                      <a:schemeClr val="bg1"/>
                    </a:solidFill>
                    <a:ea typeface="Segoe UI" pitchFamily="34" charset="0"/>
                    <a:cs typeface="Segoe UI" pitchFamily="34" charset="0"/>
                  </a:endParaRPr>
                </a:p>
              </p:txBody>
            </p:sp>
          </p:grpSp>
          <p:grpSp>
            <p:nvGrpSpPr>
              <p:cNvPr id="24" name="Group 23"/>
              <p:cNvGrpSpPr/>
              <p:nvPr/>
            </p:nvGrpSpPr>
            <p:grpSpPr>
              <a:xfrm>
                <a:off x="1378528" y="2895600"/>
                <a:ext cx="552563" cy="1537854"/>
                <a:chOff x="5569527" y="3616036"/>
                <a:chExt cx="862446" cy="2400300"/>
              </a:xfrm>
              <a:grpFill/>
            </p:grpSpPr>
            <p:grpSp>
              <p:nvGrpSpPr>
                <p:cNvPr id="30" name="Group 29"/>
                <p:cNvGrpSpPr/>
                <p:nvPr/>
              </p:nvGrpSpPr>
              <p:grpSpPr>
                <a:xfrm>
                  <a:off x="5621482" y="4291445"/>
                  <a:ext cx="768927" cy="1724891"/>
                  <a:chOff x="5621482" y="4291445"/>
                  <a:chExt cx="768927" cy="1724891"/>
                </a:xfrm>
                <a:grpFill/>
              </p:grpSpPr>
              <p:sp>
                <p:nvSpPr>
                  <p:cNvPr id="32" name="Trapezoid 31"/>
                  <p:cNvSpPr/>
                  <p:nvPr/>
                </p:nvSpPr>
                <p:spPr bwMode="auto">
                  <a:xfrm rot="10800000">
                    <a:off x="5704609" y="5340928"/>
                    <a:ext cx="592281" cy="675408"/>
                  </a:xfrm>
                  <a:prstGeom prst="trapezoid">
                    <a:avLst/>
                  </a:prstGeom>
                  <a:grp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solidFill>
                        <a:schemeClr val="bg1"/>
                      </a:solidFill>
                      <a:ea typeface="Segoe UI" pitchFamily="34" charset="0"/>
                      <a:cs typeface="Segoe UI" pitchFamily="34" charset="0"/>
                    </a:endParaRPr>
                  </a:p>
                </p:txBody>
              </p:sp>
              <p:sp>
                <p:nvSpPr>
                  <p:cNvPr id="33" name="Rectangle: Rounded Corners 32"/>
                  <p:cNvSpPr/>
                  <p:nvPr/>
                </p:nvSpPr>
                <p:spPr bwMode="auto">
                  <a:xfrm>
                    <a:off x="5621482" y="4291445"/>
                    <a:ext cx="768927" cy="1153391"/>
                  </a:xfrm>
                  <a:prstGeom prst="roundRect">
                    <a:avLst/>
                  </a:prstGeom>
                  <a:grpFill/>
                  <a:ln w="762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solidFill>
                        <a:schemeClr val="bg1"/>
                      </a:solidFill>
                      <a:ea typeface="Segoe UI" pitchFamily="34" charset="0"/>
                      <a:cs typeface="Segoe UI" pitchFamily="34" charset="0"/>
                    </a:endParaRPr>
                  </a:p>
                </p:txBody>
              </p:sp>
            </p:grpSp>
            <p:sp>
              <p:nvSpPr>
                <p:cNvPr id="31" name="Oval 30"/>
                <p:cNvSpPr/>
                <p:nvPr/>
              </p:nvSpPr>
              <p:spPr bwMode="auto">
                <a:xfrm>
                  <a:off x="5569527" y="3616036"/>
                  <a:ext cx="862446" cy="862446"/>
                </a:xfrm>
                <a:prstGeom prst="ellipse">
                  <a:avLst/>
                </a:prstGeom>
                <a:grp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solidFill>
                      <a:schemeClr val="bg1"/>
                    </a:solidFill>
                    <a:ea typeface="Segoe UI" pitchFamily="34" charset="0"/>
                    <a:cs typeface="Segoe UI" pitchFamily="34" charset="0"/>
                  </a:endParaRPr>
                </a:p>
              </p:txBody>
            </p:sp>
          </p:grpSp>
          <p:grpSp>
            <p:nvGrpSpPr>
              <p:cNvPr id="25" name="Group 24"/>
              <p:cNvGrpSpPr/>
              <p:nvPr/>
            </p:nvGrpSpPr>
            <p:grpSpPr>
              <a:xfrm>
                <a:off x="1950027" y="2895600"/>
                <a:ext cx="552563" cy="1537854"/>
                <a:chOff x="5569527" y="3616036"/>
                <a:chExt cx="862446" cy="2400300"/>
              </a:xfrm>
              <a:grpFill/>
            </p:grpSpPr>
            <p:grpSp>
              <p:nvGrpSpPr>
                <p:cNvPr id="26" name="Group 25"/>
                <p:cNvGrpSpPr/>
                <p:nvPr/>
              </p:nvGrpSpPr>
              <p:grpSpPr>
                <a:xfrm>
                  <a:off x="5621482" y="4291445"/>
                  <a:ext cx="768927" cy="1724891"/>
                  <a:chOff x="5621482" y="4291445"/>
                  <a:chExt cx="768927" cy="1724891"/>
                </a:xfrm>
                <a:grpFill/>
              </p:grpSpPr>
              <p:sp>
                <p:nvSpPr>
                  <p:cNvPr id="28" name="Trapezoid 27"/>
                  <p:cNvSpPr/>
                  <p:nvPr/>
                </p:nvSpPr>
                <p:spPr bwMode="auto">
                  <a:xfrm rot="10800000">
                    <a:off x="5704609" y="5340928"/>
                    <a:ext cx="592281" cy="675408"/>
                  </a:xfrm>
                  <a:prstGeom prst="trapezoid">
                    <a:avLst/>
                  </a:prstGeom>
                  <a:grp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solidFill>
                        <a:schemeClr val="bg1"/>
                      </a:solidFill>
                      <a:ea typeface="Segoe UI" pitchFamily="34" charset="0"/>
                      <a:cs typeface="Segoe UI" pitchFamily="34" charset="0"/>
                    </a:endParaRPr>
                  </a:p>
                </p:txBody>
              </p:sp>
              <p:sp>
                <p:nvSpPr>
                  <p:cNvPr id="29" name="Rectangle: Rounded Corners 28"/>
                  <p:cNvSpPr/>
                  <p:nvPr/>
                </p:nvSpPr>
                <p:spPr bwMode="auto">
                  <a:xfrm>
                    <a:off x="5621482" y="4291445"/>
                    <a:ext cx="768927" cy="1153391"/>
                  </a:xfrm>
                  <a:prstGeom prst="roundRect">
                    <a:avLst/>
                  </a:prstGeom>
                  <a:grpFill/>
                  <a:ln w="762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solidFill>
                        <a:schemeClr val="bg1"/>
                      </a:solidFill>
                      <a:ea typeface="Segoe UI" pitchFamily="34" charset="0"/>
                      <a:cs typeface="Segoe UI" pitchFamily="34" charset="0"/>
                    </a:endParaRPr>
                  </a:p>
                </p:txBody>
              </p:sp>
            </p:grpSp>
            <p:sp>
              <p:nvSpPr>
                <p:cNvPr id="27" name="Oval 26"/>
                <p:cNvSpPr/>
                <p:nvPr/>
              </p:nvSpPr>
              <p:spPr bwMode="auto">
                <a:xfrm>
                  <a:off x="5569527" y="3616036"/>
                  <a:ext cx="862446" cy="862446"/>
                </a:xfrm>
                <a:prstGeom prst="ellipse">
                  <a:avLst/>
                </a:prstGeom>
                <a:grp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solidFill>
                      <a:schemeClr val="bg1"/>
                    </a:solidFill>
                    <a:ea typeface="Segoe UI" pitchFamily="34" charset="0"/>
                    <a:cs typeface="Segoe UI" pitchFamily="34" charset="0"/>
                  </a:endParaRPr>
                </a:p>
              </p:txBody>
            </p:sp>
          </p:grpSp>
        </p:grpSp>
        <p:grpSp>
          <p:nvGrpSpPr>
            <p:cNvPr id="38" name="Group 37"/>
            <p:cNvGrpSpPr/>
            <p:nvPr/>
          </p:nvGrpSpPr>
          <p:grpSpPr>
            <a:xfrm>
              <a:off x="9426285" y="2450525"/>
              <a:ext cx="1692099" cy="1537854"/>
              <a:chOff x="810491" y="2895600"/>
              <a:chExt cx="1692099" cy="1537854"/>
            </a:xfrm>
            <a:grpFill/>
          </p:grpSpPr>
          <p:grpSp>
            <p:nvGrpSpPr>
              <p:cNvPr id="39" name="Group 38"/>
              <p:cNvGrpSpPr/>
              <p:nvPr/>
            </p:nvGrpSpPr>
            <p:grpSpPr>
              <a:xfrm>
                <a:off x="810491" y="2895600"/>
                <a:ext cx="552563" cy="1537854"/>
                <a:chOff x="5569527" y="3616036"/>
                <a:chExt cx="862446" cy="2400300"/>
              </a:xfrm>
              <a:grpFill/>
            </p:grpSpPr>
            <p:grpSp>
              <p:nvGrpSpPr>
                <p:cNvPr id="50" name="Group 49"/>
                <p:cNvGrpSpPr/>
                <p:nvPr/>
              </p:nvGrpSpPr>
              <p:grpSpPr>
                <a:xfrm>
                  <a:off x="5621482" y="4291445"/>
                  <a:ext cx="768927" cy="1724891"/>
                  <a:chOff x="5621482" y="4291445"/>
                  <a:chExt cx="768927" cy="1724891"/>
                </a:xfrm>
                <a:grpFill/>
              </p:grpSpPr>
              <p:sp>
                <p:nvSpPr>
                  <p:cNvPr id="52" name="Trapezoid 51"/>
                  <p:cNvSpPr/>
                  <p:nvPr/>
                </p:nvSpPr>
                <p:spPr bwMode="auto">
                  <a:xfrm rot="10800000">
                    <a:off x="5704609" y="5340928"/>
                    <a:ext cx="592281" cy="675408"/>
                  </a:xfrm>
                  <a:prstGeom prst="trapezoid">
                    <a:avLst/>
                  </a:prstGeom>
                  <a:grp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solidFill>
                        <a:schemeClr val="bg1"/>
                      </a:solidFill>
                      <a:ea typeface="Segoe UI" pitchFamily="34" charset="0"/>
                      <a:cs typeface="Segoe UI" pitchFamily="34" charset="0"/>
                    </a:endParaRPr>
                  </a:p>
                </p:txBody>
              </p:sp>
              <p:sp>
                <p:nvSpPr>
                  <p:cNvPr id="53" name="Rectangle: Rounded Corners 52"/>
                  <p:cNvSpPr/>
                  <p:nvPr/>
                </p:nvSpPr>
                <p:spPr bwMode="auto">
                  <a:xfrm>
                    <a:off x="5621482" y="4291445"/>
                    <a:ext cx="768927" cy="1153391"/>
                  </a:xfrm>
                  <a:prstGeom prst="roundRect">
                    <a:avLst/>
                  </a:prstGeom>
                  <a:grpFill/>
                  <a:ln w="762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solidFill>
                        <a:schemeClr val="bg1"/>
                      </a:solidFill>
                      <a:ea typeface="Segoe UI" pitchFamily="34" charset="0"/>
                      <a:cs typeface="Segoe UI" pitchFamily="34" charset="0"/>
                    </a:endParaRPr>
                  </a:p>
                </p:txBody>
              </p:sp>
            </p:grpSp>
            <p:sp>
              <p:nvSpPr>
                <p:cNvPr id="51" name="Oval 50"/>
                <p:cNvSpPr/>
                <p:nvPr/>
              </p:nvSpPr>
              <p:spPr bwMode="auto">
                <a:xfrm>
                  <a:off x="5569527" y="3616036"/>
                  <a:ext cx="862446" cy="862446"/>
                </a:xfrm>
                <a:prstGeom prst="ellipse">
                  <a:avLst/>
                </a:prstGeom>
                <a:grp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solidFill>
                      <a:schemeClr val="bg1"/>
                    </a:solidFill>
                    <a:ea typeface="Segoe UI" pitchFamily="34" charset="0"/>
                    <a:cs typeface="Segoe UI" pitchFamily="34" charset="0"/>
                  </a:endParaRPr>
                </a:p>
              </p:txBody>
            </p:sp>
          </p:grpSp>
          <p:grpSp>
            <p:nvGrpSpPr>
              <p:cNvPr id="40" name="Group 39"/>
              <p:cNvGrpSpPr/>
              <p:nvPr/>
            </p:nvGrpSpPr>
            <p:grpSpPr>
              <a:xfrm>
                <a:off x="1378528" y="2895600"/>
                <a:ext cx="552563" cy="1537854"/>
                <a:chOff x="5569527" y="3616036"/>
                <a:chExt cx="862446" cy="2400300"/>
              </a:xfrm>
              <a:grpFill/>
            </p:grpSpPr>
            <p:grpSp>
              <p:nvGrpSpPr>
                <p:cNvPr id="46" name="Group 45"/>
                <p:cNvGrpSpPr/>
                <p:nvPr/>
              </p:nvGrpSpPr>
              <p:grpSpPr>
                <a:xfrm>
                  <a:off x="5621482" y="4291445"/>
                  <a:ext cx="768927" cy="1724891"/>
                  <a:chOff x="5621482" y="4291445"/>
                  <a:chExt cx="768927" cy="1724891"/>
                </a:xfrm>
                <a:grpFill/>
              </p:grpSpPr>
              <p:sp>
                <p:nvSpPr>
                  <p:cNvPr id="48" name="Trapezoid 47"/>
                  <p:cNvSpPr/>
                  <p:nvPr/>
                </p:nvSpPr>
                <p:spPr bwMode="auto">
                  <a:xfrm rot="10800000">
                    <a:off x="5704609" y="5340928"/>
                    <a:ext cx="592281" cy="675408"/>
                  </a:xfrm>
                  <a:prstGeom prst="trapezoid">
                    <a:avLst/>
                  </a:prstGeom>
                  <a:grp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solidFill>
                        <a:schemeClr val="bg1"/>
                      </a:solidFill>
                      <a:ea typeface="Segoe UI" pitchFamily="34" charset="0"/>
                      <a:cs typeface="Segoe UI" pitchFamily="34" charset="0"/>
                    </a:endParaRPr>
                  </a:p>
                </p:txBody>
              </p:sp>
              <p:sp>
                <p:nvSpPr>
                  <p:cNvPr id="49" name="Rectangle: Rounded Corners 48"/>
                  <p:cNvSpPr/>
                  <p:nvPr/>
                </p:nvSpPr>
                <p:spPr bwMode="auto">
                  <a:xfrm>
                    <a:off x="5621482" y="4291445"/>
                    <a:ext cx="768927" cy="1153391"/>
                  </a:xfrm>
                  <a:prstGeom prst="roundRect">
                    <a:avLst/>
                  </a:prstGeom>
                  <a:grpFill/>
                  <a:ln w="762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solidFill>
                        <a:schemeClr val="bg1"/>
                      </a:solidFill>
                      <a:ea typeface="Segoe UI" pitchFamily="34" charset="0"/>
                      <a:cs typeface="Segoe UI" pitchFamily="34" charset="0"/>
                    </a:endParaRPr>
                  </a:p>
                </p:txBody>
              </p:sp>
            </p:grpSp>
            <p:sp>
              <p:nvSpPr>
                <p:cNvPr id="47" name="Oval 46"/>
                <p:cNvSpPr/>
                <p:nvPr/>
              </p:nvSpPr>
              <p:spPr bwMode="auto">
                <a:xfrm>
                  <a:off x="5569527" y="3616036"/>
                  <a:ext cx="862446" cy="862446"/>
                </a:xfrm>
                <a:prstGeom prst="ellipse">
                  <a:avLst/>
                </a:prstGeom>
                <a:grp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solidFill>
                      <a:schemeClr val="bg1"/>
                    </a:solidFill>
                    <a:ea typeface="Segoe UI" pitchFamily="34" charset="0"/>
                    <a:cs typeface="Segoe UI" pitchFamily="34" charset="0"/>
                  </a:endParaRPr>
                </a:p>
              </p:txBody>
            </p:sp>
          </p:grpSp>
          <p:grpSp>
            <p:nvGrpSpPr>
              <p:cNvPr id="41" name="Group 40"/>
              <p:cNvGrpSpPr/>
              <p:nvPr/>
            </p:nvGrpSpPr>
            <p:grpSpPr>
              <a:xfrm>
                <a:off x="1950027" y="2895600"/>
                <a:ext cx="552563" cy="1537854"/>
                <a:chOff x="5569527" y="3616036"/>
                <a:chExt cx="862446" cy="2400300"/>
              </a:xfrm>
              <a:grpFill/>
            </p:grpSpPr>
            <p:grpSp>
              <p:nvGrpSpPr>
                <p:cNvPr id="42" name="Group 41"/>
                <p:cNvGrpSpPr/>
                <p:nvPr/>
              </p:nvGrpSpPr>
              <p:grpSpPr>
                <a:xfrm>
                  <a:off x="5621482" y="4291445"/>
                  <a:ext cx="768927" cy="1724891"/>
                  <a:chOff x="5621482" y="4291445"/>
                  <a:chExt cx="768927" cy="1724891"/>
                </a:xfrm>
                <a:grpFill/>
              </p:grpSpPr>
              <p:sp>
                <p:nvSpPr>
                  <p:cNvPr id="44" name="Trapezoid 43"/>
                  <p:cNvSpPr/>
                  <p:nvPr/>
                </p:nvSpPr>
                <p:spPr bwMode="auto">
                  <a:xfrm rot="10800000">
                    <a:off x="5704609" y="5340928"/>
                    <a:ext cx="592281" cy="675408"/>
                  </a:xfrm>
                  <a:prstGeom prst="trapezoid">
                    <a:avLst/>
                  </a:prstGeom>
                  <a:grp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solidFill>
                        <a:schemeClr val="bg1"/>
                      </a:solidFill>
                      <a:ea typeface="Segoe UI" pitchFamily="34" charset="0"/>
                      <a:cs typeface="Segoe UI" pitchFamily="34" charset="0"/>
                    </a:endParaRPr>
                  </a:p>
                </p:txBody>
              </p:sp>
              <p:sp>
                <p:nvSpPr>
                  <p:cNvPr id="45" name="Rectangle: Rounded Corners 44"/>
                  <p:cNvSpPr/>
                  <p:nvPr/>
                </p:nvSpPr>
                <p:spPr bwMode="auto">
                  <a:xfrm>
                    <a:off x="5621482" y="4291445"/>
                    <a:ext cx="768927" cy="1153391"/>
                  </a:xfrm>
                  <a:prstGeom prst="roundRect">
                    <a:avLst/>
                  </a:prstGeom>
                  <a:grpFill/>
                  <a:ln w="762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solidFill>
                        <a:schemeClr val="bg1"/>
                      </a:solidFill>
                      <a:ea typeface="Segoe UI" pitchFamily="34" charset="0"/>
                      <a:cs typeface="Segoe UI" pitchFamily="34" charset="0"/>
                    </a:endParaRPr>
                  </a:p>
                </p:txBody>
              </p:sp>
            </p:grpSp>
            <p:sp>
              <p:nvSpPr>
                <p:cNvPr id="43" name="Oval 42"/>
                <p:cNvSpPr/>
                <p:nvPr/>
              </p:nvSpPr>
              <p:spPr bwMode="auto">
                <a:xfrm>
                  <a:off x="5569527" y="3616036"/>
                  <a:ext cx="862446" cy="862446"/>
                </a:xfrm>
                <a:prstGeom prst="ellipse">
                  <a:avLst/>
                </a:prstGeom>
                <a:grp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solidFill>
                      <a:schemeClr val="bg1"/>
                    </a:solidFill>
                    <a:ea typeface="Segoe UI" pitchFamily="34" charset="0"/>
                    <a:cs typeface="Segoe UI" pitchFamily="34" charset="0"/>
                  </a:endParaRPr>
                </a:p>
              </p:txBody>
            </p:sp>
          </p:grpSp>
        </p:grpSp>
        <p:grpSp>
          <p:nvGrpSpPr>
            <p:cNvPr id="54" name="Group 53"/>
            <p:cNvGrpSpPr/>
            <p:nvPr/>
          </p:nvGrpSpPr>
          <p:grpSpPr>
            <a:xfrm>
              <a:off x="9426285" y="4024747"/>
              <a:ext cx="1692099" cy="1537854"/>
              <a:chOff x="810491" y="2895600"/>
              <a:chExt cx="1692099" cy="1537854"/>
            </a:xfrm>
            <a:grpFill/>
          </p:grpSpPr>
          <p:grpSp>
            <p:nvGrpSpPr>
              <p:cNvPr id="55" name="Group 54"/>
              <p:cNvGrpSpPr/>
              <p:nvPr/>
            </p:nvGrpSpPr>
            <p:grpSpPr>
              <a:xfrm>
                <a:off x="810491" y="2895600"/>
                <a:ext cx="552563" cy="1537854"/>
                <a:chOff x="5569527" y="3616036"/>
                <a:chExt cx="862446" cy="2400300"/>
              </a:xfrm>
              <a:grpFill/>
            </p:grpSpPr>
            <p:grpSp>
              <p:nvGrpSpPr>
                <p:cNvPr id="66" name="Group 65"/>
                <p:cNvGrpSpPr/>
                <p:nvPr/>
              </p:nvGrpSpPr>
              <p:grpSpPr>
                <a:xfrm>
                  <a:off x="5621483" y="4291445"/>
                  <a:ext cx="768927" cy="1724891"/>
                  <a:chOff x="5621483" y="4291445"/>
                  <a:chExt cx="768927" cy="1724891"/>
                </a:xfrm>
                <a:grpFill/>
              </p:grpSpPr>
              <p:sp>
                <p:nvSpPr>
                  <p:cNvPr id="68" name="Trapezoid 67"/>
                  <p:cNvSpPr/>
                  <p:nvPr/>
                </p:nvSpPr>
                <p:spPr bwMode="auto">
                  <a:xfrm rot="10800000">
                    <a:off x="5704609" y="5340928"/>
                    <a:ext cx="592281" cy="675408"/>
                  </a:xfrm>
                  <a:prstGeom prst="trapezoid">
                    <a:avLst/>
                  </a:prstGeom>
                  <a:grp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solidFill>
                        <a:schemeClr val="bg1"/>
                      </a:solidFill>
                      <a:ea typeface="Segoe UI" pitchFamily="34" charset="0"/>
                      <a:cs typeface="Segoe UI" pitchFamily="34" charset="0"/>
                    </a:endParaRPr>
                  </a:p>
                </p:txBody>
              </p:sp>
              <p:sp>
                <p:nvSpPr>
                  <p:cNvPr id="69" name="Rectangle: Rounded Corners 68"/>
                  <p:cNvSpPr/>
                  <p:nvPr/>
                </p:nvSpPr>
                <p:spPr bwMode="auto">
                  <a:xfrm>
                    <a:off x="5621483" y="4291445"/>
                    <a:ext cx="768927" cy="1153391"/>
                  </a:xfrm>
                  <a:prstGeom prst="roundRect">
                    <a:avLst/>
                  </a:prstGeom>
                  <a:grpFill/>
                  <a:ln w="762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solidFill>
                        <a:schemeClr val="bg1"/>
                      </a:solidFill>
                      <a:ea typeface="Segoe UI" pitchFamily="34" charset="0"/>
                      <a:cs typeface="Segoe UI" pitchFamily="34" charset="0"/>
                    </a:endParaRPr>
                  </a:p>
                </p:txBody>
              </p:sp>
            </p:grpSp>
            <p:sp>
              <p:nvSpPr>
                <p:cNvPr id="67" name="Oval 66"/>
                <p:cNvSpPr/>
                <p:nvPr/>
              </p:nvSpPr>
              <p:spPr bwMode="auto">
                <a:xfrm>
                  <a:off x="5569527" y="3616036"/>
                  <a:ext cx="862446" cy="862446"/>
                </a:xfrm>
                <a:prstGeom prst="ellipse">
                  <a:avLst/>
                </a:prstGeom>
                <a:grp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solidFill>
                      <a:schemeClr val="bg1"/>
                    </a:solidFill>
                    <a:ea typeface="Segoe UI" pitchFamily="34" charset="0"/>
                    <a:cs typeface="Segoe UI" pitchFamily="34" charset="0"/>
                  </a:endParaRPr>
                </a:p>
              </p:txBody>
            </p:sp>
          </p:grpSp>
          <p:grpSp>
            <p:nvGrpSpPr>
              <p:cNvPr id="56" name="Group 55"/>
              <p:cNvGrpSpPr/>
              <p:nvPr/>
            </p:nvGrpSpPr>
            <p:grpSpPr>
              <a:xfrm>
                <a:off x="1378528" y="2895600"/>
                <a:ext cx="552563" cy="1537854"/>
                <a:chOff x="5569527" y="3616036"/>
                <a:chExt cx="862446" cy="2400300"/>
              </a:xfrm>
              <a:grpFill/>
            </p:grpSpPr>
            <p:grpSp>
              <p:nvGrpSpPr>
                <p:cNvPr id="62" name="Group 61"/>
                <p:cNvGrpSpPr/>
                <p:nvPr/>
              </p:nvGrpSpPr>
              <p:grpSpPr>
                <a:xfrm>
                  <a:off x="5621483" y="4291445"/>
                  <a:ext cx="768927" cy="1724891"/>
                  <a:chOff x="5621483" y="4291445"/>
                  <a:chExt cx="768927" cy="1724891"/>
                </a:xfrm>
                <a:grpFill/>
              </p:grpSpPr>
              <p:sp>
                <p:nvSpPr>
                  <p:cNvPr id="64" name="Trapezoid 63"/>
                  <p:cNvSpPr/>
                  <p:nvPr/>
                </p:nvSpPr>
                <p:spPr bwMode="auto">
                  <a:xfrm rot="10800000">
                    <a:off x="5704609" y="5340928"/>
                    <a:ext cx="592281" cy="675408"/>
                  </a:xfrm>
                  <a:prstGeom prst="trapezoid">
                    <a:avLst/>
                  </a:prstGeom>
                  <a:grp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solidFill>
                        <a:schemeClr val="bg1"/>
                      </a:solidFill>
                      <a:ea typeface="Segoe UI" pitchFamily="34" charset="0"/>
                      <a:cs typeface="Segoe UI" pitchFamily="34" charset="0"/>
                    </a:endParaRPr>
                  </a:p>
                </p:txBody>
              </p:sp>
              <p:sp>
                <p:nvSpPr>
                  <p:cNvPr id="65" name="Rectangle: Rounded Corners 64"/>
                  <p:cNvSpPr/>
                  <p:nvPr/>
                </p:nvSpPr>
                <p:spPr bwMode="auto">
                  <a:xfrm>
                    <a:off x="5621483" y="4291445"/>
                    <a:ext cx="768927" cy="1153391"/>
                  </a:xfrm>
                  <a:prstGeom prst="roundRect">
                    <a:avLst/>
                  </a:prstGeom>
                  <a:grpFill/>
                  <a:ln w="762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solidFill>
                        <a:schemeClr val="bg1"/>
                      </a:solidFill>
                      <a:ea typeface="Segoe UI" pitchFamily="34" charset="0"/>
                      <a:cs typeface="Segoe UI" pitchFamily="34" charset="0"/>
                    </a:endParaRPr>
                  </a:p>
                </p:txBody>
              </p:sp>
            </p:grpSp>
            <p:sp>
              <p:nvSpPr>
                <p:cNvPr id="63" name="Oval 62"/>
                <p:cNvSpPr/>
                <p:nvPr/>
              </p:nvSpPr>
              <p:spPr bwMode="auto">
                <a:xfrm>
                  <a:off x="5569527" y="3616036"/>
                  <a:ext cx="862446" cy="862446"/>
                </a:xfrm>
                <a:prstGeom prst="ellipse">
                  <a:avLst/>
                </a:prstGeom>
                <a:grp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solidFill>
                      <a:schemeClr val="bg1"/>
                    </a:solidFill>
                    <a:ea typeface="Segoe UI" pitchFamily="34" charset="0"/>
                    <a:cs typeface="Segoe UI" pitchFamily="34" charset="0"/>
                  </a:endParaRPr>
                </a:p>
              </p:txBody>
            </p:sp>
          </p:grpSp>
          <p:grpSp>
            <p:nvGrpSpPr>
              <p:cNvPr id="57" name="Group 56"/>
              <p:cNvGrpSpPr/>
              <p:nvPr/>
            </p:nvGrpSpPr>
            <p:grpSpPr>
              <a:xfrm>
                <a:off x="1950027" y="2895600"/>
                <a:ext cx="552563" cy="1537854"/>
                <a:chOff x="5569527" y="3616036"/>
                <a:chExt cx="862446" cy="2400300"/>
              </a:xfrm>
              <a:grpFill/>
            </p:grpSpPr>
            <p:grpSp>
              <p:nvGrpSpPr>
                <p:cNvPr id="58" name="Group 57"/>
                <p:cNvGrpSpPr/>
                <p:nvPr/>
              </p:nvGrpSpPr>
              <p:grpSpPr>
                <a:xfrm>
                  <a:off x="5621483" y="4291445"/>
                  <a:ext cx="768927" cy="1724891"/>
                  <a:chOff x="5621483" y="4291445"/>
                  <a:chExt cx="768927" cy="1724891"/>
                </a:xfrm>
                <a:grpFill/>
              </p:grpSpPr>
              <p:sp>
                <p:nvSpPr>
                  <p:cNvPr id="60" name="Trapezoid 59"/>
                  <p:cNvSpPr/>
                  <p:nvPr/>
                </p:nvSpPr>
                <p:spPr bwMode="auto">
                  <a:xfrm rot="10800000">
                    <a:off x="5704609" y="5340928"/>
                    <a:ext cx="592281" cy="675408"/>
                  </a:xfrm>
                  <a:prstGeom prst="trapezoid">
                    <a:avLst/>
                  </a:prstGeom>
                  <a:grp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solidFill>
                        <a:schemeClr val="bg1"/>
                      </a:solidFill>
                      <a:ea typeface="Segoe UI" pitchFamily="34" charset="0"/>
                      <a:cs typeface="Segoe UI" pitchFamily="34" charset="0"/>
                    </a:endParaRPr>
                  </a:p>
                </p:txBody>
              </p:sp>
              <p:sp>
                <p:nvSpPr>
                  <p:cNvPr id="61" name="Rectangle: Rounded Corners 60"/>
                  <p:cNvSpPr/>
                  <p:nvPr/>
                </p:nvSpPr>
                <p:spPr bwMode="auto">
                  <a:xfrm>
                    <a:off x="5621483" y="4291445"/>
                    <a:ext cx="768927" cy="1153391"/>
                  </a:xfrm>
                  <a:prstGeom prst="roundRect">
                    <a:avLst/>
                  </a:prstGeom>
                  <a:grpFill/>
                  <a:ln w="762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solidFill>
                        <a:schemeClr val="bg1"/>
                      </a:solidFill>
                      <a:ea typeface="Segoe UI" pitchFamily="34" charset="0"/>
                      <a:cs typeface="Segoe UI" pitchFamily="34" charset="0"/>
                    </a:endParaRPr>
                  </a:p>
                </p:txBody>
              </p:sp>
            </p:grpSp>
            <p:sp>
              <p:nvSpPr>
                <p:cNvPr id="59" name="Oval 58"/>
                <p:cNvSpPr/>
                <p:nvPr/>
              </p:nvSpPr>
              <p:spPr bwMode="auto">
                <a:xfrm>
                  <a:off x="5569527" y="3616036"/>
                  <a:ext cx="862446" cy="862446"/>
                </a:xfrm>
                <a:prstGeom prst="ellipse">
                  <a:avLst/>
                </a:prstGeom>
                <a:grpFill/>
                <a:ln w="762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solidFill>
                      <a:schemeClr val="bg1"/>
                    </a:solidFill>
                    <a:ea typeface="Segoe UI" pitchFamily="34" charset="0"/>
                    <a:cs typeface="Segoe UI" pitchFamily="34" charset="0"/>
                  </a:endParaRPr>
                </a:p>
              </p:txBody>
            </p:sp>
          </p:grpSp>
        </p:grpSp>
        <p:sp>
          <p:nvSpPr>
            <p:cNvPr id="76" name="TextBox 75"/>
            <p:cNvSpPr txBox="1"/>
            <p:nvPr/>
          </p:nvSpPr>
          <p:spPr>
            <a:xfrm>
              <a:off x="8683336" y="5531427"/>
              <a:ext cx="3210791" cy="567058"/>
            </a:xfrm>
            <a:prstGeom prst="rect">
              <a:avLst/>
            </a:prstGeom>
            <a:noFill/>
          </p:spPr>
          <p:txBody>
            <a:bodyPr wrap="square" lIns="182854" tIns="146284" rIns="182854" bIns="146284" rtlCol="0">
              <a:spAutoFit/>
            </a:bodyPr>
            <a:lstStyle/>
            <a:p>
              <a:pPr algn="ctr">
                <a:lnSpc>
                  <a:spcPct val="90000"/>
                </a:lnSpc>
                <a:spcAft>
                  <a:spcPts val="600"/>
                </a:spcAft>
              </a:pPr>
              <a:r>
                <a:rPr lang="en-US" sz="1961" b="1">
                  <a:solidFill>
                    <a:sysClr val="windowText" lastClr="000000"/>
                  </a:solidFill>
                </a:rPr>
                <a:t>Power BI consumers</a:t>
              </a:r>
            </a:p>
          </p:txBody>
        </p:sp>
      </p:grpSp>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3404" y="348046"/>
            <a:ext cx="780180" cy="780180"/>
          </a:xfrm>
          <a:prstGeom prst="rect">
            <a:avLst/>
          </a:prstGeom>
        </p:spPr>
      </p:pic>
      <p:pic>
        <p:nvPicPr>
          <p:cNvPr id="81" name="Picture 8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74132" y="1775741"/>
            <a:ext cx="612766" cy="612766"/>
          </a:xfrm>
          <a:prstGeom prst="rect">
            <a:avLst/>
          </a:prstGeom>
        </p:spPr>
      </p:pic>
      <p:sp>
        <p:nvSpPr>
          <p:cNvPr id="82" name="Arrow: Right 81"/>
          <p:cNvSpPr/>
          <p:nvPr/>
        </p:nvSpPr>
        <p:spPr bwMode="auto">
          <a:xfrm>
            <a:off x="2930686" y="3468826"/>
            <a:ext cx="768818" cy="799987"/>
          </a:xfrm>
          <a:prstGeom prst="rightArrow">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83" name="Arrow: Right 82"/>
          <p:cNvSpPr/>
          <p:nvPr/>
        </p:nvSpPr>
        <p:spPr bwMode="auto">
          <a:xfrm rot="10800000">
            <a:off x="8579074" y="3468826"/>
            <a:ext cx="768818" cy="799987"/>
          </a:xfrm>
          <a:prstGeom prst="rightArrow">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grpSp>
        <p:nvGrpSpPr>
          <p:cNvPr id="87" name="Group 86"/>
          <p:cNvGrpSpPr/>
          <p:nvPr/>
        </p:nvGrpSpPr>
        <p:grpSpPr>
          <a:xfrm>
            <a:off x="1188849" y="3542283"/>
            <a:ext cx="1457858" cy="531737"/>
            <a:chOff x="1188152" y="3542299"/>
            <a:chExt cx="1458065" cy="531812"/>
          </a:xfrm>
        </p:grpSpPr>
        <p:sp>
          <p:nvSpPr>
            <p:cNvPr id="84" name="Rectangle 83"/>
            <p:cNvSpPr/>
            <p:nvPr/>
          </p:nvSpPr>
          <p:spPr>
            <a:xfrm>
              <a:off x="1188152" y="3542299"/>
              <a:ext cx="308138" cy="531812"/>
            </a:xfrm>
            <a:prstGeom prst="rect">
              <a:avLst/>
            </a:prstGeom>
            <a:noFill/>
          </p:spPr>
          <p:txBody>
            <a:bodyPr wrap="square" lIns="91427" tIns="45713" rIns="91427" bIns="45713">
              <a:spAutoFit/>
            </a:bodyPr>
            <a:lstStyle/>
            <a:p>
              <a:pPr algn="ctr"/>
              <a:r>
                <a:rPr lang="en-US" sz="2800">
                  <a:ln w="0"/>
                  <a:solidFill>
                    <a:schemeClr val="bg1"/>
                  </a:solidFill>
                  <a:effectLst>
                    <a:outerShdw blurRad="38100" dist="19050" dir="2700000" algn="tl" rotWithShape="0">
                      <a:schemeClr val="dk1">
                        <a:alpha val="40000"/>
                      </a:schemeClr>
                    </a:outerShdw>
                  </a:effectLst>
                </a:rPr>
                <a:t>P</a:t>
              </a:r>
            </a:p>
          </p:txBody>
        </p:sp>
        <p:sp>
          <p:nvSpPr>
            <p:cNvPr id="85" name="Rectangle 84"/>
            <p:cNvSpPr/>
            <p:nvPr/>
          </p:nvSpPr>
          <p:spPr>
            <a:xfrm>
              <a:off x="1756188" y="3542299"/>
              <a:ext cx="308138" cy="531812"/>
            </a:xfrm>
            <a:prstGeom prst="rect">
              <a:avLst/>
            </a:prstGeom>
            <a:noFill/>
          </p:spPr>
          <p:txBody>
            <a:bodyPr wrap="square" lIns="91427" tIns="45713" rIns="91427" bIns="45713">
              <a:spAutoFit/>
            </a:bodyPr>
            <a:lstStyle/>
            <a:p>
              <a:pPr algn="ctr"/>
              <a:r>
                <a:rPr lang="en-US" sz="2800">
                  <a:ln w="0"/>
                  <a:solidFill>
                    <a:schemeClr val="bg1"/>
                  </a:solidFill>
                  <a:effectLst>
                    <a:outerShdw blurRad="38100" dist="19050" dir="2700000" algn="tl" rotWithShape="0">
                      <a:schemeClr val="dk1">
                        <a:alpha val="40000"/>
                      </a:schemeClr>
                    </a:outerShdw>
                  </a:effectLst>
                </a:rPr>
                <a:t>P</a:t>
              </a:r>
            </a:p>
          </p:txBody>
        </p:sp>
        <p:sp>
          <p:nvSpPr>
            <p:cNvPr id="86" name="Rectangle 85"/>
            <p:cNvSpPr/>
            <p:nvPr/>
          </p:nvSpPr>
          <p:spPr>
            <a:xfrm>
              <a:off x="2338079" y="3542299"/>
              <a:ext cx="308138" cy="531812"/>
            </a:xfrm>
            <a:prstGeom prst="rect">
              <a:avLst/>
            </a:prstGeom>
            <a:noFill/>
          </p:spPr>
          <p:txBody>
            <a:bodyPr wrap="square" lIns="91427" tIns="45713" rIns="91427" bIns="45713">
              <a:spAutoFit/>
            </a:bodyPr>
            <a:lstStyle/>
            <a:p>
              <a:pPr algn="ctr"/>
              <a:r>
                <a:rPr lang="en-US" sz="2800">
                  <a:ln w="0"/>
                  <a:solidFill>
                    <a:schemeClr val="bg1"/>
                  </a:solidFill>
                  <a:effectLst>
                    <a:outerShdw blurRad="38100" dist="19050" dir="2700000" algn="tl" rotWithShape="0">
                      <a:schemeClr val="dk1">
                        <a:alpha val="40000"/>
                      </a:schemeClr>
                    </a:outerShdw>
                  </a:effectLst>
                </a:rPr>
                <a:t>P</a:t>
              </a:r>
            </a:p>
          </p:txBody>
        </p:sp>
      </p:grpSp>
      <p:grpSp>
        <p:nvGrpSpPr>
          <p:cNvPr id="88" name="Group 87"/>
          <p:cNvGrpSpPr/>
          <p:nvPr/>
        </p:nvGrpSpPr>
        <p:grpSpPr>
          <a:xfrm>
            <a:off x="9548881" y="5315414"/>
            <a:ext cx="1457858" cy="531737"/>
            <a:chOff x="1188152" y="3542299"/>
            <a:chExt cx="1458065" cy="531812"/>
          </a:xfrm>
        </p:grpSpPr>
        <p:sp>
          <p:nvSpPr>
            <p:cNvPr id="89" name="Rectangle 88"/>
            <p:cNvSpPr/>
            <p:nvPr/>
          </p:nvSpPr>
          <p:spPr>
            <a:xfrm>
              <a:off x="1188152" y="3542299"/>
              <a:ext cx="308138" cy="531812"/>
            </a:xfrm>
            <a:prstGeom prst="rect">
              <a:avLst/>
            </a:prstGeom>
            <a:noFill/>
          </p:spPr>
          <p:txBody>
            <a:bodyPr wrap="square" lIns="91427" tIns="45713" rIns="91427" bIns="45713">
              <a:spAutoFit/>
            </a:bodyPr>
            <a:lstStyle/>
            <a:p>
              <a:pPr algn="ctr"/>
              <a:r>
                <a:rPr lang="en-US" sz="2800">
                  <a:ln w="0"/>
                  <a:solidFill>
                    <a:schemeClr val="bg1"/>
                  </a:solidFill>
                  <a:effectLst>
                    <a:outerShdw blurRad="38100" dist="19050" dir="2700000" algn="tl" rotWithShape="0">
                      <a:schemeClr val="dk1">
                        <a:alpha val="40000"/>
                      </a:schemeClr>
                    </a:outerShdw>
                  </a:effectLst>
                </a:rPr>
                <a:t>P</a:t>
              </a:r>
            </a:p>
          </p:txBody>
        </p:sp>
        <p:sp>
          <p:nvSpPr>
            <p:cNvPr id="90" name="Rectangle 89"/>
            <p:cNvSpPr/>
            <p:nvPr/>
          </p:nvSpPr>
          <p:spPr>
            <a:xfrm>
              <a:off x="1756188" y="3542299"/>
              <a:ext cx="308138" cy="531812"/>
            </a:xfrm>
            <a:prstGeom prst="rect">
              <a:avLst/>
            </a:prstGeom>
            <a:noFill/>
          </p:spPr>
          <p:txBody>
            <a:bodyPr wrap="square" lIns="91427" tIns="45713" rIns="91427" bIns="45713">
              <a:spAutoFit/>
            </a:bodyPr>
            <a:lstStyle/>
            <a:p>
              <a:pPr algn="ctr"/>
              <a:r>
                <a:rPr lang="en-US" sz="2800">
                  <a:ln w="0"/>
                  <a:solidFill>
                    <a:schemeClr val="bg1"/>
                  </a:solidFill>
                  <a:effectLst>
                    <a:outerShdw blurRad="38100" dist="19050" dir="2700000" algn="tl" rotWithShape="0">
                      <a:schemeClr val="dk1">
                        <a:alpha val="40000"/>
                      </a:schemeClr>
                    </a:outerShdw>
                  </a:effectLst>
                </a:rPr>
                <a:t>P</a:t>
              </a:r>
            </a:p>
          </p:txBody>
        </p:sp>
        <p:sp>
          <p:nvSpPr>
            <p:cNvPr id="91" name="Rectangle 90"/>
            <p:cNvSpPr/>
            <p:nvPr/>
          </p:nvSpPr>
          <p:spPr>
            <a:xfrm>
              <a:off x="2338079" y="3542299"/>
              <a:ext cx="308138" cy="531812"/>
            </a:xfrm>
            <a:prstGeom prst="rect">
              <a:avLst/>
            </a:prstGeom>
            <a:noFill/>
          </p:spPr>
          <p:txBody>
            <a:bodyPr wrap="square" lIns="91427" tIns="45713" rIns="91427" bIns="45713">
              <a:spAutoFit/>
            </a:bodyPr>
            <a:lstStyle/>
            <a:p>
              <a:pPr algn="ctr"/>
              <a:r>
                <a:rPr lang="en-US" sz="2800">
                  <a:ln w="0"/>
                  <a:solidFill>
                    <a:schemeClr val="bg1"/>
                  </a:solidFill>
                  <a:effectLst>
                    <a:outerShdw blurRad="38100" dist="19050" dir="2700000" algn="tl" rotWithShape="0">
                      <a:schemeClr val="dk1">
                        <a:alpha val="40000"/>
                      </a:schemeClr>
                    </a:outerShdw>
                  </a:effectLst>
                </a:rPr>
                <a:t>P</a:t>
              </a:r>
            </a:p>
          </p:txBody>
        </p:sp>
      </p:grpSp>
      <p:grpSp>
        <p:nvGrpSpPr>
          <p:cNvPr id="92" name="Group 91"/>
          <p:cNvGrpSpPr/>
          <p:nvPr/>
        </p:nvGrpSpPr>
        <p:grpSpPr>
          <a:xfrm>
            <a:off x="9548881" y="3756999"/>
            <a:ext cx="1457858" cy="531737"/>
            <a:chOff x="1188152" y="3542299"/>
            <a:chExt cx="1458065" cy="531812"/>
          </a:xfrm>
        </p:grpSpPr>
        <p:sp>
          <p:nvSpPr>
            <p:cNvPr id="93" name="Rectangle 92"/>
            <p:cNvSpPr/>
            <p:nvPr/>
          </p:nvSpPr>
          <p:spPr>
            <a:xfrm>
              <a:off x="1188152" y="3542299"/>
              <a:ext cx="308138" cy="531812"/>
            </a:xfrm>
            <a:prstGeom prst="rect">
              <a:avLst/>
            </a:prstGeom>
            <a:noFill/>
          </p:spPr>
          <p:txBody>
            <a:bodyPr wrap="square" lIns="91427" tIns="45713" rIns="91427" bIns="45713">
              <a:spAutoFit/>
            </a:bodyPr>
            <a:lstStyle/>
            <a:p>
              <a:pPr algn="ctr"/>
              <a:r>
                <a:rPr lang="en-US" sz="2800">
                  <a:ln w="0"/>
                  <a:solidFill>
                    <a:schemeClr val="bg1"/>
                  </a:solidFill>
                  <a:effectLst>
                    <a:outerShdw blurRad="38100" dist="19050" dir="2700000" algn="tl" rotWithShape="0">
                      <a:schemeClr val="dk1">
                        <a:alpha val="40000"/>
                      </a:schemeClr>
                    </a:outerShdw>
                  </a:effectLst>
                </a:rPr>
                <a:t>P</a:t>
              </a:r>
            </a:p>
          </p:txBody>
        </p:sp>
        <p:sp>
          <p:nvSpPr>
            <p:cNvPr id="94" name="Rectangle 93"/>
            <p:cNvSpPr/>
            <p:nvPr/>
          </p:nvSpPr>
          <p:spPr>
            <a:xfrm>
              <a:off x="1756188" y="3542299"/>
              <a:ext cx="308138" cy="531812"/>
            </a:xfrm>
            <a:prstGeom prst="rect">
              <a:avLst/>
            </a:prstGeom>
            <a:noFill/>
          </p:spPr>
          <p:txBody>
            <a:bodyPr wrap="square" lIns="91427" tIns="45713" rIns="91427" bIns="45713">
              <a:spAutoFit/>
            </a:bodyPr>
            <a:lstStyle/>
            <a:p>
              <a:pPr algn="ctr"/>
              <a:r>
                <a:rPr lang="en-US" sz="2800">
                  <a:ln w="0"/>
                  <a:solidFill>
                    <a:schemeClr val="bg1"/>
                  </a:solidFill>
                  <a:effectLst>
                    <a:outerShdw blurRad="38100" dist="19050" dir="2700000" algn="tl" rotWithShape="0">
                      <a:schemeClr val="dk1">
                        <a:alpha val="40000"/>
                      </a:schemeClr>
                    </a:outerShdw>
                  </a:effectLst>
                </a:rPr>
                <a:t>P</a:t>
              </a:r>
            </a:p>
          </p:txBody>
        </p:sp>
        <p:sp>
          <p:nvSpPr>
            <p:cNvPr id="95" name="Rectangle 94"/>
            <p:cNvSpPr/>
            <p:nvPr/>
          </p:nvSpPr>
          <p:spPr>
            <a:xfrm>
              <a:off x="2338079" y="3542299"/>
              <a:ext cx="308138" cy="531812"/>
            </a:xfrm>
            <a:prstGeom prst="rect">
              <a:avLst/>
            </a:prstGeom>
            <a:noFill/>
          </p:spPr>
          <p:txBody>
            <a:bodyPr wrap="square" lIns="91427" tIns="45713" rIns="91427" bIns="45713">
              <a:spAutoFit/>
            </a:bodyPr>
            <a:lstStyle/>
            <a:p>
              <a:pPr algn="ctr"/>
              <a:r>
                <a:rPr lang="en-US" sz="2800">
                  <a:ln w="0"/>
                  <a:solidFill>
                    <a:schemeClr val="bg1"/>
                  </a:solidFill>
                  <a:effectLst>
                    <a:outerShdw blurRad="38100" dist="19050" dir="2700000" algn="tl" rotWithShape="0">
                      <a:schemeClr val="dk1">
                        <a:alpha val="40000"/>
                      </a:schemeClr>
                    </a:outerShdw>
                  </a:effectLst>
                </a:rPr>
                <a:t>P</a:t>
              </a:r>
            </a:p>
          </p:txBody>
        </p:sp>
      </p:grpSp>
      <p:grpSp>
        <p:nvGrpSpPr>
          <p:cNvPr id="96" name="Group 95"/>
          <p:cNvGrpSpPr/>
          <p:nvPr/>
        </p:nvGrpSpPr>
        <p:grpSpPr>
          <a:xfrm>
            <a:off x="9548881" y="2188194"/>
            <a:ext cx="1457858" cy="531737"/>
            <a:chOff x="1188152" y="3542299"/>
            <a:chExt cx="1458065" cy="531812"/>
          </a:xfrm>
        </p:grpSpPr>
        <p:sp>
          <p:nvSpPr>
            <p:cNvPr id="97" name="Rectangle 96"/>
            <p:cNvSpPr/>
            <p:nvPr/>
          </p:nvSpPr>
          <p:spPr>
            <a:xfrm>
              <a:off x="1188152" y="3542299"/>
              <a:ext cx="308138" cy="531812"/>
            </a:xfrm>
            <a:prstGeom prst="rect">
              <a:avLst/>
            </a:prstGeom>
            <a:noFill/>
          </p:spPr>
          <p:txBody>
            <a:bodyPr wrap="square" lIns="91427" tIns="45713" rIns="91427" bIns="45713">
              <a:spAutoFit/>
            </a:bodyPr>
            <a:lstStyle/>
            <a:p>
              <a:pPr algn="ctr"/>
              <a:r>
                <a:rPr lang="en-US" sz="2800">
                  <a:ln w="0"/>
                  <a:solidFill>
                    <a:schemeClr val="bg1"/>
                  </a:solidFill>
                  <a:effectLst>
                    <a:outerShdw blurRad="38100" dist="19050" dir="2700000" algn="tl" rotWithShape="0">
                      <a:schemeClr val="dk1">
                        <a:alpha val="40000"/>
                      </a:schemeClr>
                    </a:outerShdw>
                  </a:effectLst>
                </a:rPr>
                <a:t>P</a:t>
              </a:r>
            </a:p>
          </p:txBody>
        </p:sp>
        <p:sp>
          <p:nvSpPr>
            <p:cNvPr id="98" name="Rectangle 97"/>
            <p:cNvSpPr/>
            <p:nvPr/>
          </p:nvSpPr>
          <p:spPr>
            <a:xfrm>
              <a:off x="1756188" y="3542299"/>
              <a:ext cx="308138" cy="531812"/>
            </a:xfrm>
            <a:prstGeom prst="rect">
              <a:avLst/>
            </a:prstGeom>
            <a:noFill/>
          </p:spPr>
          <p:txBody>
            <a:bodyPr wrap="square" lIns="91427" tIns="45713" rIns="91427" bIns="45713">
              <a:spAutoFit/>
            </a:bodyPr>
            <a:lstStyle/>
            <a:p>
              <a:pPr algn="ctr"/>
              <a:r>
                <a:rPr lang="en-US" sz="2800">
                  <a:ln w="0"/>
                  <a:solidFill>
                    <a:schemeClr val="bg1"/>
                  </a:solidFill>
                  <a:effectLst>
                    <a:outerShdw blurRad="38100" dist="19050" dir="2700000" algn="tl" rotWithShape="0">
                      <a:schemeClr val="dk1">
                        <a:alpha val="40000"/>
                      </a:schemeClr>
                    </a:outerShdw>
                  </a:effectLst>
                </a:rPr>
                <a:t>P</a:t>
              </a:r>
            </a:p>
          </p:txBody>
        </p:sp>
        <p:sp>
          <p:nvSpPr>
            <p:cNvPr id="99" name="Rectangle 98"/>
            <p:cNvSpPr/>
            <p:nvPr/>
          </p:nvSpPr>
          <p:spPr>
            <a:xfrm>
              <a:off x="2338079" y="3542299"/>
              <a:ext cx="308138" cy="531812"/>
            </a:xfrm>
            <a:prstGeom prst="rect">
              <a:avLst/>
            </a:prstGeom>
            <a:noFill/>
          </p:spPr>
          <p:txBody>
            <a:bodyPr wrap="square" lIns="91427" tIns="45713" rIns="91427" bIns="45713">
              <a:spAutoFit/>
            </a:bodyPr>
            <a:lstStyle/>
            <a:p>
              <a:pPr algn="ctr"/>
              <a:r>
                <a:rPr lang="en-US" sz="2800">
                  <a:ln w="0"/>
                  <a:solidFill>
                    <a:schemeClr val="bg1"/>
                  </a:solidFill>
                  <a:effectLst>
                    <a:outerShdw blurRad="38100" dist="19050" dir="2700000" algn="tl" rotWithShape="0">
                      <a:schemeClr val="dk1">
                        <a:alpha val="40000"/>
                      </a:schemeClr>
                    </a:outerShdw>
                  </a:effectLst>
                </a:rPr>
                <a:t>P</a:t>
              </a:r>
            </a:p>
          </p:txBody>
        </p:sp>
      </p:grpSp>
      <p:sp>
        <p:nvSpPr>
          <p:cNvPr id="100" name="Rectangle 99"/>
          <p:cNvSpPr/>
          <p:nvPr/>
        </p:nvSpPr>
        <p:spPr bwMode="auto">
          <a:xfrm>
            <a:off x="4042356" y="4073146"/>
            <a:ext cx="4155773" cy="1703867"/>
          </a:xfrm>
          <a:prstGeom prst="rect">
            <a:avLst/>
          </a:prstGeom>
          <a:solidFill>
            <a:srgbClr val="FFB900"/>
          </a:solidFill>
          <a:ln>
            <a:noFill/>
            <a:prstDash val="lg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4" rIns="182854" bIns="146284"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101" name="TextBox 100"/>
          <p:cNvSpPr txBox="1"/>
          <p:nvPr/>
        </p:nvSpPr>
        <p:spPr>
          <a:xfrm>
            <a:off x="4134741" y="4062552"/>
            <a:ext cx="3987198" cy="572424"/>
          </a:xfrm>
          <a:prstGeom prst="rect">
            <a:avLst/>
          </a:prstGeom>
          <a:solidFill>
            <a:srgbClr val="FFB900"/>
          </a:solidFill>
        </p:spPr>
        <p:txBody>
          <a:bodyPr wrap="square" lIns="182854" tIns="146284" rIns="182854" bIns="146284" rtlCol="0">
            <a:spAutoFit/>
          </a:bodyPr>
          <a:lstStyle/>
          <a:p>
            <a:pPr algn="ctr">
              <a:lnSpc>
                <a:spcPct val="90000"/>
              </a:lnSpc>
              <a:spcAft>
                <a:spcPts val="600"/>
              </a:spcAft>
            </a:pPr>
            <a:r>
              <a:rPr lang="en-US" sz="2000" b="1">
                <a:solidFill>
                  <a:schemeClr val="bg1"/>
                </a:solidFill>
              </a:rPr>
              <a:t>Premium</a:t>
            </a:r>
          </a:p>
        </p:txBody>
      </p:sp>
      <p:graphicFrame>
        <p:nvGraphicFramePr>
          <p:cNvPr id="104" name="Diagram 103"/>
          <p:cNvGraphicFramePr/>
          <p:nvPr>
            <p:extLst>
              <p:ext uri="{D42A27DB-BD31-4B8C-83A1-F6EECF244321}">
                <p14:modId xmlns:p14="http://schemas.microsoft.com/office/powerpoint/2010/main" val="237617819"/>
              </p:ext>
            </p:extLst>
          </p:nvPr>
        </p:nvGraphicFramePr>
        <p:xfrm>
          <a:off x="4123161" y="4571839"/>
          <a:ext cx="3998778" cy="112898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15333528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par>
                                <p:cTn id="8" presetID="10" presetClass="entr" presetSubtype="0" fill="hold"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10" presetClass="entr" presetSubtype="0"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500"/>
                                        <p:tgtEl>
                                          <p:spTgt spid="92"/>
                                        </p:tgtEl>
                                      </p:cBhvr>
                                    </p:animEffect>
                                  </p:childTnLst>
                                </p:cTn>
                              </p:par>
                              <p:par>
                                <p:cTn id="14" presetID="10" presetClass="entr" presetSubtype="0" fill="hold"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fade">
                                      <p:cBhvr>
                                        <p:cTn id="16" dur="500"/>
                                        <p:tgtEl>
                                          <p:spTgt spid="9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2"/>
                                        </p:tgtEl>
                                        <p:attrNameLst>
                                          <p:attrName>style.visibility</p:attrName>
                                        </p:attrNameLst>
                                      </p:cBhvr>
                                      <p:to>
                                        <p:strVal val="visible"/>
                                      </p:to>
                                    </p:set>
                                    <p:animEffect transition="in" filter="fade">
                                      <p:cBhvr>
                                        <p:cTn id="21" dur="500"/>
                                        <p:tgtEl>
                                          <p:spTgt spid="8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fade">
                                      <p:cBhvr>
                                        <p:cTn id="24" dur="500"/>
                                        <p:tgtEl>
                                          <p:spTgt spid="8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0"/>
                                        </p:tgtEl>
                                        <p:attrNameLst>
                                          <p:attrName>style.visibility</p:attrName>
                                        </p:attrNameLst>
                                      </p:cBhvr>
                                      <p:to>
                                        <p:strVal val="visible"/>
                                      </p:to>
                                    </p:set>
                                    <p:animEffect transition="in" filter="fade">
                                      <p:cBhvr>
                                        <p:cTn id="27" dur="500"/>
                                        <p:tgtEl>
                                          <p:spTgt spid="10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1"/>
                                        </p:tgtEl>
                                        <p:attrNameLst>
                                          <p:attrName>style.visibility</p:attrName>
                                        </p:attrNameLst>
                                      </p:cBhvr>
                                      <p:to>
                                        <p:strVal val="visible"/>
                                      </p:to>
                                    </p:set>
                                    <p:animEffect transition="in" filter="fade">
                                      <p:cBhvr>
                                        <p:cTn id="30" dur="500"/>
                                        <p:tgtEl>
                                          <p:spTgt spid="10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4"/>
                                        </p:tgtEl>
                                        <p:attrNameLst>
                                          <p:attrName>style.visibility</p:attrName>
                                        </p:attrNameLst>
                                      </p:cBhvr>
                                      <p:to>
                                        <p:strVal val="visible"/>
                                      </p:to>
                                    </p:set>
                                    <p:animEffect transition="in" filter="fade">
                                      <p:cBhvr>
                                        <p:cTn id="33" dur="500"/>
                                        <p:tgtEl>
                                          <p:spTgt spid="104"/>
                                        </p:tgtEl>
                                      </p:cBhvr>
                                    </p:animEffect>
                                  </p:childTnLst>
                                </p:cTn>
                              </p:par>
                            </p:childTnLst>
                          </p:cTn>
                        </p:par>
                      </p:childTnLst>
                    </p:cTn>
                  </p:par>
                  <p:par>
                    <p:cTn id="34" fill="hold">
                      <p:stCondLst>
                        <p:cond delay="indefinite"/>
                      </p:stCondLst>
                      <p:childTnLst>
                        <p:par>
                          <p:cTn id="35" fill="hold">
                            <p:stCondLst>
                              <p:cond delay="0"/>
                            </p:stCondLst>
                            <p:childTnLst>
                              <p:par>
                                <p:cTn id="36" presetID="32" presetClass="emph" presetSubtype="0" fill="hold" grpId="1" nodeType="clickEffect">
                                  <p:stCondLst>
                                    <p:cond delay="0"/>
                                  </p:stCondLst>
                                  <p:childTnLst>
                                    <p:animRot by="120000">
                                      <p:cBhvr>
                                        <p:cTn id="37" dur="100" fill="hold">
                                          <p:stCondLst>
                                            <p:cond delay="0"/>
                                          </p:stCondLst>
                                        </p:cTn>
                                        <p:tgtEl>
                                          <p:spTgt spid="83"/>
                                        </p:tgtEl>
                                        <p:attrNameLst>
                                          <p:attrName>r</p:attrName>
                                        </p:attrNameLst>
                                      </p:cBhvr>
                                    </p:animRot>
                                    <p:animRot by="-240000">
                                      <p:cBhvr>
                                        <p:cTn id="38" dur="200" fill="hold">
                                          <p:stCondLst>
                                            <p:cond delay="200"/>
                                          </p:stCondLst>
                                        </p:cTn>
                                        <p:tgtEl>
                                          <p:spTgt spid="83"/>
                                        </p:tgtEl>
                                        <p:attrNameLst>
                                          <p:attrName>r</p:attrName>
                                        </p:attrNameLst>
                                      </p:cBhvr>
                                    </p:animRot>
                                    <p:animRot by="240000">
                                      <p:cBhvr>
                                        <p:cTn id="39" dur="200" fill="hold">
                                          <p:stCondLst>
                                            <p:cond delay="400"/>
                                          </p:stCondLst>
                                        </p:cTn>
                                        <p:tgtEl>
                                          <p:spTgt spid="83"/>
                                        </p:tgtEl>
                                        <p:attrNameLst>
                                          <p:attrName>r</p:attrName>
                                        </p:attrNameLst>
                                      </p:cBhvr>
                                    </p:animRot>
                                    <p:animRot by="-240000">
                                      <p:cBhvr>
                                        <p:cTn id="40" dur="200" fill="hold">
                                          <p:stCondLst>
                                            <p:cond delay="600"/>
                                          </p:stCondLst>
                                        </p:cTn>
                                        <p:tgtEl>
                                          <p:spTgt spid="83"/>
                                        </p:tgtEl>
                                        <p:attrNameLst>
                                          <p:attrName>r</p:attrName>
                                        </p:attrNameLst>
                                      </p:cBhvr>
                                    </p:animRot>
                                    <p:animRot by="120000">
                                      <p:cBhvr>
                                        <p:cTn id="41" dur="200" fill="hold">
                                          <p:stCondLst>
                                            <p:cond delay="800"/>
                                          </p:stCondLst>
                                        </p:cTn>
                                        <p:tgtEl>
                                          <p:spTgt spid="83"/>
                                        </p:tgtEl>
                                        <p:attrNameLst>
                                          <p:attrName>r</p:attrName>
                                        </p:attrNameLst>
                                      </p:cBhvr>
                                    </p:animRot>
                                  </p:childTnLst>
                                </p:cTn>
                              </p:par>
                              <p:par>
                                <p:cTn id="42" presetID="42" presetClass="path" presetSubtype="0" accel="50000" decel="50000" fill="hold" grpId="2" nodeType="withEffect">
                                  <p:stCondLst>
                                    <p:cond delay="0"/>
                                  </p:stCondLst>
                                  <p:childTnLst>
                                    <p:animMotion origin="layout" path="M 3.75E-6 -3.7037E-7 L -0.02774 0.17083 " pathEditMode="relative" rAng="0" ptsTypes="AA">
                                      <p:cBhvr>
                                        <p:cTn id="43" dur="2000" fill="hold"/>
                                        <p:tgtEl>
                                          <p:spTgt spid="83"/>
                                        </p:tgtEl>
                                        <p:attrNameLst>
                                          <p:attrName>ppt_x</p:attrName>
                                          <p:attrName>ppt_y</p:attrName>
                                        </p:attrNameLst>
                                      </p:cBhvr>
                                      <p:rCtr x="-1393" y="8542"/>
                                    </p:animMotion>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500"/>
                                        <p:tgtEl>
                                          <p:spTgt spid="88"/>
                                        </p:tgtEl>
                                      </p:cBhvr>
                                    </p:animEffect>
                                    <p:set>
                                      <p:cBhvr>
                                        <p:cTn id="48" dur="1" fill="hold">
                                          <p:stCondLst>
                                            <p:cond delay="499"/>
                                          </p:stCondLst>
                                        </p:cTn>
                                        <p:tgtEl>
                                          <p:spTgt spid="88"/>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500"/>
                                        <p:tgtEl>
                                          <p:spTgt spid="92"/>
                                        </p:tgtEl>
                                      </p:cBhvr>
                                    </p:animEffect>
                                    <p:set>
                                      <p:cBhvr>
                                        <p:cTn id="51" dur="1" fill="hold">
                                          <p:stCondLst>
                                            <p:cond delay="499"/>
                                          </p:stCondLst>
                                        </p:cTn>
                                        <p:tgtEl>
                                          <p:spTgt spid="92"/>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96"/>
                                        </p:tgtEl>
                                      </p:cBhvr>
                                    </p:animEffect>
                                    <p:set>
                                      <p:cBhvr>
                                        <p:cTn id="54" dur="1" fill="hold">
                                          <p:stCondLst>
                                            <p:cond delay="499"/>
                                          </p:stCondLst>
                                        </p:cTn>
                                        <p:tgtEl>
                                          <p:spTgt spid="96"/>
                                        </p:tgtEl>
                                        <p:attrNameLst>
                                          <p:attrName>style.visibility</p:attrName>
                                        </p:attrNameLst>
                                      </p:cBhvr>
                                      <p:to>
                                        <p:strVal val="hidden"/>
                                      </p:to>
                                    </p:set>
                                  </p:childTnLst>
                                </p:cTn>
                              </p:par>
                              <p:par>
                                <p:cTn id="55" presetID="10" presetClass="entr" presetSubtype="0" fill="hold" grpId="0" nodeType="withEffect">
                                  <p:stCondLst>
                                    <p:cond delay="0"/>
                                  </p:stCondLst>
                                  <p:childTnLst>
                                    <p:set>
                                      <p:cBhvr>
                                        <p:cTn id="56" dur="1" fill="hold">
                                          <p:stCondLst>
                                            <p:cond delay="0"/>
                                          </p:stCondLst>
                                        </p:cTn>
                                        <p:tgtEl>
                                          <p:spTgt spid="105"/>
                                        </p:tgtEl>
                                        <p:attrNameLst>
                                          <p:attrName>style.visibility</p:attrName>
                                        </p:attrNameLst>
                                      </p:cBhvr>
                                      <p:to>
                                        <p:strVal val="visible"/>
                                      </p:to>
                                    </p:set>
                                    <p:animEffect transition="in" filter="fade">
                                      <p:cBhvr>
                                        <p:cTn id="57" dur="500"/>
                                        <p:tgtEl>
                                          <p:spTgt spid="105"/>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path" presetSubtype="0" accel="50000" decel="50000" fill="hold" grpId="1" nodeType="clickEffect">
                                  <p:stCondLst>
                                    <p:cond delay="0"/>
                                  </p:stCondLst>
                                  <p:childTnLst>
                                    <p:animMotion origin="layout" path="M -3.54167E-6 4.81481E-6 L -3.54167E-6 0.08958 " pathEditMode="relative" rAng="0" ptsTypes="AA">
                                      <p:cBhvr>
                                        <p:cTn id="61" dur="2000" fill="hold"/>
                                        <p:tgtEl>
                                          <p:spTgt spid="105"/>
                                        </p:tgtEl>
                                        <p:attrNameLst>
                                          <p:attrName>ppt_x</p:attrName>
                                          <p:attrName>ppt_y</p:attrName>
                                        </p:attrNameLst>
                                      </p:cBhvr>
                                      <p:rCtr x="0" y="44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05" grpId="1" animBg="1"/>
      <p:bldP spid="82" grpId="0" animBg="1"/>
      <p:bldP spid="83" grpId="0" animBg="1"/>
      <p:bldP spid="83" grpId="1" animBg="1"/>
      <p:bldP spid="83" grpId="2" animBg="1"/>
      <p:bldP spid="100" grpId="0" animBg="1"/>
      <p:bldP spid="101" grpId="0" animBg="1"/>
      <p:bldGraphic spid="10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C504A-74FA-405F-B250-204F1DB2E4E0}"/>
              </a:ext>
            </a:extLst>
          </p:cNvPr>
          <p:cNvSpPr>
            <a:spLocks noGrp="1"/>
          </p:cNvSpPr>
          <p:nvPr>
            <p:ph type="title"/>
          </p:nvPr>
        </p:nvSpPr>
        <p:spPr/>
        <p:txBody>
          <a:bodyPr/>
          <a:lstStyle/>
          <a:p>
            <a:r>
              <a:rPr lang="en-US" dirty="0"/>
              <a:t>Power BI Embedded</a:t>
            </a:r>
          </a:p>
        </p:txBody>
      </p:sp>
      <p:sp>
        <p:nvSpPr>
          <p:cNvPr id="3" name="Text Placeholder 2">
            <a:extLst>
              <a:ext uri="{FF2B5EF4-FFF2-40B4-BE49-F238E27FC236}">
                <a16:creationId xmlns:a16="http://schemas.microsoft.com/office/drawing/2014/main" id="{E672A9AF-54DE-4DCF-BF31-9391FC401961}"/>
              </a:ext>
            </a:extLst>
          </p:cNvPr>
          <p:cNvSpPr>
            <a:spLocks noGrp="1"/>
          </p:cNvSpPr>
          <p:nvPr>
            <p:ph type="body" sz="quarter" idx="10"/>
          </p:nvPr>
        </p:nvSpPr>
        <p:spPr>
          <a:xfrm>
            <a:off x="269303" y="1187644"/>
            <a:ext cx="11655078" cy="4746684"/>
          </a:xfrm>
        </p:spPr>
        <p:txBody>
          <a:bodyPr/>
          <a:lstStyle/>
          <a:p>
            <a:r>
              <a:rPr lang="en-US" dirty="0"/>
              <a:t>Allows developers to embed analytics into any app using the Power BI APIs</a:t>
            </a:r>
          </a:p>
          <a:p>
            <a:r>
              <a:rPr lang="en-US" dirty="0"/>
              <a:t>Scale up, scale down, pause services</a:t>
            </a:r>
          </a:p>
          <a:p>
            <a:r>
              <a:rPr lang="en-US" dirty="0"/>
              <a:t>Different than Power BI Premium</a:t>
            </a:r>
          </a:p>
          <a:p>
            <a:r>
              <a:rPr lang="en-US" dirty="0"/>
              <a:t>Used by developers</a:t>
            </a:r>
          </a:p>
          <a:p>
            <a:r>
              <a:rPr lang="en-US" dirty="0"/>
              <a:t>Consumed by users of the app</a:t>
            </a:r>
          </a:p>
          <a:p>
            <a:r>
              <a:rPr lang="en-US" dirty="0"/>
              <a:t>Managed in Azure portal</a:t>
            </a:r>
          </a:p>
          <a:p>
            <a:r>
              <a:rPr lang="en-US" dirty="0"/>
              <a:t>Starts at about $1/hour</a:t>
            </a:r>
          </a:p>
        </p:txBody>
      </p:sp>
      <p:pic>
        <p:nvPicPr>
          <p:cNvPr id="4" name="Picture 3" descr="A circuit board&#10;&#10;Description generated with very high confidence">
            <a:extLst>
              <a:ext uri="{FF2B5EF4-FFF2-40B4-BE49-F238E27FC236}">
                <a16:creationId xmlns:a16="http://schemas.microsoft.com/office/drawing/2014/main" id="{309A298C-449E-4A99-B112-2A3C470A5546}"/>
              </a:ext>
            </a:extLst>
          </p:cNvPr>
          <p:cNvPicPr>
            <a:picLocks noChangeAspect="1"/>
          </p:cNvPicPr>
          <p:nvPr/>
        </p:nvPicPr>
        <p:blipFill rotWithShape="1">
          <a:blip r:embed="rId3">
            <a:extLst>
              <a:ext uri="{28A0092B-C50C-407E-A947-70E740481C1C}">
                <a14:useLocalDpi xmlns:a14="http://schemas.microsoft.com/office/drawing/2010/main" val="0"/>
              </a:ext>
            </a:extLst>
          </a:blip>
          <a:srcRect l="46970" t="40774" r="41370" b="41218"/>
          <a:stretch/>
        </p:blipFill>
        <p:spPr>
          <a:xfrm>
            <a:off x="8267131" y="2910889"/>
            <a:ext cx="3657600" cy="3657600"/>
          </a:xfrm>
          <a:prstGeom prst="rect">
            <a:avLst/>
          </a:prstGeom>
        </p:spPr>
      </p:pic>
    </p:spTree>
    <p:extLst>
      <p:ext uri="{BB962C8B-B14F-4D97-AF65-F5344CB8AC3E}">
        <p14:creationId xmlns:p14="http://schemas.microsoft.com/office/powerpoint/2010/main" val="487373859"/>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FE684AF-763A-466F-AD53-ADC3FF122E96}"/>
              </a:ext>
            </a:extLst>
          </p:cNvPr>
          <p:cNvSpPr>
            <a:spLocks noGrp="1"/>
          </p:cNvSpPr>
          <p:nvPr>
            <p:ph type="body" sz="quarter" idx="14"/>
          </p:nvPr>
        </p:nvSpPr>
        <p:spPr/>
        <p:txBody>
          <a:bodyPr>
            <a:normAutofit fontScale="92500" lnSpcReduction="20000"/>
          </a:bodyPr>
          <a:lstStyle/>
          <a:p>
            <a:r>
              <a:rPr lang="en-US" dirty="0">
                <a:solidFill>
                  <a:sysClr val="windowText" lastClr="000000"/>
                </a:solidFill>
              </a:rPr>
              <a:t>Baby wrangler and chicken farmer</a:t>
            </a:r>
          </a:p>
        </p:txBody>
      </p:sp>
      <p:sp>
        <p:nvSpPr>
          <p:cNvPr id="3" name="Text Placeholder 2">
            <a:extLst>
              <a:ext uri="{FF2B5EF4-FFF2-40B4-BE49-F238E27FC236}">
                <a16:creationId xmlns:a16="http://schemas.microsoft.com/office/drawing/2014/main" id="{7BB95A7A-0BC1-49FE-B117-B8FBC6E2348D}"/>
              </a:ext>
            </a:extLst>
          </p:cNvPr>
          <p:cNvSpPr>
            <a:spLocks noGrp="1"/>
          </p:cNvSpPr>
          <p:nvPr>
            <p:ph type="body" sz="quarter" idx="15"/>
          </p:nvPr>
        </p:nvSpPr>
        <p:spPr/>
        <p:txBody>
          <a:bodyPr/>
          <a:lstStyle/>
          <a:p>
            <a:r>
              <a:rPr lang="en-US" dirty="0"/>
              <a:t>Live in Jacksonville, Florida with my wife, Angela, and three kiddos, Dallas, Bradley, Andrew</a:t>
            </a:r>
          </a:p>
        </p:txBody>
      </p:sp>
      <p:sp>
        <p:nvSpPr>
          <p:cNvPr id="4" name="Title 3">
            <a:extLst>
              <a:ext uri="{FF2B5EF4-FFF2-40B4-BE49-F238E27FC236}">
                <a16:creationId xmlns:a16="http://schemas.microsoft.com/office/drawing/2014/main" id="{7D81A2F5-D5E9-490E-92F8-4D1FA1BAA125}"/>
              </a:ext>
            </a:extLst>
          </p:cNvPr>
          <p:cNvSpPr>
            <a:spLocks noGrp="1"/>
          </p:cNvSpPr>
          <p:nvPr>
            <p:ph type="title"/>
          </p:nvPr>
        </p:nvSpPr>
        <p:spPr>
          <a:xfrm>
            <a:off x="5178903" y="1014184"/>
            <a:ext cx="5737253" cy="553998"/>
          </a:xfrm>
        </p:spPr>
        <p:txBody>
          <a:bodyPr/>
          <a:lstStyle/>
          <a:p>
            <a:r>
              <a:rPr lang="en-US" dirty="0">
                <a:solidFill>
                  <a:schemeClr val="bg1"/>
                </a:solidFill>
              </a:rPr>
              <a:t>Dustin Ryan</a:t>
            </a:r>
          </a:p>
        </p:txBody>
      </p:sp>
      <p:sp>
        <p:nvSpPr>
          <p:cNvPr id="5" name="Text Placeholder 4">
            <a:extLst>
              <a:ext uri="{FF2B5EF4-FFF2-40B4-BE49-F238E27FC236}">
                <a16:creationId xmlns:a16="http://schemas.microsoft.com/office/drawing/2014/main" id="{3C7CE2B5-8CE8-43AC-ADA9-0AC471DB6904}"/>
              </a:ext>
            </a:extLst>
          </p:cNvPr>
          <p:cNvSpPr>
            <a:spLocks noGrp="1"/>
          </p:cNvSpPr>
          <p:nvPr>
            <p:ph type="body" sz="quarter" idx="10"/>
          </p:nvPr>
        </p:nvSpPr>
        <p:spPr/>
        <p:txBody>
          <a:bodyPr>
            <a:normAutofit fontScale="92500" lnSpcReduction="20000"/>
          </a:bodyPr>
          <a:lstStyle/>
          <a:p>
            <a:r>
              <a:rPr lang="en-US" dirty="0">
                <a:solidFill>
                  <a:sysClr val="windowText" lastClr="000000"/>
                </a:solidFill>
              </a:rPr>
              <a:t>Designing analytics solutions for past 10 years</a:t>
            </a:r>
          </a:p>
        </p:txBody>
      </p:sp>
      <p:sp>
        <p:nvSpPr>
          <p:cNvPr id="6" name="Text Placeholder 5">
            <a:extLst>
              <a:ext uri="{FF2B5EF4-FFF2-40B4-BE49-F238E27FC236}">
                <a16:creationId xmlns:a16="http://schemas.microsoft.com/office/drawing/2014/main" id="{02E3CD0D-22EE-4F2C-9B92-B016810AD60D}"/>
              </a:ext>
            </a:extLst>
          </p:cNvPr>
          <p:cNvSpPr>
            <a:spLocks noGrp="1"/>
          </p:cNvSpPr>
          <p:nvPr>
            <p:ph type="body" sz="quarter" idx="11"/>
          </p:nvPr>
        </p:nvSpPr>
        <p:spPr>
          <a:xfrm>
            <a:off x="5218113" y="2613700"/>
            <a:ext cx="5943530" cy="720219"/>
          </a:xfrm>
        </p:spPr>
        <p:txBody>
          <a:bodyPr/>
          <a:lstStyle/>
          <a:p>
            <a:r>
              <a:rPr lang="en-US" dirty="0"/>
              <a:t>Currently Data Platform Solution Architect for Microsoft for nearly 3 years</a:t>
            </a:r>
          </a:p>
        </p:txBody>
      </p:sp>
      <p:sp>
        <p:nvSpPr>
          <p:cNvPr id="7" name="Text Placeholder 6">
            <a:extLst>
              <a:ext uri="{FF2B5EF4-FFF2-40B4-BE49-F238E27FC236}">
                <a16:creationId xmlns:a16="http://schemas.microsoft.com/office/drawing/2014/main" id="{83526D5F-867C-4F0A-8D24-0A8BB682DE8D}"/>
              </a:ext>
            </a:extLst>
          </p:cNvPr>
          <p:cNvSpPr>
            <a:spLocks noGrp="1"/>
          </p:cNvSpPr>
          <p:nvPr>
            <p:ph type="body" sz="quarter" idx="12"/>
          </p:nvPr>
        </p:nvSpPr>
        <p:spPr/>
        <p:txBody>
          <a:bodyPr>
            <a:normAutofit fontScale="92500" lnSpcReduction="20000"/>
          </a:bodyPr>
          <a:lstStyle/>
          <a:p>
            <a:r>
              <a:rPr lang="en-US" dirty="0">
                <a:solidFill>
                  <a:sysClr val="windowText" lastClr="000000"/>
                </a:solidFill>
              </a:rPr>
              <a:t>Blogs at </a:t>
            </a:r>
            <a:r>
              <a:rPr lang="en-US" b="1" dirty="0">
                <a:solidFill>
                  <a:sysClr val="windowText" lastClr="000000"/>
                </a:solidFill>
              </a:rPr>
              <a:t>SQLDusty.com</a:t>
            </a:r>
          </a:p>
        </p:txBody>
      </p:sp>
      <p:sp>
        <p:nvSpPr>
          <p:cNvPr id="8" name="Text Placeholder 7">
            <a:extLst>
              <a:ext uri="{FF2B5EF4-FFF2-40B4-BE49-F238E27FC236}">
                <a16:creationId xmlns:a16="http://schemas.microsoft.com/office/drawing/2014/main" id="{961E28A2-9DA0-4523-9F85-A9C783788EAF}"/>
              </a:ext>
            </a:extLst>
          </p:cNvPr>
          <p:cNvSpPr>
            <a:spLocks noGrp="1"/>
          </p:cNvSpPr>
          <p:nvPr>
            <p:ph type="body" sz="quarter" idx="13"/>
          </p:nvPr>
        </p:nvSpPr>
        <p:spPr/>
        <p:txBody>
          <a:bodyPr/>
          <a:lstStyle/>
          <a:p>
            <a:r>
              <a:rPr lang="en-US" dirty="0"/>
              <a:t>Published author, technical editor, speaker</a:t>
            </a:r>
          </a:p>
        </p:txBody>
      </p:sp>
      <p:pic>
        <p:nvPicPr>
          <p:cNvPr id="16" name="Picture Placeholder 15" descr="A person wearing a blue shirt and smiling at the camera&#10;&#10;Description generated with very high confidence">
            <a:extLst>
              <a:ext uri="{FF2B5EF4-FFF2-40B4-BE49-F238E27FC236}">
                <a16:creationId xmlns:a16="http://schemas.microsoft.com/office/drawing/2014/main" id="{7EA1292E-27CD-47C8-B9ED-FC5CD14DF459}"/>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5936" b="5936"/>
          <a:stretch>
            <a:fillRect/>
          </a:stretch>
        </p:blipFill>
        <p:spPr/>
      </p:pic>
      <p:sp>
        <p:nvSpPr>
          <p:cNvPr id="10" name="Text Placeholder 9">
            <a:extLst>
              <a:ext uri="{FF2B5EF4-FFF2-40B4-BE49-F238E27FC236}">
                <a16:creationId xmlns:a16="http://schemas.microsoft.com/office/drawing/2014/main" id="{6A001C92-44CF-477A-A98E-00C2A7598413}"/>
              </a:ext>
            </a:extLst>
          </p:cNvPr>
          <p:cNvSpPr>
            <a:spLocks noGrp="1"/>
          </p:cNvSpPr>
          <p:nvPr>
            <p:ph type="body" sz="quarter" idx="17"/>
          </p:nvPr>
        </p:nvSpPr>
        <p:spPr>
          <a:xfrm>
            <a:off x="1293743" y="4065588"/>
            <a:ext cx="2671762" cy="354012"/>
          </a:xfrm>
        </p:spPr>
        <p:txBody>
          <a:bodyPr anchor="ctr"/>
          <a:lstStyle/>
          <a:p>
            <a:r>
              <a:rPr lang="en-US" dirty="0">
                <a:hlinkClick r:id="rId4"/>
              </a:rPr>
              <a:t>Facebook.com/SQLDusty</a:t>
            </a:r>
            <a:endParaRPr lang="en-US" dirty="0"/>
          </a:p>
        </p:txBody>
      </p:sp>
      <p:sp>
        <p:nvSpPr>
          <p:cNvPr id="11" name="Text Placeholder 10">
            <a:extLst>
              <a:ext uri="{FF2B5EF4-FFF2-40B4-BE49-F238E27FC236}">
                <a16:creationId xmlns:a16="http://schemas.microsoft.com/office/drawing/2014/main" id="{3001B46F-1959-4F83-896D-D430552D8CB9}"/>
              </a:ext>
            </a:extLst>
          </p:cNvPr>
          <p:cNvSpPr>
            <a:spLocks noGrp="1"/>
          </p:cNvSpPr>
          <p:nvPr>
            <p:ph type="body" sz="quarter" idx="18"/>
          </p:nvPr>
        </p:nvSpPr>
        <p:spPr>
          <a:xfrm>
            <a:off x="1293743" y="4760173"/>
            <a:ext cx="2351155" cy="354012"/>
          </a:xfrm>
        </p:spPr>
        <p:txBody>
          <a:bodyPr anchor="ctr"/>
          <a:lstStyle/>
          <a:p>
            <a:r>
              <a:rPr lang="en-US" dirty="0">
                <a:hlinkClick r:id="rId5"/>
              </a:rPr>
              <a:t>Twitter.com/SQLDusty</a:t>
            </a:r>
            <a:endParaRPr lang="en-US" dirty="0"/>
          </a:p>
        </p:txBody>
      </p:sp>
      <p:sp>
        <p:nvSpPr>
          <p:cNvPr id="12" name="Text Placeholder 11">
            <a:extLst>
              <a:ext uri="{FF2B5EF4-FFF2-40B4-BE49-F238E27FC236}">
                <a16:creationId xmlns:a16="http://schemas.microsoft.com/office/drawing/2014/main" id="{829CBB64-9FD8-4578-A663-87E53FF3332B}"/>
              </a:ext>
            </a:extLst>
          </p:cNvPr>
          <p:cNvSpPr>
            <a:spLocks noGrp="1"/>
          </p:cNvSpPr>
          <p:nvPr>
            <p:ph type="body" sz="quarter" idx="19"/>
          </p:nvPr>
        </p:nvSpPr>
        <p:spPr>
          <a:xfrm>
            <a:off x="1293744" y="5432470"/>
            <a:ext cx="2733133" cy="354012"/>
          </a:xfrm>
        </p:spPr>
        <p:txBody>
          <a:bodyPr anchor="ctr"/>
          <a:lstStyle/>
          <a:p>
            <a:r>
              <a:rPr lang="en-US" dirty="0">
                <a:hlinkClick r:id="rId6"/>
              </a:rPr>
              <a:t>LinkedIn.com/in/SQLDusty</a:t>
            </a:r>
            <a:endParaRPr lang="en-US" dirty="0"/>
          </a:p>
        </p:txBody>
      </p:sp>
      <p:grpSp>
        <p:nvGrpSpPr>
          <p:cNvPr id="13" name="Group 12">
            <a:extLst>
              <a:ext uri="{FF2B5EF4-FFF2-40B4-BE49-F238E27FC236}">
                <a16:creationId xmlns:a16="http://schemas.microsoft.com/office/drawing/2014/main" id="{5876EE69-0B76-48B8-9DA6-90E779B9EBA7}"/>
              </a:ext>
            </a:extLst>
          </p:cNvPr>
          <p:cNvGrpSpPr/>
          <p:nvPr/>
        </p:nvGrpSpPr>
        <p:grpSpPr>
          <a:xfrm>
            <a:off x="820965" y="4065754"/>
            <a:ext cx="353832" cy="353832"/>
            <a:chOff x="6351804" y="5146675"/>
            <a:chExt cx="353832" cy="353832"/>
          </a:xfrm>
        </p:grpSpPr>
        <p:sp>
          <p:nvSpPr>
            <p:cNvPr id="14" name="Freeform 79">
              <a:extLst>
                <a:ext uri="{FF2B5EF4-FFF2-40B4-BE49-F238E27FC236}">
                  <a16:creationId xmlns:a16="http://schemas.microsoft.com/office/drawing/2014/main" id="{E5D5E8B6-EF02-4763-BC7E-DF3457E249C4}"/>
                </a:ext>
              </a:extLst>
            </p:cNvPr>
            <p:cNvSpPr>
              <a:spLocks/>
            </p:cNvSpPr>
            <p:nvPr/>
          </p:nvSpPr>
          <p:spPr bwMode="auto">
            <a:xfrm>
              <a:off x="6490692" y="5241925"/>
              <a:ext cx="76056" cy="161920"/>
            </a:xfrm>
            <a:custGeom>
              <a:avLst/>
              <a:gdLst>
                <a:gd name="T0" fmla="*/ 30 w 30"/>
                <a:gd name="T1" fmla="*/ 22 h 64"/>
                <a:gd name="T2" fmla="*/ 19 w 30"/>
                <a:gd name="T3" fmla="*/ 22 h 64"/>
                <a:gd name="T4" fmla="*/ 19 w 30"/>
                <a:gd name="T5" fmla="*/ 14 h 64"/>
                <a:gd name="T6" fmla="*/ 23 w 30"/>
                <a:gd name="T7" fmla="*/ 11 h 64"/>
                <a:gd name="T8" fmla="*/ 30 w 30"/>
                <a:gd name="T9" fmla="*/ 11 h 64"/>
                <a:gd name="T10" fmla="*/ 30 w 30"/>
                <a:gd name="T11" fmla="*/ 0 h 64"/>
                <a:gd name="T12" fmla="*/ 22 w 30"/>
                <a:gd name="T13" fmla="*/ 0 h 64"/>
                <a:gd name="T14" fmla="*/ 8 w 30"/>
                <a:gd name="T15" fmla="*/ 13 h 64"/>
                <a:gd name="T16" fmla="*/ 8 w 30"/>
                <a:gd name="T17" fmla="*/ 22 h 64"/>
                <a:gd name="T18" fmla="*/ 0 w 30"/>
                <a:gd name="T19" fmla="*/ 22 h 64"/>
                <a:gd name="T20" fmla="*/ 0 w 30"/>
                <a:gd name="T21" fmla="*/ 34 h 64"/>
                <a:gd name="T22" fmla="*/ 8 w 30"/>
                <a:gd name="T23" fmla="*/ 34 h 64"/>
                <a:gd name="T24" fmla="*/ 8 w 30"/>
                <a:gd name="T25" fmla="*/ 64 h 64"/>
                <a:gd name="T26" fmla="*/ 19 w 30"/>
                <a:gd name="T27" fmla="*/ 64 h 64"/>
                <a:gd name="T28" fmla="*/ 19 w 30"/>
                <a:gd name="T29" fmla="*/ 34 h 64"/>
                <a:gd name="T30" fmla="*/ 28 w 30"/>
                <a:gd name="T31" fmla="*/ 34 h 64"/>
                <a:gd name="T32" fmla="*/ 30 w 30"/>
                <a:gd name="T33" fmla="*/ 2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64">
                  <a:moveTo>
                    <a:pt x="30" y="22"/>
                  </a:moveTo>
                  <a:cubicBezTo>
                    <a:pt x="19" y="22"/>
                    <a:pt x="19" y="22"/>
                    <a:pt x="19" y="22"/>
                  </a:cubicBezTo>
                  <a:cubicBezTo>
                    <a:pt x="19" y="14"/>
                    <a:pt x="19" y="14"/>
                    <a:pt x="19" y="14"/>
                  </a:cubicBezTo>
                  <a:cubicBezTo>
                    <a:pt x="19" y="12"/>
                    <a:pt x="22" y="11"/>
                    <a:pt x="23" y="11"/>
                  </a:cubicBezTo>
                  <a:cubicBezTo>
                    <a:pt x="24" y="11"/>
                    <a:pt x="30" y="11"/>
                    <a:pt x="30" y="11"/>
                  </a:cubicBezTo>
                  <a:cubicBezTo>
                    <a:pt x="30" y="0"/>
                    <a:pt x="30" y="0"/>
                    <a:pt x="30" y="0"/>
                  </a:cubicBezTo>
                  <a:cubicBezTo>
                    <a:pt x="22" y="0"/>
                    <a:pt x="22" y="0"/>
                    <a:pt x="22" y="0"/>
                  </a:cubicBezTo>
                  <a:cubicBezTo>
                    <a:pt x="11" y="0"/>
                    <a:pt x="8" y="8"/>
                    <a:pt x="8" y="13"/>
                  </a:cubicBezTo>
                  <a:cubicBezTo>
                    <a:pt x="8" y="22"/>
                    <a:pt x="8" y="22"/>
                    <a:pt x="8" y="22"/>
                  </a:cubicBezTo>
                  <a:cubicBezTo>
                    <a:pt x="0" y="22"/>
                    <a:pt x="0" y="22"/>
                    <a:pt x="0" y="22"/>
                  </a:cubicBezTo>
                  <a:cubicBezTo>
                    <a:pt x="0" y="34"/>
                    <a:pt x="0" y="34"/>
                    <a:pt x="0" y="34"/>
                  </a:cubicBezTo>
                  <a:cubicBezTo>
                    <a:pt x="8" y="34"/>
                    <a:pt x="8" y="34"/>
                    <a:pt x="8" y="34"/>
                  </a:cubicBezTo>
                  <a:cubicBezTo>
                    <a:pt x="8" y="48"/>
                    <a:pt x="8" y="64"/>
                    <a:pt x="8" y="64"/>
                  </a:cubicBezTo>
                  <a:cubicBezTo>
                    <a:pt x="19" y="64"/>
                    <a:pt x="19" y="64"/>
                    <a:pt x="19" y="64"/>
                  </a:cubicBezTo>
                  <a:cubicBezTo>
                    <a:pt x="19" y="64"/>
                    <a:pt x="19" y="48"/>
                    <a:pt x="19" y="34"/>
                  </a:cubicBezTo>
                  <a:cubicBezTo>
                    <a:pt x="28" y="34"/>
                    <a:pt x="28" y="34"/>
                    <a:pt x="28" y="34"/>
                  </a:cubicBezTo>
                  <a:lnTo>
                    <a:pt x="30" y="22"/>
                  </a:lnTo>
                  <a:close/>
                </a:path>
              </a:pathLst>
            </a:custGeom>
            <a:solidFill>
              <a:schemeClr val="bg2">
                <a:lumMod val="50000"/>
              </a:schemeClr>
            </a:solidFill>
            <a:ln>
              <a:noFill/>
            </a:ln>
            <a:extLst/>
          </p:spPr>
          <p:txBody>
            <a:bodyPr/>
            <a:lstStyle/>
            <a:p>
              <a:pPr eaLnBrk="1" fontAlgn="auto" hangingPunct="1">
                <a:spcBef>
                  <a:spcPts val="0"/>
                </a:spcBef>
                <a:spcAft>
                  <a:spcPts val="0"/>
                </a:spcAft>
                <a:defRPr/>
              </a:pPr>
              <a:endParaRPr lang="en-AU">
                <a:latin typeface="+mn-lt"/>
              </a:endParaRPr>
            </a:p>
          </p:txBody>
        </p:sp>
        <p:sp>
          <p:nvSpPr>
            <p:cNvPr id="15" name="Rounded Rectangle 8">
              <a:extLst>
                <a:ext uri="{FF2B5EF4-FFF2-40B4-BE49-F238E27FC236}">
                  <a16:creationId xmlns:a16="http://schemas.microsoft.com/office/drawing/2014/main" id="{A8CC62D1-36D6-4595-A087-840061179CA2}"/>
                </a:ext>
              </a:extLst>
            </p:cNvPr>
            <p:cNvSpPr/>
            <p:nvPr/>
          </p:nvSpPr>
          <p:spPr>
            <a:xfrm>
              <a:off x="6351804" y="5146675"/>
              <a:ext cx="353832" cy="353832"/>
            </a:xfrm>
            <a:prstGeom prst="round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8DD31D2-EE9C-4310-B879-D6CF4BD61758}"/>
              </a:ext>
            </a:extLst>
          </p:cNvPr>
          <p:cNvGrpSpPr/>
          <p:nvPr/>
        </p:nvGrpSpPr>
        <p:grpSpPr>
          <a:xfrm>
            <a:off x="820965" y="4760173"/>
            <a:ext cx="353832" cy="353832"/>
            <a:chOff x="5748554" y="5146675"/>
            <a:chExt cx="353832" cy="353832"/>
          </a:xfrm>
        </p:grpSpPr>
        <p:sp>
          <p:nvSpPr>
            <p:cNvPr id="18" name="Freeform 383">
              <a:extLst>
                <a:ext uri="{FF2B5EF4-FFF2-40B4-BE49-F238E27FC236}">
                  <a16:creationId xmlns:a16="http://schemas.microsoft.com/office/drawing/2014/main" id="{E3D10545-3AD9-4945-ACB5-6061FFB5B0EA}"/>
                </a:ext>
              </a:extLst>
            </p:cNvPr>
            <p:cNvSpPr>
              <a:spLocks/>
            </p:cNvSpPr>
            <p:nvPr/>
          </p:nvSpPr>
          <p:spPr bwMode="auto">
            <a:xfrm>
              <a:off x="5852152" y="5257800"/>
              <a:ext cx="159336" cy="137932"/>
            </a:xfrm>
            <a:custGeom>
              <a:avLst/>
              <a:gdLst>
                <a:gd name="T0" fmla="*/ 458484450 w 64"/>
                <a:gd name="T1" fmla="*/ 49083328 h 56"/>
                <a:gd name="T2" fmla="*/ 408336961 w 64"/>
                <a:gd name="T3" fmla="*/ 63107136 h 56"/>
                <a:gd name="T4" fmla="*/ 444156978 w 64"/>
                <a:gd name="T5" fmla="*/ 7011904 h 56"/>
                <a:gd name="T6" fmla="*/ 386847091 w 64"/>
                <a:gd name="T7" fmla="*/ 28047616 h 56"/>
                <a:gd name="T8" fmla="*/ 386847091 w 64"/>
                <a:gd name="T9" fmla="*/ 28047616 h 56"/>
                <a:gd name="T10" fmla="*/ 315207056 w 64"/>
                <a:gd name="T11" fmla="*/ 0 h 56"/>
                <a:gd name="T12" fmla="*/ 222077151 w 64"/>
                <a:gd name="T13" fmla="*/ 98166656 h 56"/>
                <a:gd name="T14" fmla="*/ 229242225 w 64"/>
                <a:gd name="T15" fmla="*/ 119202368 h 56"/>
                <a:gd name="T16" fmla="*/ 229242225 w 64"/>
                <a:gd name="T17" fmla="*/ 119202368 h 56"/>
                <a:gd name="T18" fmla="*/ 28654944 w 64"/>
                <a:gd name="T19" fmla="*/ 21035712 h 56"/>
                <a:gd name="T20" fmla="*/ 57309887 w 64"/>
                <a:gd name="T21" fmla="*/ 147249984 h 56"/>
                <a:gd name="T22" fmla="*/ 14327472 w 64"/>
                <a:gd name="T23" fmla="*/ 140238080 h 56"/>
                <a:gd name="T24" fmla="*/ 85964831 w 64"/>
                <a:gd name="T25" fmla="*/ 238404736 h 56"/>
                <a:gd name="T26" fmla="*/ 42982415 w 64"/>
                <a:gd name="T27" fmla="*/ 238404736 h 56"/>
                <a:gd name="T28" fmla="*/ 128949923 w 64"/>
                <a:gd name="T29" fmla="*/ 308523776 h 56"/>
                <a:gd name="T30" fmla="*/ 0 w 64"/>
                <a:gd name="T31" fmla="*/ 350595200 h 56"/>
                <a:gd name="T32" fmla="*/ 150439792 w 64"/>
                <a:gd name="T33" fmla="*/ 392666624 h 56"/>
                <a:gd name="T34" fmla="*/ 415502035 w 64"/>
                <a:gd name="T35" fmla="*/ 98166656 h 56"/>
                <a:gd name="T36" fmla="*/ 415502035 w 64"/>
                <a:gd name="T37" fmla="*/ 98166656 h 56"/>
                <a:gd name="T38" fmla="*/ 415502035 w 64"/>
                <a:gd name="T39" fmla="*/ 98166656 h 56"/>
                <a:gd name="T40" fmla="*/ 415502035 w 64"/>
                <a:gd name="T41" fmla="*/ 98166656 h 56"/>
                <a:gd name="T42" fmla="*/ 458484450 w 64"/>
                <a:gd name="T43" fmla="*/ 49083328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 h="56">
                  <a:moveTo>
                    <a:pt x="64" y="7"/>
                  </a:moveTo>
                  <a:cubicBezTo>
                    <a:pt x="63" y="7"/>
                    <a:pt x="60" y="9"/>
                    <a:pt x="57" y="9"/>
                  </a:cubicBezTo>
                  <a:cubicBezTo>
                    <a:pt x="59" y="8"/>
                    <a:pt x="61" y="4"/>
                    <a:pt x="62" y="1"/>
                  </a:cubicBezTo>
                  <a:cubicBezTo>
                    <a:pt x="60" y="3"/>
                    <a:pt x="56" y="4"/>
                    <a:pt x="54" y="4"/>
                  </a:cubicBezTo>
                  <a:cubicBezTo>
                    <a:pt x="54" y="4"/>
                    <a:pt x="54" y="4"/>
                    <a:pt x="54" y="4"/>
                  </a:cubicBezTo>
                  <a:cubicBezTo>
                    <a:pt x="52" y="2"/>
                    <a:pt x="48" y="0"/>
                    <a:pt x="44" y="0"/>
                  </a:cubicBezTo>
                  <a:cubicBezTo>
                    <a:pt x="37" y="0"/>
                    <a:pt x="31" y="6"/>
                    <a:pt x="31" y="14"/>
                  </a:cubicBezTo>
                  <a:cubicBezTo>
                    <a:pt x="31" y="15"/>
                    <a:pt x="31" y="16"/>
                    <a:pt x="32" y="17"/>
                  </a:cubicBezTo>
                  <a:cubicBezTo>
                    <a:pt x="32" y="17"/>
                    <a:pt x="32" y="17"/>
                    <a:pt x="32" y="17"/>
                  </a:cubicBezTo>
                  <a:cubicBezTo>
                    <a:pt x="22" y="17"/>
                    <a:pt x="10" y="12"/>
                    <a:pt x="4" y="3"/>
                  </a:cubicBezTo>
                  <a:cubicBezTo>
                    <a:pt x="0" y="10"/>
                    <a:pt x="3" y="18"/>
                    <a:pt x="8" y="21"/>
                  </a:cubicBezTo>
                  <a:cubicBezTo>
                    <a:pt x="6" y="22"/>
                    <a:pt x="3" y="21"/>
                    <a:pt x="2" y="20"/>
                  </a:cubicBezTo>
                  <a:cubicBezTo>
                    <a:pt x="2" y="25"/>
                    <a:pt x="4" y="31"/>
                    <a:pt x="12" y="34"/>
                  </a:cubicBezTo>
                  <a:cubicBezTo>
                    <a:pt x="10" y="35"/>
                    <a:pt x="8" y="34"/>
                    <a:pt x="6" y="34"/>
                  </a:cubicBezTo>
                  <a:cubicBezTo>
                    <a:pt x="7" y="38"/>
                    <a:pt x="12" y="44"/>
                    <a:pt x="18" y="44"/>
                  </a:cubicBezTo>
                  <a:cubicBezTo>
                    <a:pt x="16" y="46"/>
                    <a:pt x="9" y="51"/>
                    <a:pt x="0" y="50"/>
                  </a:cubicBezTo>
                  <a:cubicBezTo>
                    <a:pt x="6" y="54"/>
                    <a:pt x="13" y="56"/>
                    <a:pt x="21" y="56"/>
                  </a:cubicBezTo>
                  <a:cubicBezTo>
                    <a:pt x="42" y="56"/>
                    <a:pt x="58" y="37"/>
                    <a:pt x="58" y="14"/>
                  </a:cubicBezTo>
                  <a:cubicBezTo>
                    <a:pt x="58" y="14"/>
                    <a:pt x="58" y="14"/>
                    <a:pt x="58" y="14"/>
                  </a:cubicBezTo>
                  <a:cubicBezTo>
                    <a:pt x="58" y="14"/>
                    <a:pt x="58" y="14"/>
                    <a:pt x="58" y="14"/>
                  </a:cubicBezTo>
                  <a:cubicBezTo>
                    <a:pt x="58" y="14"/>
                    <a:pt x="58" y="14"/>
                    <a:pt x="58" y="14"/>
                  </a:cubicBezTo>
                  <a:cubicBezTo>
                    <a:pt x="60" y="13"/>
                    <a:pt x="62" y="10"/>
                    <a:pt x="64" y="7"/>
                  </a:cubicBezTo>
                  <a:close/>
                </a:path>
              </a:pathLst>
            </a:custGeom>
            <a:solidFill>
              <a:schemeClr val="bg2">
                <a:lumMod val="50000"/>
              </a:schemeClr>
            </a:solidFill>
            <a:ln>
              <a:noFill/>
            </a:ln>
          </p:spPr>
          <p:txBody>
            <a:bodyPr/>
            <a:lstStyle/>
            <a:p>
              <a:endParaRPr lang="en-US"/>
            </a:p>
          </p:txBody>
        </p:sp>
        <p:sp>
          <p:nvSpPr>
            <p:cNvPr id="19" name="Rounded Rectangle 11">
              <a:extLst>
                <a:ext uri="{FF2B5EF4-FFF2-40B4-BE49-F238E27FC236}">
                  <a16:creationId xmlns:a16="http://schemas.microsoft.com/office/drawing/2014/main" id="{0699FC6F-17BD-48F5-9AFB-87257DCCD9D2}"/>
                </a:ext>
              </a:extLst>
            </p:cNvPr>
            <p:cNvSpPr/>
            <p:nvPr/>
          </p:nvSpPr>
          <p:spPr>
            <a:xfrm>
              <a:off x="5748554" y="5146675"/>
              <a:ext cx="353832" cy="353832"/>
            </a:xfrm>
            <a:prstGeom prst="round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D5EDC62B-F019-437C-B30A-7DF05C43F6F1}"/>
              </a:ext>
            </a:extLst>
          </p:cNvPr>
          <p:cNvGrpSpPr/>
          <p:nvPr/>
        </p:nvGrpSpPr>
        <p:grpSpPr>
          <a:xfrm>
            <a:off x="820965" y="5440724"/>
            <a:ext cx="353832" cy="353832"/>
            <a:chOff x="6866055" y="5146675"/>
            <a:chExt cx="353832" cy="353832"/>
          </a:xfrm>
        </p:grpSpPr>
        <p:sp>
          <p:nvSpPr>
            <p:cNvPr id="21" name="Rounded Rectangle 13">
              <a:extLst>
                <a:ext uri="{FF2B5EF4-FFF2-40B4-BE49-F238E27FC236}">
                  <a16:creationId xmlns:a16="http://schemas.microsoft.com/office/drawing/2014/main" id="{87F2B33F-29BC-408F-BB0A-720BCBA99796}"/>
                </a:ext>
              </a:extLst>
            </p:cNvPr>
            <p:cNvSpPr/>
            <p:nvPr/>
          </p:nvSpPr>
          <p:spPr>
            <a:xfrm>
              <a:off x="6866055" y="5146675"/>
              <a:ext cx="353832" cy="353832"/>
            </a:xfrm>
            <a:prstGeom prst="round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216">
              <a:extLst>
                <a:ext uri="{FF2B5EF4-FFF2-40B4-BE49-F238E27FC236}">
                  <a16:creationId xmlns:a16="http://schemas.microsoft.com/office/drawing/2014/main" id="{ABC8A8F8-44C3-488B-A99B-25FFDF12AA4B}"/>
                </a:ext>
              </a:extLst>
            </p:cNvPr>
            <p:cNvGrpSpPr>
              <a:grpSpLocks/>
            </p:cNvGrpSpPr>
            <p:nvPr/>
          </p:nvGrpSpPr>
          <p:grpSpPr bwMode="auto">
            <a:xfrm>
              <a:off x="6985002" y="5246689"/>
              <a:ext cx="126998" cy="126996"/>
              <a:chOff x="8400256" y="3573016"/>
              <a:chExt cx="423863" cy="422275"/>
            </a:xfrm>
            <a:solidFill>
              <a:schemeClr val="tx1"/>
            </a:solidFill>
          </p:grpSpPr>
          <p:sp>
            <p:nvSpPr>
              <p:cNvPr id="23" name="Oval 315">
                <a:extLst>
                  <a:ext uri="{FF2B5EF4-FFF2-40B4-BE49-F238E27FC236}">
                    <a16:creationId xmlns:a16="http://schemas.microsoft.com/office/drawing/2014/main" id="{85A10C8F-CCCE-4D88-8FEA-91DC545917E3}"/>
                  </a:ext>
                </a:extLst>
              </p:cNvPr>
              <p:cNvSpPr>
                <a:spLocks noChangeArrowheads="1"/>
              </p:cNvSpPr>
              <p:nvPr/>
            </p:nvSpPr>
            <p:spPr bwMode="auto">
              <a:xfrm>
                <a:off x="8400256" y="3573016"/>
                <a:ext cx="103188" cy="101600"/>
              </a:xfrm>
              <a:prstGeom prst="ellipse">
                <a:avLst/>
              </a:pr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Open Sans" charset="0"/>
                  </a:defRPr>
                </a:lvl1pPr>
                <a:lvl2pPr marL="742950" indent="-285750">
                  <a:defRPr>
                    <a:solidFill>
                      <a:schemeClr val="tx1"/>
                    </a:solidFill>
                    <a:latin typeface="Open Sans" charset="0"/>
                  </a:defRPr>
                </a:lvl2pPr>
                <a:lvl3pPr marL="1143000" indent="-228600">
                  <a:defRPr>
                    <a:solidFill>
                      <a:schemeClr val="tx1"/>
                    </a:solidFill>
                    <a:latin typeface="Open Sans" charset="0"/>
                  </a:defRPr>
                </a:lvl3pPr>
                <a:lvl4pPr marL="1600200" indent="-228600">
                  <a:defRPr>
                    <a:solidFill>
                      <a:schemeClr val="tx1"/>
                    </a:solidFill>
                    <a:latin typeface="Open Sans" charset="0"/>
                  </a:defRPr>
                </a:lvl4pPr>
                <a:lvl5pPr marL="2057400" indent="-228600">
                  <a:defRPr>
                    <a:solidFill>
                      <a:schemeClr val="tx1"/>
                    </a:solidFill>
                    <a:latin typeface="Open Sans" charset="0"/>
                  </a:defRPr>
                </a:lvl5pPr>
                <a:lvl6pPr marL="2514600" indent="-228600" eaLnBrk="0" fontAlgn="base" hangingPunct="0">
                  <a:spcBef>
                    <a:spcPct val="0"/>
                  </a:spcBef>
                  <a:spcAft>
                    <a:spcPct val="0"/>
                  </a:spcAft>
                  <a:defRPr>
                    <a:solidFill>
                      <a:schemeClr val="tx1"/>
                    </a:solidFill>
                    <a:latin typeface="Open Sans" charset="0"/>
                  </a:defRPr>
                </a:lvl6pPr>
                <a:lvl7pPr marL="2971800" indent="-228600" eaLnBrk="0" fontAlgn="base" hangingPunct="0">
                  <a:spcBef>
                    <a:spcPct val="0"/>
                  </a:spcBef>
                  <a:spcAft>
                    <a:spcPct val="0"/>
                  </a:spcAft>
                  <a:defRPr>
                    <a:solidFill>
                      <a:schemeClr val="tx1"/>
                    </a:solidFill>
                    <a:latin typeface="Open Sans" charset="0"/>
                  </a:defRPr>
                </a:lvl7pPr>
                <a:lvl8pPr marL="3429000" indent="-228600" eaLnBrk="0" fontAlgn="base" hangingPunct="0">
                  <a:spcBef>
                    <a:spcPct val="0"/>
                  </a:spcBef>
                  <a:spcAft>
                    <a:spcPct val="0"/>
                  </a:spcAft>
                  <a:defRPr>
                    <a:solidFill>
                      <a:schemeClr val="tx1"/>
                    </a:solidFill>
                    <a:latin typeface="Open Sans" charset="0"/>
                  </a:defRPr>
                </a:lvl8pPr>
                <a:lvl9pPr marL="3886200" indent="-228600" eaLnBrk="0" fontAlgn="base" hangingPunct="0">
                  <a:spcBef>
                    <a:spcPct val="0"/>
                  </a:spcBef>
                  <a:spcAft>
                    <a:spcPct val="0"/>
                  </a:spcAft>
                  <a:defRPr>
                    <a:solidFill>
                      <a:schemeClr val="tx1"/>
                    </a:solidFill>
                    <a:latin typeface="Open Sans" charset="0"/>
                  </a:defRPr>
                </a:lvl9pPr>
              </a:lstStyle>
              <a:p>
                <a:pPr eaLnBrk="1" hangingPunct="1"/>
                <a:endParaRPr lang="en-AU" altLang="x-none"/>
              </a:p>
            </p:txBody>
          </p:sp>
          <p:sp>
            <p:nvSpPr>
              <p:cNvPr id="24" name="Rectangle 316">
                <a:extLst>
                  <a:ext uri="{FF2B5EF4-FFF2-40B4-BE49-F238E27FC236}">
                    <a16:creationId xmlns:a16="http://schemas.microsoft.com/office/drawing/2014/main" id="{3E61443B-5882-442E-9FDD-A779D14D56B5}"/>
                  </a:ext>
                </a:extLst>
              </p:cNvPr>
              <p:cNvSpPr>
                <a:spLocks noChangeArrowheads="1"/>
              </p:cNvSpPr>
              <p:nvPr/>
            </p:nvSpPr>
            <p:spPr bwMode="auto">
              <a:xfrm>
                <a:off x="8408194" y="3714304"/>
                <a:ext cx="87313" cy="280987"/>
              </a:xfrm>
              <a:prstGeom prst="rect">
                <a:avLst/>
              </a:prstGeom>
              <a:solidFill>
                <a:schemeClr val="bg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charset="0"/>
                  </a:defRPr>
                </a:lvl1pPr>
                <a:lvl2pPr marL="742950" indent="-285750">
                  <a:defRPr>
                    <a:solidFill>
                      <a:schemeClr val="tx1"/>
                    </a:solidFill>
                    <a:latin typeface="Open Sans" charset="0"/>
                  </a:defRPr>
                </a:lvl2pPr>
                <a:lvl3pPr marL="1143000" indent="-228600">
                  <a:defRPr>
                    <a:solidFill>
                      <a:schemeClr val="tx1"/>
                    </a:solidFill>
                    <a:latin typeface="Open Sans" charset="0"/>
                  </a:defRPr>
                </a:lvl3pPr>
                <a:lvl4pPr marL="1600200" indent="-228600">
                  <a:defRPr>
                    <a:solidFill>
                      <a:schemeClr val="tx1"/>
                    </a:solidFill>
                    <a:latin typeface="Open Sans" charset="0"/>
                  </a:defRPr>
                </a:lvl4pPr>
                <a:lvl5pPr marL="2057400" indent="-228600">
                  <a:defRPr>
                    <a:solidFill>
                      <a:schemeClr val="tx1"/>
                    </a:solidFill>
                    <a:latin typeface="Open Sans" charset="0"/>
                  </a:defRPr>
                </a:lvl5pPr>
                <a:lvl6pPr marL="2514600" indent="-228600" eaLnBrk="0" fontAlgn="base" hangingPunct="0">
                  <a:spcBef>
                    <a:spcPct val="0"/>
                  </a:spcBef>
                  <a:spcAft>
                    <a:spcPct val="0"/>
                  </a:spcAft>
                  <a:defRPr>
                    <a:solidFill>
                      <a:schemeClr val="tx1"/>
                    </a:solidFill>
                    <a:latin typeface="Open Sans" charset="0"/>
                  </a:defRPr>
                </a:lvl6pPr>
                <a:lvl7pPr marL="2971800" indent="-228600" eaLnBrk="0" fontAlgn="base" hangingPunct="0">
                  <a:spcBef>
                    <a:spcPct val="0"/>
                  </a:spcBef>
                  <a:spcAft>
                    <a:spcPct val="0"/>
                  </a:spcAft>
                  <a:defRPr>
                    <a:solidFill>
                      <a:schemeClr val="tx1"/>
                    </a:solidFill>
                    <a:latin typeface="Open Sans" charset="0"/>
                  </a:defRPr>
                </a:lvl7pPr>
                <a:lvl8pPr marL="3429000" indent="-228600" eaLnBrk="0" fontAlgn="base" hangingPunct="0">
                  <a:spcBef>
                    <a:spcPct val="0"/>
                  </a:spcBef>
                  <a:spcAft>
                    <a:spcPct val="0"/>
                  </a:spcAft>
                  <a:defRPr>
                    <a:solidFill>
                      <a:schemeClr val="tx1"/>
                    </a:solidFill>
                    <a:latin typeface="Open Sans" charset="0"/>
                  </a:defRPr>
                </a:lvl8pPr>
                <a:lvl9pPr marL="3886200" indent="-228600" eaLnBrk="0" fontAlgn="base" hangingPunct="0">
                  <a:spcBef>
                    <a:spcPct val="0"/>
                  </a:spcBef>
                  <a:spcAft>
                    <a:spcPct val="0"/>
                  </a:spcAft>
                  <a:defRPr>
                    <a:solidFill>
                      <a:schemeClr val="tx1"/>
                    </a:solidFill>
                    <a:latin typeface="Open Sans" charset="0"/>
                  </a:defRPr>
                </a:lvl9pPr>
              </a:lstStyle>
              <a:p>
                <a:pPr eaLnBrk="1" hangingPunct="1"/>
                <a:endParaRPr lang="en-AU" altLang="x-none"/>
              </a:p>
            </p:txBody>
          </p:sp>
          <p:sp>
            <p:nvSpPr>
              <p:cNvPr id="25" name="Freeform 317">
                <a:extLst>
                  <a:ext uri="{FF2B5EF4-FFF2-40B4-BE49-F238E27FC236}">
                    <a16:creationId xmlns:a16="http://schemas.microsoft.com/office/drawing/2014/main" id="{D046284A-9F90-4E16-B507-DAFFE808D9A9}"/>
                  </a:ext>
                </a:extLst>
              </p:cNvPr>
              <p:cNvSpPr>
                <a:spLocks/>
              </p:cNvSpPr>
              <p:nvPr/>
            </p:nvSpPr>
            <p:spPr bwMode="auto">
              <a:xfrm>
                <a:off x="8551069" y="3706366"/>
                <a:ext cx="273050" cy="288925"/>
              </a:xfrm>
              <a:custGeom>
                <a:avLst/>
                <a:gdLst>
                  <a:gd name="T0" fmla="*/ 232890753 w 196"/>
                  <a:gd name="T1" fmla="*/ 0 h 207"/>
                  <a:gd name="T2" fmla="*/ 118386679 w 196"/>
                  <a:gd name="T3" fmla="*/ 62342199 h 207"/>
                  <a:gd name="T4" fmla="*/ 116446073 w 196"/>
                  <a:gd name="T5" fmla="*/ 62342199 h 207"/>
                  <a:gd name="T6" fmla="*/ 116446073 w 196"/>
                  <a:gd name="T7" fmla="*/ 9741099 h 207"/>
                  <a:gd name="T8" fmla="*/ 0 w 196"/>
                  <a:gd name="T9" fmla="*/ 9741099 h 207"/>
                  <a:gd name="T10" fmla="*/ 0 w 196"/>
                  <a:gd name="T11" fmla="*/ 403273699 h 207"/>
                  <a:gd name="T12" fmla="*/ 122267889 w 196"/>
                  <a:gd name="T13" fmla="*/ 403273699 h 207"/>
                  <a:gd name="T14" fmla="*/ 122267889 w 196"/>
                  <a:gd name="T15" fmla="*/ 208455898 h 207"/>
                  <a:gd name="T16" fmla="*/ 194075860 w 196"/>
                  <a:gd name="T17" fmla="*/ 107150698 h 207"/>
                  <a:gd name="T18" fmla="*/ 258121409 w 196"/>
                  <a:gd name="T19" fmla="*/ 212351500 h 207"/>
                  <a:gd name="T20" fmla="*/ 258121409 w 196"/>
                  <a:gd name="T21" fmla="*/ 403273699 h 207"/>
                  <a:gd name="T22" fmla="*/ 380389298 w 196"/>
                  <a:gd name="T23" fmla="*/ 403273699 h 207"/>
                  <a:gd name="T24" fmla="*/ 380389298 w 196"/>
                  <a:gd name="T25" fmla="*/ 187025200 h 207"/>
                  <a:gd name="T26" fmla="*/ 232890753 w 196"/>
                  <a:gd name="T27" fmla="*/ 0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6" h="207">
                    <a:moveTo>
                      <a:pt x="120" y="0"/>
                    </a:moveTo>
                    <a:cubicBezTo>
                      <a:pt x="90" y="0"/>
                      <a:pt x="69" y="16"/>
                      <a:pt x="61" y="32"/>
                    </a:cubicBezTo>
                    <a:cubicBezTo>
                      <a:pt x="60" y="32"/>
                      <a:pt x="60" y="32"/>
                      <a:pt x="60" y="32"/>
                    </a:cubicBezTo>
                    <a:cubicBezTo>
                      <a:pt x="60" y="5"/>
                      <a:pt x="60" y="5"/>
                      <a:pt x="60" y="5"/>
                    </a:cubicBezTo>
                    <a:cubicBezTo>
                      <a:pt x="0" y="5"/>
                      <a:pt x="0" y="5"/>
                      <a:pt x="0" y="5"/>
                    </a:cubicBezTo>
                    <a:cubicBezTo>
                      <a:pt x="0" y="207"/>
                      <a:pt x="0" y="207"/>
                      <a:pt x="0" y="207"/>
                    </a:cubicBezTo>
                    <a:cubicBezTo>
                      <a:pt x="63" y="207"/>
                      <a:pt x="63" y="207"/>
                      <a:pt x="63" y="207"/>
                    </a:cubicBezTo>
                    <a:cubicBezTo>
                      <a:pt x="63" y="107"/>
                      <a:pt x="63" y="107"/>
                      <a:pt x="63" y="107"/>
                    </a:cubicBezTo>
                    <a:cubicBezTo>
                      <a:pt x="63" y="81"/>
                      <a:pt x="68" y="55"/>
                      <a:pt x="100" y="55"/>
                    </a:cubicBezTo>
                    <a:cubicBezTo>
                      <a:pt x="133" y="55"/>
                      <a:pt x="133" y="85"/>
                      <a:pt x="133" y="109"/>
                    </a:cubicBezTo>
                    <a:cubicBezTo>
                      <a:pt x="133" y="207"/>
                      <a:pt x="133" y="207"/>
                      <a:pt x="133" y="207"/>
                    </a:cubicBezTo>
                    <a:cubicBezTo>
                      <a:pt x="196" y="207"/>
                      <a:pt x="196" y="207"/>
                      <a:pt x="196" y="207"/>
                    </a:cubicBezTo>
                    <a:cubicBezTo>
                      <a:pt x="196" y="96"/>
                      <a:pt x="196" y="96"/>
                      <a:pt x="196" y="96"/>
                    </a:cubicBezTo>
                    <a:cubicBezTo>
                      <a:pt x="196" y="42"/>
                      <a:pt x="184" y="0"/>
                      <a:pt x="120" y="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7" name="Rounded Rectangle 13">
            <a:extLst>
              <a:ext uri="{FF2B5EF4-FFF2-40B4-BE49-F238E27FC236}">
                <a16:creationId xmlns:a16="http://schemas.microsoft.com/office/drawing/2014/main" id="{56EA0F8E-1199-4905-93E7-ACD95C6367D9}"/>
              </a:ext>
            </a:extLst>
          </p:cNvPr>
          <p:cNvSpPr/>
          <p:nvPr/>
        </p:nvSpPr>
        <p:spPr>
          <a:xfrm>
            <a:off x="820965" y="6109273"/>
            <a:ext cx="353832" cy="353832"/>
          </a:xfrm>
          <a:prstGeom prst="round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descr="A close up of a sign&#10;&#10;Description generated with high confidence">
            <a:extLst>
              <a:ext uri="{FF2B5EF4-FFF2-40B4-BE49-F238E27FC236}">
                <a16:creationId xmlns:a16="http://schemas.microsoft.com/office/drawing/2014/main" id="{7795EF2D-8BEF-4712-A734-F34B05F4D4EE}"/>
              </a:ext>
            </a:extLst>
          </p:cNvPr>
          <p:cNvPicPr>
            <a:picLocks noChangeAspect="1"/>
          </p:cNvPicPr>
          <p:nvPr/>
        </p:nvPicPr>
        <p:blipFill>
          <a:blip r:embed="rId7">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879062" y="6161020"/>
            <a:ext cx="250338" cy="250338"/>
          </a:xfrm>
          <a:prstGeom prst="rect">
            <a:avLst/>
          </a:prstGeom>
        </p:spPr>
      </p:pic>
      <p:sp>
        <p:nvSpPr>
          <p:cNvPr id="29" name="Text Placeholder 11">
            <a:extLst>
              <a:ext uri="{FF2B5EF4-FFF2-40B4-BE49-F238E27FC236}">
                <a16:creationId xmlns:a16="http://schemas.microsoft.com/office/drawing/2014/main" id="{C440A218-F693-4F17-8910-841107492247}"/>
              </a:ext>
            </a:extLst>
          </p:cNvPr>
          <p:cNvSpPr txBox="1">
            <a:spLocks/>
          </p:cNvSpPr>
          <p:nvPr/>
        </p:nvSpPr>
        <p:spPr>
          <a:xfrm>
            <a:off x="1293744" y="6104767"/>
            <a:ext cx="2733133" cy="354012"/>
          </a:xfrm>
          <a:prstGeom prst="rect">
            <a:avLst/>
          </a:prstGeom>
        </p:spPr>
        <p:txBody>
          <a:bodyPr vert="horz" wrap="square" lIns="146304" tIns="91440" rIns="146304" bIns="91440" rtlCol="0" anchor="ctr">
            <a:noAutofit/>
          </a:bodyPr>
          <a:lstStyle>
            <a:lvl1pPr marL="0" marR="0" indent="0" algn="l" defTabSz="914367" rtl="0" eaLnBrk="1" fontAlgn="auto" latinLnBrk="0" hangingPunct="1">
              <a:lnSpc>
                <a:spcPct val="90000"/>
              </a:lnSpc>
              <a:spcBef>
                <a:spcPct val="20000"/>
              </a:spcBef>
              <a:spcAft>
                <a:spcPts val="0"/>
              </a:spcAft>
              <a:buClrTx/>
              <a:buSzPct val="90000"/>
              <a:buFont typeface="Wingdings" panose="05000000000000000000" pitchFamily="2" charset="2"/>
              <a:buNone/>
              <a:tabLst/>
              <a:defRPr lang="en-US" sz="1600" b="0" i="0" kern="1200" spc="0" baseline="0" dirty="0">
                <a:solidFill>
                  <a:schemeClr val="accent1"/>
                </a:solidFill>
                <a:latin typeface="+mn-lt"/>
                <a:ea typeface="Gotham Book" charset="0"/>
                <a:cs typeface="Gotham Book" charset="0"/>
              </a:defRPr>
            </a:lvl1pPr>
            <a:lvl2pPr marL="44819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745" kern="1200" spc="0" baseline="0">
                <a:gradFill>
                  <a:gsLst>
                    <a:gs pos="1250">
                      <a:schemeClr val="tx1"/>
                    </a:gs>
                    <a:gs pos="100000">
                      <a:schemeClr val="tx1"/>
                    </a:gs>
                  </a:gsLst>
                  <a:lin ang="5400000" scaled="0"/>
                </a:gradFill>
                <a:latin typeface="+mn-lt"/>
                <a:ea typeface="+mn-ea"/>
                <a:cs typeface="+mn-cs"/>
              </a:defRPr>
            </a:lvl2pPr>
            <a:lvl3pPr marL="672290"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353" kern="1200" spc="0" baseline="0">
                <a:gradFill>
                  <a:gsLst>
                    <a:gs pos="1250">
                      <a:schemeClr val="tx1"/>
                    </a:gs>
                    <a:gs pos="100000">
                      <a:schemeClr val="tx1"/>
                    </a:gs>
                  </a:gsLst>
                  <a:lin ang="5400000" scaled="0"/>
                </a:gradFill>
                <a:latin typeface="+mn-lt"/>
                <a:ea typeface="+mn-ea"/>
                <a:cs typeface="+mn-cs"/>
              </a:defRPr>
            </a:lvl3pPr>
            <a:lvl4pPr marL="896386"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4pPr>
            <a:lvl5pPr marL="1120483" marR="0" indent="-224097" algn="l" defTabSz="914367"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157" kern="1200" spc="0" baseline="0">
                <a:gradFill>
                  <a:gsLst>
                    <a:gs pos="1250">
                      <a:schemeClr val="tx1"/>
                    </a:gs>
                    <a:gs pos="100000">
                      <a:schemeClr val="tx1"/>
                    </a:gs>
                  </a:gsLst>
                  <a:lin ang="5400000" scaled="0"/>
                </a:gra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dirty="0">
                <a:hlinkClick r:id="rId8"/>
              </a:rPr>
              <a:t>YouTube.com/dustinryan</a:t>
            </a:r>
            <a:endParaRPr lang="en-US" dirty="0"/>
          </a:p>
        </p:txBody>
      </p:sp>
    </p:spTree>
    <p:extLst>
      <p:ext uri="{BB962C8B-B14F-4D97-AF65-F5344CB8AC3E}">
        <p14:creationId xmlns:p14="http://schemas.microsoft.com/office/powerpoint/2010/main" val="13038237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953F9-4F92-477C-948C-6F2C482F6291}"/>
              </a:ext>
            </a:extLst>
          </p:cNvPr>
          <p:cNvSpPr>
            <a:spLocks noGrp="1"/>
          </p:cNvSpPr>
          <p:nvPr>
            <p:ph type="title"/>
          </p:nvPr>
        </p:nvSpPr>
        <p:spPr/>
        <p:txBody>
          <a:bodyPr/>
          <a:lstStyle/>
          <a:p>
            <a:r>
              <a:rPr lang="en-US" dirty="0"/>
              <a:t>When to use which Power BI SKU?</a:t>
            </a:r>
          </a:p>
        </p:txBody>
      </p:sp>
      <p:graphicFrame>
        <p:nvGraphicFramePr>
          <p:cNvPr id="4" name="Table 3">
            <a:extLst>
              <a:ext uri="{FF2B5EF4-FFF2-40B4-BE49-F238E27FC236}">
                <a16:creationId xmlns:a16="http://schemas.microsoft.com/office/drawing/2014/main" id="{21A0F5C0-D8AD-4427-9882-7A0A0F5BC227}"/>
              </a:ext>
            </a:extLst>
          </p:cNvPr>
          <p:cNvGraphicFramePr>
            <a:graphicFrameLocks noGrp="1"/>
          </p:cNvGraphicFramePr>
          <p:nvPr>
            <p:extLst>
              <p:ext uri="{D42A27DB-BD31-4B8C-83A1-F6EECF244321}">
                <p14:modId xmlns:p14="http://schemas.microsoft.com/office/powerpoint/2010/main" val="4213001307"/>
              </p:ext>
            </p:extLst>
          </p:nvPr>
        </p:nvGraphicFramePr>
        <p:xfrm>
          <a:off x="266920" y="1187643"/>
          <a:ext cx="11483804" cy="5178731"/>
        </p:xfrm>
        <a:graphic>
          <a:graphicData uri="http://schemas.openxmlformats.org/drawingml/2006/table">
            <a:tbl>
              <a:tblPr firstRow="1" bandRow="1">
                <a:tableStyleId>{21E4AEA4-8DFA-4A89-87EB-49C32662AFE0}</a:tableStyleId>
              </a:tblPr>
              <a:tblGrid>
                <a:gridCol w="2870951">
                  <a:extLst>
                    <a:ext uri="{9D8B030D-6E8A-4147-A177-3AD203B41FA5}">
                      <a16:colId xmlns:a16="http://schemas.microsoft.com/office/drawing/2014/main" val="744085931"/>
                    </a:ext>
                  </a:extLst>
                </a:gridCol>
                <a:gridCol w="2870951">
                  <a:extLst>
                    <a:ext uri="{9D8B030D-6E8A-4147-A177-3AD203B41FA5}">
                      <a16:colId xmlns:a16="http://schemas.microsoft.com/office/drawing/2014/main" val="736944177"/>
                    </a:ext>
                  </a:extLst>
                </a:gridCol>
                <a:gridCol w="2870951">
                  <a:extLst>
                    <a:ext uri="{9D8B030D-6E8A-4147-A177-3AD203B41FA5}">
                      <a16:colId xmlns:a16="http://schemas.microsoft.com/office/drawing/2014/main" val="1920886357"/>
                    </a:ext>
                  </a:extLst>
                </a:gridCol>
                <a:gridCol w="2870951">
                  <a:extLst>
                    <a:ext uri="{9D8B030D-6E8A-4147-A177-3AD203B41FA5}">
                      <a16:colId xmlns:a16="http://schemas.microsoft.com/office/drawing/2014/main" val="1715081989"/>
                    </a:ext>
                  </a:extLst>
                </a:gridCol>
              </a:tblGrid>
              <a:tr h="450088">
                <a:tc>
                  <a:txBody>
                    <a:bodyPr/>
                    <a:lstStyle/>
                    <a:p>
                      <a:endParaRPr lang="en-US" sz="2400" dirty="0"/>
                    </a:p>
                  </a:txBody>
                  <a:tcPr/>
                </a:tc>
                <a:tc>
                  <a:txBody>
                    <a:bodyPr/>
                    <a:lstStyle/>
                    <a:p>
                      <a:pPr algn="ctr"/>
                      <a:r>
                        <a:rPr lang="en-US" sz="2400" dirty="0"/>
                        <a:t>A SKUs</a:t>
                      </a:r>
                      <a:br>
                        <a:rPr lang="en-US" sz="2400" dirty="0"/>
                      </a:br>
                      <a:r>
                        <a:rPr lang="en-US" sz="2400" dirty="0"/>
                        <a:t>(Azure service SKU)</a:t>
                      </a:r>
                    </a:p>
                  </a:txBody>
                  <a:tcPr/>
                </a:tc>
                <a:tc>
                  <a:txBody>
                    <a:bodyPr/>
                    <a:lstStyle/>
                    <a:p>
                      <a:pPr algn="ctr"/>
                      <a:r>
                        <a:rPr lang="en-US" sz="2400" dirty="0"/>
                        <a:t>E SKUs</a:t>
                      </a:r>
                      <a:br>
                        <a:rPr lang="en-US" sz="2400" dirty="0"/>
                      </a:br>
                      <a:r>
                        <a:rPr lang="en-US" sz="2400" dirty="0"/>
                        <a:t>(Premium SKU)</a:t>
                      </a:r>
                    </a:p>
                  </a:txBody>
                  <a:tcPr/>
                </a:tc>
                <a:tc>
                  <a:txBody>
                    <a:bodyPr/>
                    <a:lstStyle/>
                    <a:p>
                      <a:pPr algn="ctr"/>
                      <a:r>
                        <a:rPr lang="en-US" sz="2400" dirty="0"/>
                        <a:t>P SKUs</a:t>
                      </a:r>
                      <a:br>
                        <a:rPr lang="en-US" sz="2400" dirty="0"/>
                      </a:br>
                      <a:r>
                        <a:rPr lang="en-US" sz="2400" dirty="0"/>
                        <a:t>(Premium SKU)</a:t>
                      </a:r>
                    </a:p>
                  </a:txBody>
                  <a:tcPr/>
                </a:tc>
                <a:extLst>
                  <a:ext uri="{0D108BD9-81ED-4DB2-BD59-A6C34878D82A}">
                    <a16:rowId xmlns:a16="http://schemas.microsoft.com/office/drawing/2014/main" val="2017384733"/>
                  </a:ext>
                </a:extLst>
              </a:tr>
              <a:tr h="668274">
                <a:tc>
                  <a:txBody>
                    <a:bodyPr/>
                    <a:lstStyle/>
                    <a:p>
                      <a:r>
                        <a:rPr lang="en-US" sz="2400" dirty="0"/>
                        <a:t>Embed in custom application</a:t>
                      </a:r>
                    </a:p>
                  </a:txBody>
                  <a:tcPr/>
                </a:tc>
                <a:tc>
                  <a:txBody>
                    <a:bodyPr/>
                    <a:lstStyle/>
                    <a:p>
                      <a:endParaRPr lang="en-US" sz="2400" dirty="0"/>
                    </a:p>
                  </a:txBody>
                  <a:tcPr/>
                </a:tc>
                <a:tc>
                  <a:txBody>
                    <a:bodyPr/>
                    <a:lstStyle/>
                    <a:p>
                      <a:endParaRPr lang="en-US" sz="2400" dirty="0"/>
                    </a:p>
                  </a:txBody>
                  <a:tcPr/>
                </a:tc>
                <a:tc>
                  <a:txBody>
                    <a:bodyPr/>
                    <a:lstStyle/>
                    <a:p>
                      <a:endParaRPr lang="en-US" sz="2400" dirty="0"/>
                    </a:p>
                  </a:txBody>
                  <a:tcPr/>
                </a:tc>
                <a:extLst>
                  <a:ext uri="{0D108BD9-81ED-4DB2-BD59-A6C34878D82A}">
                    <a16:rowId xmlns:a16="http://schemas.microsoft.com/office/drawing/2014/main" val="4169561141"/>
                  </a:ext>
                </a:extLst>
              </a:tr>
              <a:tr h="668274">
                <a:tc>
                  <a:txBody>
                    <a:bodyPr/>
                    <a:lstStyle/>
                    <a:p>
                      <a:r>
                        <a:rPr lang="en-US" sz="2400" dirty="0"/>
                        <a:t>Embed in SPO &amp; Teams</a:t>
                      </a:r>
                    </a:p>
                  </a:txBody>
                  <a:tcPr/>
                </a:tc>
                <a:tc>
                  <a:txBody>
                    <a:bodyPr/>
                    <a:lstStyle/>
                    <a:p>
                      <a:endParaRPr lang="en-US" sz="2400" dirty="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3985767714"/>
                  </a:ext>
                </a:extLst>
              </a:tr>
              <a:tr h="1218617">
                <a:tc>
                  <a:txBody>
                    <a:bodyPr/>
                    <a:lstStyle/>
                    <a:p>
                      <a:r>
                        <a:rPr lang="en-US" sz="2400" dirty="0"/>
                        <a:t>Share Reports through Power BI Service</a:t>
                      </a:r>
                    </a:p>
                  </a:txBody>
                  <a:tcPr/>
                </a:tc>
                <a:tc>
                  <a:txBody>
                    <a:bodyPr/>
                    <a:lstStyle/>
                    <a:p>
                      <a:endParaRPr lang="en-US" sz="2400"/>
                    </a:p>
                  </a:txBody>
                  <a:tcPr/>
                </a:tc>
                <a:tc>
                  <a:txBody>
                    <a:bodyPr/>
                    <a:lstStyle/>
                    <a:p>
                      <a:endParaRPr lang="en-US" sz="2400"/>
                    </a:p>
                  </a:txBody>
                  <a:tcPr/>
                </a:tc>
                <a:tc>
                  <a:txBody>
                    <a:bodyPr/>
                    <a:lstStyle/>
                    <a:p>
                      <a:endParaRPr lang="en-US" sz="2400"/>
                    </a:p>
                  </a:txBody>
                  <a:tcPr/>
                </a:tc>
                <a:extLst>
                  <a:ext uri="{0D108BD9-81ED-4DB2-BD59-A6C34878D82A}">
                    <a16:rowId xmlns:a16="http://schemas.microsoft.com/office/drawing/2014/main" val="502640945"/>
                  </a:ext>
                </a:extLst>
              </a:tr>
              <a:tr h="668274">
                <a:tc>
                  <a:txBody>
                    <a:bodyPr/>
                    <a:lstStyle/>
                    <a:p>
                      <a:r>
                        <a:rPr lang="en-US" sz="2400" dirty="0"/>
                        <a:t>Smallest billing unit</a:t>
                      </a:r>
                    </a:p>
                  </a:txBody>
                  <a:tcPr/>
                </a:tc>
                <a:tc>
                  <a:txBody>
                    <a:bodyPr/>
                    <a:lstStyle/>
                    <a:p>
                      <a:pPr algn="ctr"/>
                      <a:r>
                        <a:rPr lang="en-US" sz="2400" dirty="0"/>
                        <a:t>Hour</a:t>
                      </a:r>
                    </a:p>
                  </a:txBody>
                  <a:tcPr/>
                </a:tc>
                <a:tc>
                  <a:txBody>
                    <a:bodyPr/>
                    <a:lstStyle/>
                    <a:p>
                      <a:pPr algn="ctr"/>
                      <a:r>
                        <a:rPr lang="en-US" sz="2400" dirty="0"/>
                        <a:t>Month</a:t>
                      </a:r>
                    </a:p>
                  </a:txBody>
                  <a:tcPr/>
                </a:tc>
                <a:tc>
                  <a:txBody>
                    <a:bodyPr/>
                    <a:lstStyle/>
                    <a:p>
                      <a:pPr algn="ctr"/>
                      <a:r>
                        <a:rPr lang="en-US" sz="2400" dirty="0"/>
                        <a:t>Month</a:t>
                      </a:r>
                    </a:p>
                  </a:txBody>
                  <a:tcPr/>
                </a:tc>
                <a:extLst>
                  <a:ext uri="{0D108BD9-81ED-4DB2-BD59-A6C34878D82A}">
                    <a16:rowId xmlns:a16="http://schemas.microsoft.com/office/drawing/2014/main" val="1876765364"/>
                  </a:ext>
                </a:extLst>
              </a:tr>
              <a:tr h="668274">
                <a:tc>
                  <a:txBody>
                    <a:bodyPr/>
                    <a:lstStyle/>
                    <a:p>
                      <a:r>
                        <a:rPr lang="en-US" sz="2400" dirty="0"/>
                        <a:t>Can pause service and costs?</a:t>
                      </a:r>
                    </a:p>
                  </a:txBody>
                  <a:tcPr/>
                </a:tc>
                <a:tc>
                  <a:txBody>
                    <a:bodyPr/>
                    <a:lstStyle/>
                    <a:p>
                      <a:pPr algn="ctr"/>
                      <a:endParaRPr lang="en-US" sz="2400" dirty="0"/>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775134816"/>
                  </a:ext>
                </a:extLst>
              </a:tr>
            </a:tbl>
          </a:graphicData>
        </a:graphic>
      </p:graphicFrame>
      <p:pic>
        <p:nvPicPr>
          <p:cNvPr id="8" name="Picture 7">
            <a:extLst>
              <a:ext uri="{FF2B5EF4-FFF2-40B4-BE49-F238E27FC236}">
                <a16:creationId xmlns:a16="http://schemas.microsoft.com/office/drawing/2014/main" id="{053027B5-D393-4C18-BE95-B825024FF10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30807" y="2087308"/>
            <a:ext cx="655828" cy="664209"/>
          </a:xfrm>
          <a:prstGeom prst="rect">
            <a:avLst/>
          </a:prstGeom>
        </p:spPr>
      </p:pic>
      <p:pic>
        <p:nvPicPr>
          <p:cNvPr id="10" name="Picture 9">
            <a:extLst>
              <a:ext uri="{FF2B5EF4-FFF2-40B4-BE49-F238E27FC236}">
                <a16:creationId xmlns:a16="http://schemas.microsoft.com/office/drawing/2014/main" id="{BFBB907C-471F-4B73-B108-2FF53138CC6B}"/>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13932" y="2087308"/>
            <a:ext cx="655828" cy="664209"/>
          </a:xfrm>
          <a:prstGeom prst="rect">
            <a:avLst/>
          </a:prstGeom>
        </p:spPr>
      </p:pic>
      <p:pic>
        <p:nvPicPr>
          <p:cNvPr id="11" name="Picture 10">
            <a:extLst>
              <a:ext uri="{FF2B5EF4-FFF2-40B4-BE49-F238E27FC236}">
                <a16:creationId xmlns:a16="http://schemas.microsoft.com/office/drawing/2014/main" id="{AD89E7DE-7FA9-4A94-9A04-F7B1D6DE867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113932" y="2917344"/>
            <a:ext cx="655828" cy="664209"/>
          </a:xfrm>
          <a:prstGeom prst="rect">
            <a:avLst/>
          </a:prstGeom>
        </p:spPr>
      </p:pic>
      <p:pic>
        <p:nvPicPr>
          <p:cNvPr id="12" name="Picture 11">
            <a:extLst>
              <a:ext uri="{FF2B5EF4-FFF2-40B4-BE49-F238E27FC236}">
                <a16:creationId xmlns:a16="http://schemas.microsoft.com/office/drawing/2014/main" id="{C9248EE0-88EF-4D0B-8172-0002E5BC5AD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948117" y="3902252"/>
            <a:ext cx="655828" cy="664209"/>
          </a:xfrm>
          <a:prstGeom prst="rect">
            <a:avLst/>
          </a:prstGeom>
        </p:spPr>
      </p:pic>
      <p:pic>
        <p:nvPicPr>
          <p:cNvPr id="13" name="Picture 12">
            <a:extLst>
              <a:ext uri="{FF2B5EF4-FFF2-40B4-BE49-F238E27FC236}">
                <a16:creationId xmlns:a16="http://schemas.microsoft.com/office/drawing/2014/main" id="{80F38836-A698-40FC-82D4-D74A4B0D74B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948117" y="2087308"/>
            <a:ext cx="655828" cy="664209"/>
          </a:xfrm>
          <a:prstGeom prst="rect">
            <a:avLst/>
          </a:prstGeom>
        </p:spPr>
      </p:pic>
      <p:pic>
        <p:nvPicPr>
          <p:cNvPr id="14" name="Picture 13">
            <a:extLst>
              <a:ext uri="{FF2B5EF4-FFF2-40B4-BE49-F238E27FC236}">
                <a16:creationId xmlns:a16="http://schemas.microsoft.com/office/drawing/2014/main" id="{45E9ADB7-D426-4E77-9053-B12F615869B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948117" y="2917343"/>
            <a:ext cx="655828" cy="664209"/>
          </a:xfrm>
          <a:prstGeom prst="rect">
            <a:avLst/>
          </a:prstGeom>
        </p:spPr>
      </p:pic>
      <p:pic>
        <p:nvPicPr>
          <p:cNvPr id="15" name="Picture 14">
            <a:extLst>
              <a:ext uri="{FF2B5EF4-FFF2-40B4-BE49-F238E27FC236}">
                <a16:creationId xmlns:a16="http://schemas.microsoft.com/office/drawing/2014/main" id="{784D3EB5-A47A-46D9-9E85-50F97727DA8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30807" y="5616068"/>
            <a:ext cx="655828" cy="664209"/>
          </a:xfrm>
          <a:prstGeom prst="rect">
            <a:avLst/>
          </a:prstGeom>
        </p:spPr>
      </p:pic>
    </p:spTree>
    <p:extLst>
      <p:ext uri="{BB962C8B-B14F-4D97-AF65-F5344CB8AC3E}">
        <p14:creationId xmlns:p14="http://schemas.microsoft.com/office/powerpoint/2010/main" val="271487804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5614C-1315-4D9E-9A3E-971DEEECA209}"/>
              </a:ext>
            </a:extLst>
          </p:cNvPr>
          <p:cNvSpPr>
            <a:spLocks noGrp="1"/>
          </p:cNvSpPr>
          <p:nvPr>
            <p:ph type="title"/>
          </p:nvPr>
        </p:nvSpPr>
        <p:spPr/>
        <p:txBody>
          <a:bodyPr/>
          <a:lstStyle/>
          <a:p>
            <a:r>
              <a:rPr lang="en-US" sz="6000" b="1" dirty="0">
                <a:solidFill>
                  <a:srgbClr val="FF0000"/>
                </a:solidFill>
              </a:rPr>
              <a:t>*</a:t>
            </a:r>
            <a:r>
              <a:rPr lang="en-US" dirty="0"/>
              <a:t>Power BI Report Server</a:t>
            </a:r>
          </a:p>
        </p:txBody>
      </p:sp>
      <p:sp>
        <p:nvSpPr>
          <p:cNvPr id="3" name="Text Placeholder 2">
            <a:extLst>
              <a:ext uri="{FF2B5EF4-FFF2-40B4-BE49-F238E27FC236}">
                <a16:creationId xmlns:a16="http://schemas.microsoft.com/office/drawing/2014/main" id="{F938070C-A56D-443B-8829-27055065CDB7}"/>
              </a:ext>
            </a:extLst>
          </p:cNvPr>
          <p:cNvSpPr>
            <a:spLocks noGrp="1"/>
          </p:cNvSpPr>
          <p:nvPr>
            <p:ph type="body" sz="quarter" idx="10"/>
          </p:nvPr>
        </p:nvSpPr>
        <p:spPr>
          <a:xfrm>
            <a:off x="269302" y="1187644"/>
            <a:ext cx="8942937" cy="4752070"/>
          </a:xfrm>
        </p:spPr>
        <p:txBody>
          <a:bodyPr/>
          <a:lstStyle/>
          <a:p>
            <a:r>
              <a:rPr lang="en-US" sz="2800" dirty="0"/>
              <a:t>Superset of the features included with SSRS</a:t>
            </a:r>
          </a:p>
          <a:p>
            <a:r>
              <a:rPr lang="en-US" sz="2800" dirty="0"/>
              <a:t>Can host paginated reports, KPIs, mobile reports, &amp; Power BI Desktop reports</a:t>
            </a:r>
          </a:p>
          <a:p>
            <a:r>
              <a:rPr lang="en-US" sz="2800" dirty="0"/>
              <a:t>Update released every 4 months</a:t>
            </a:r>
          </a:p>
          <a:p>
            <a:r>
              <a:rPr lang="en-US" sz="2800" dirty="0"/>
              <a:t>Installed/managed by IT</a:t>
            </a:r>
          </a:p>
          <a:p>
            <a:r>
              <a:rPr lang="en-US" sz="2800" dirty="0"/>
              <a:t>Power users can modify Power BI reports</a:t>
            </a:r>
          </a:p>
          <a:p>
            <a:r>
              <a:rPr lang="en-US" sz="2800" dirty="0"/>
              <a:t>Other reports developed by dev team</a:t>
            </a:r>
          </a:p>
          <a:p>
            <a:r>
              <a:rPr lang="en-US" sz="2800" dirty="0"/>
              <a:t>Consumed by users</a:t>
            </a:r>
          </a:p>
          <a:p>
            <a:r>
              <a:rPr lang="en-US" sz="2800" dirty="0"/>
              <a:t>Included with Premium</a:t>
            </a:r>
          </a:p>
          <a:p>
            <a:r>
              <a:rPr lang="en-US" sz="2800" dirty="0"/>
              <a:t>Can also purchase w/ SQL EE + SA</a:t>
            </a:r>
          </a:p>
        </p:txBody>
      </p:sp>
      <p:pic>
        <p:nvPicPr>
          <p:cNvPr id="4" name="Picture 3" descr="A circuit board&#10;&#10;Description generated with very high confidence">
            <a:extLst>
              <a:ext uri="{FF2B5EF4-FFF2-40B4-BE49-F238E27FC236}">
                <a16:creationId xmlns:a16="http://schemas.microsoft.com/office/drawing/2014/main" id="{76D24895-6FE5-4AE3-BAC4-F61C6EE62E79}"/>
              </a:ext>
            </a:extLst>
          </p:cNvPr>
          <p:cNvPicPr>
            <a:picLocks noChangeAspect="1"/>
          </p:cNvPicPr>
          <p:nvPr/>
        </p:nvPicPr>
        <p:blipFill rotWithShape="1">
          <a:blip r:embed="rId3">
            <a:extLst>
              <a:ext uri="{28A0092B-C50C-407E-A947-70E740481C1C}">
                <a14:useLocalDpi xmlns:a14="http://schemas.microsoft.com/office/drawing/2010/main" val="0"/>
              </a:ext>
            </a:extLst>
          </a:blip>
          <a:srcRect l="39223" t="61281" r="46026" b="15937"/>
          <a:stretch/>
        </p:blipFill>
        <p:spPr>
          <a:xfrm>
            <a:off x="8267131" y="2941743"/>
            <a:ext cx="3657600" cy="3657600"/>
          </a:xfrm>
          <a:prstGeom prst="rect">
            <a:avLst/>
          </a:prstGeom>
          <a:effectLst/>
        </p:spPr>
      </p:pic>
    </p:spTree>
    <p:extLst>
      <p:ext uri="{BB962C8B-B14F-4D97-AF65-F5344CB8AC3E}">
        <p14:creationId xmlns:p14="http://schemas.microsoft.com/office/powerpoint/2010/main" val="1063304048"/>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982CA-F2AB-43DE-A179-B2C0AB2144E7}"/>
              </a:ext>
            </a:extLst>
          </p:cNvPr>
          <p:cNvSpPr>
            <a:spLocks noGrp="1"/>
          </p:cNvSpPr>
          <p:nvPr>
            <p:ph type="title"/>
          </p:nvPr>
        </p:nvSpPr>
        <p:spPr/>
        <p:txBody>
          <a:bodyPr/>
          <a:lstStyle/>
          <a:p>
            <a:r>
              <a:rPr lang="en-US" dirty="0"/>
              <a:t>Download </a:t>
            </a:r>
            <a:r>
              <a:rPr lang="en-US" dirty="0">
                <a:hlinkClick r:id="rId2"/>
              </a:rPr>
              <a:t>Power BI Report Server</a:t>
            </a:r>
            <a:endParaRPr lang="en-US" dirty="0"/>
          </a:p>
        </p:txBody>
      </p:sp>
      <p:sp>
        <p:nvSpPr>
          <p:cNvPr id="3" name="Text Placeholder 2">
            <a:extLst>
              <a:ext uri="{FF2B5EF4-FFF2-40B4-BE49-F238E27FC236}">
                <a16:creationId xmlns:a16="http://schemas.microsoft.com/office/drawing/2014/main" id="{F9E958B6-1898-44A3-B876-C7B84ED20629}"/>
              </a:ext>
            </a:extLst>
          </p:cNvPr>
          <p:cNvSpPr>
            <a:spLocks noGrp="1"/>
          </p:cNvSpPr>
          <p:nvPr>
            <p:ph type="body" sz="quarter" idx="10"/>
          </p:nvPr>
        </p:nvSpPr>
        <p:spPr/>
        <p:txBody>
          <a:bodyPr/>
          <a:lstStyle/>
          <a:p>
            <a:endParaRPr lang="en-US"/>
          </a:p>
        </p:txBody>
      </p:sp>
      <p:pic>
        <p:nvPicPr>
          <p:cNvPr id="5" name="Picture 4" descr="A screenshot of a cell phone&#10;&#10;Description generated with very high confidence">
            <a:extLst>
              <a:ext uri="{FF2B5EF4-FFF2-40B4-BE49-F238E27FC236}">
                <a16:creationId xmlns:a16="http://schemas.microsoft.com/office/drawing/2014/main" id="{17F7B8EA-0D77-4485-ADFA-0BF44B71A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3386" y="1173806"/>
            <a:ext cx="4445228" cy="5493032"/>
          </a:xfrm>
          <a:prstGeom prst="rect">
            <a:avLst/>
          </a:prstGeom>
        </p:spPr>
      </p:pic>
    </p:spTree>
    <p:extLst>
      <p:ext uri="{BB962C8B-B14F-4D97-AF65-F5344CB8AC3E}">
        <p14:creationId xmlns:p14="http://schemas.microsoft.com/office/powerpoint/2010/main" val="2153223713"/>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019D5-9F31-4126-96E9-EA2B04DCC765}"/>
              </a:ext>
            </a:extLst>
          </p:cNvPr>
          <p:cNvSpPr>
            <a:spLocks noGrp="1"/>
          </p:cNvSpPr>
          <p:nvPr>
            <p:ph type="title"/>
          </p:nvPr>
        </p:nvSpPr>
        <p:spPr/>
        <p:txBody>
          <a:bodyPr/>
          <a:lstStyle/>
          <a:p>
            <a:r>
              <a:rPr lang="en-US" dirty="0">
                <a:hlinkClick r:id="rId2"/>
              </a:rPr>
              <a:t>Power BI RS vs Power BI Service</a:t>
            </a:r>
            <a:endParaRPr lang="en-US" dirty="0"/>
          </a:p>
        </p:txBody>
      </p:sp>
      <p:graphicFrame>
        <p:nvGraphicFramePr>
          <p:cNvPr id="4" name="Table 3">
            <a:extLst>
              <a:ext uri="{FF2B5EF4-FFF2-40B4-BE49-F238E27FC236}">
                <a16:creationId xmlns:a16="http://schemas.microsoft.com/office/drawing/2014/main" id="{C9814D72-9E76-4214-BEEF-8D3D5DF7CBCE}"/>
              </a:ext>
            </a:extLst>
          </p:cNvPr>
          <p:cNvGraphicFramePr>
            <a:graphicFrameLocks noGrp="1"/>
          </p:cNvGraphicFramePr>
          <p:nvPr>
            <p:extLst>
              <p:ext uri="{D42A27DB-BD31-4B8C-83A1-F6EECF244321}">
                <p14:modId xmlns:p14="http://schemas.microsoft.com/office/powerpoint/2010/main" val="2993262651"/>
              </p:ext>
            </p:extLst>
          </p:nvPr>
        </p:nvGraphicFramePr>
        <p:xfrm>
          <a:off x="268080" y="1057079"/>
          <a:ext cx="11655840" cy="5682628"/>
        </p:xfrm>
        <a:graphic>
          <a:graphicData uri="http://schemas.openxmlformats.org/drawingml/2006/table">
            <a:tbl>
              <a:tblPr firstRow="1" bandRow="1">
                <a:tableStyleId>{21E4AEA4-8DFA-4A89-87EB-49C32662AFE0}</a:tableStyleId>
              </a:tblPr>
              <a:tblGrid>
                <a:gridCol w="3772817">
                  <a:extLst>
                    <a:ext uri="{9D8B030D-6E8A-4147-A177-3AD203B41FA5}">
                      <a16:colId xmlns:a16="http://schemas.microsoft.com/office/drawing/2014/main" val="2911317807"/>
                    </a:ext>
                  </a:extLst>
                </a:gridCol>
                <a:gridCol w="3997743">
                  <a:extLst>
                    <a:ext uri="{9D8B030D-6E8A-4147-A177-3AD203B41FA5}">
                      <a16:colId xmlns:a16="http://schemas.microsoft.com/office/drawing/2014/main" val="3531493802"/>
                    </a:ext>
                  </a:extLst>
                </a:gridCol>
                <a:gridCol w="3885280">
                  <a:extLst>
                    <a:ext uri="{9D8B030D-6E8A-4147-A177-3AD203B41FA5}">
                      <a16:colId xmlns:a16="http://schemas.microsoft.com/office/drawing/2014/main" val="2228926676"/>
                    </a:ext>
                  </a:extLst>
                </a:gridCol>
              </a:tblGrid>
              <a:tr h="219739">
                <a:tc>
                  <a:txBody>
                    <a:bodyPr/>
                    <a:lstStyle/>
                    <a:p>
                      <a:pPr algn="ctr" fontAlgn="b"/>
                      <a:r>
                        <a:rPr lang="en-US" sz="1400" dirty="0">
                          <a:effectLst/>
                        </a:rPr>
                        <a:t>Features</a:t>
                      </a:r>
                      <a:endParaRPr lang="en-US" sz="1400" b="0" dirty="0">
                        <a:effectLst/>
                        <a:latin typeface="segoe-ui_semibold"/>
                      </a:endParaRPr>
                    </a:p>
                  </a:txBody>
                  <a:tcPr marL="2012" marR="2012" marT="1509" marB="1509" anchor="ctr"/>
                </a:tc>
                <a:tc>
                  <a:txBody>
                    <a:bodyPr/>
                    <a:lstStyle/>
                    <a:p>
                      <a:pPr algn="ctr" fontAlgn="b"/>
                      <a:r>
                        <a:rPr lang="en-US" sz="1400">
                          <a:effectLst/>
                        </a:rPr>
                        <a:t>Power BI Report Server</a:t>
                      </a:r>
                      <a:endParaRPr lang="en-US" sz="1400" b="0">
                        <a:effectLst/>
                        <a:latin typeface="segoe-ui_semibold"/>
                      </a:endParaRPr>
                    </a:p>
                  </a:txBody>
                  <a:tcPr marL="2012" marR="2012" marT="1509" marB="1509" anchor="ctr"/>
                </a:tc>
                <a:tc>
                  <a:txBody>
                    <a:bodyPr/>
                    <a:lstStyle/>
                    <a:p>
                      <a:pPr algn="ctr" fontAlgn="b"/>
                      <a:r>
                        <a:rPr lang="en-US" sz="1400" dirty="0">
                          <a:effectLst/>
                        </a:rPr>
                        <a:t>Power BI Service</a:t>
                      </a:r>
                      <a:endParaRPr lang="en-US" sz="1400" b="0" dirty="0">
                        <a:effectLst/>
                        <a:latin typeface="segoe-ui_semibold"/>
                      </a:endParaRPr>
                    </a:p>
                  </a:txBody>
                  <a:tcPr marL="2012" marR="2012" marT="1509" marB="1509" anchor="ctr"/>
                </a:tc>
                <a:extLst>
                  <a:ext uri="{0D108BD9-81ED-4DB2-BD59-A6C34878D82A}">
                    <a16:rowId xmlns:a16="http://schemas.microsoft.com/office/drawing/2014/main" val="151742886"/>
                  </a:ext>
                </a:extLst>
              </a:tr>
              <a:tr h="149447">
                <a:tc>
                  <a:txBody>
                    <a:bodyPr/>
                    <a:lstStyle/>
                    <a:p>
                      <a:pPr fontAlgn="t"/>
                      <a:r>
                        <a:rPr lang="en-US" sz="1100" dirty="0">
                          <a:effectLst/>
                        </a:rPr>
                        <a:t>Deployment</a:t>
                      </a:r>
                    </a:p>
                  </a:txBody>
                  <a:tcPr marL="2012" marR="2012" marT="1509" marB="1509"/>
                </a:tc>
                <a:tc>
                  <a:txBody>
                    <a:bodyPr/>
                    <a:lstStyle/>
                    <a:p>
                      <a:pPr fontAlgn="t"/>
                      <a:r>
                        <a:rPr lang="en-US" sz="1100" dirty="0">
                          <a:effectLst/>
                        </a:rPr>
                        <a:t>On-premises or hosted cloud</a:t>
                      </a:r>
                    </a:p>
                  </a:txBody>
                  <a:tcPr marL="2012" marR="2012" marT="1509" marB="1509"/>
                </a:tc>
                <a:tc>
                  <a:txBody>
                    <a:bodyPr/>
                    <a:lstStyle/>
                    <a:p>
                      <a:pPr fontAlgn="t"/>
                      <a:r>
                        <a:rPr lang="en-US" sz="1100" dirty="0">
                          <a:effectLst/>
                        </a:rPr>
                        <a:t>Cloud</a:t>
                      </a:r>
                    </a:p>
                  </a:txBody>
                  <a:tcPr marL="2012" marR="2012" marT="1509" marB="1509"/>
                </a:tc>
                <a:extLst>
                  <a:ext uri="{0D108BD9-81ED-4DB2-BD59-A6C34878D82A}">
                    <a16:rowId xmlns:a16="http://schemas.microsoft.com/office/drawing/2014/main" val="2367977274"/>
                  </a:ext>
                </a:extLst>
              </a:tr>
              <a:tr h="89791">
                <a:tc>
                  <a:txBody>
                    <a:bodyPr/>
                    <a:lstStyle/>
                    <a:p>
                      <a:pPr fontAlgn="t"/>
                      <a:r>
                        <a:rPr lang="en-US" sz="1100">
                          <a:effectLst/>
                        </a:rPr>
                        <a:t>Source data</a:t>
                      </a:r>
                    </a:p>
                  </a:txBody>
                  <a:tcPr marL="2012" marR="2012" marT="1509" marB="1509"/>
                </a:tc>
                <a:tc>
                  <a:txBody>
                    <a:bodyPr/>
                    <a:lstStyle/>
                    <a:p>
                      <a:pPr fontAlgn="t"/>
                      <a:r>
                        <a:rPr lang="en-US" sz="1100">
                          <a:effectLst/>
                        </a:rPr>
                        <a:t>Cloud and/or on-premises</a:t>
                      </a:r>
                    </a:p>
                  </a:txBody>
                  <a:tcPr marL="2012" marR="2012" marT="1509" marB="1509"/>
                </a:tc>
                <a:tc>
                  <a:txBody>
                    <a:bodyPr/>
                    <a:lstStyle/>
                    <a:p>
                      <a:pPr fontAlgn="t"/>
                      <a:r>
                        <a:rPr lang="en-US" sz="1100">
                          <a:effectLst/>
                        </a:rPr>
                        <a:t>Cloud and/or on-premises</a:t>
                      </a:r>
                    </a:p>
                  </a:txBody>
                  <a:tcPr marL="2012" marR="2012" marT="1509" marB="1509"/>
                </a:tc>
                <a:extLst>
                  <a:ext uri="{0D108BD9-81ED-4DB2-BD59-A6C34878D82A}">
                    <a16:rowId xmlns:a16="http://schemas.microsoft.com/office/drawing/2014/main" val="3598275326"/>
                  </a:ext>
                </a:extLst>
              </a:tr>
              <a:tr h="155999">
                <a:tc>
                  <a:txBody>
                    <a:bodyPr/>
                    <a:lstStyle/>
                    <a:p>
                      <a:pPr fontAlgn="t"/>
                      <a:r>
                        <a:rPr lang="en-US" sz="1100">
                          <a:effectLst/>
                        </a:rPr>
                        <a:t>License</a:t>
                      </a:r>
                    </a:p>
                  </a:txBody>
                  <a:tcPr marL="2012" marR="2012" marT="1509" marB="1509"/>
                </a:tc>
                <a:tc>
                  <a:txBody>
                    <a:bodyPr/>
                    <a:lstStyle/>
                    <a:p>
                      <a:pPr fontAlgn="t"/>
                      <a:r>
                        <a:rPr lang="en-US" sz="1100">
                          <a:effectLst/>
                        </a:rPr>
                        <a:t>Power BI Premium or SQL Server EE with SA</a:t>
                      </a:r>
                    </a:p>
                  </a:txBody>
                  <a:tcPr marL="2012" marR="2012" marT="1509" marB="1509"/>
                </a:tc>
                <a:tc>
                  <a:txBody>
                    <a:bodyPr/>
                    <a:lstStyle/>
                    <a:p>
                      <a:pPr fontAlgn="t"/>
                      <a:r>
                        <a:rPr lang="en-US" sz="1100">
                          <a:effectLst/>
                        </a:rPr>
                        <a:t>Power BI Pro and/or Power BI Premium</a:t>
                      </a:r>
                    </a:p>
                  </a:txBody>
                  <a:tcPr marL="2012" marR="2012" marT="1509" marB="1509"/>
                </a:tc>
                <a:extLst>
                  <a:ext uri="{0D108BD9-81ED-4DB2-BD59-A6C34878D82A}">
                    <a16:rowId xmlns:a16="http://schemas.microsoft.com/office/drawing/2014/main" val="2468065087"/>
                  </a:ext>
                </a:extLst>
              </a:tr>
              <a:tr h="89791">
                <a:tc>
                  <a:txBody>
                    <a:bodyPr/>
                    <a:lstStyle/>
                    <a:p>
                      <a:pPr fontAlgn="t"/>
                      <a:r>
                        <a:rPr lang="en-US" sz="1100">
                          <a:effectLst/>
                        </a:rPr>
                        <a:t>Lifecycle</a:t>
                      </a:r>
                    </a:p>
                  </a:txBody>
                  <a:tcPr marL="2012" marR="2012" marT="1509" marB="1509"/>
                </a:tc>
                <a:tc>
                  <a:txBody>
                    <a:bodyPr/>
                    <a:lstStyle/>
                    <a:p>
                      <a:pPr fontAlgn="t"/>
                      <a:r>
                        <a:rPr lang="en-US" sz="1100">
                          <a:effectLst/>
                        </a:rPr>
                        <a:t>Modern lifecycle policy</a:t>
                      </a:r>
                    </a:p>
                  </a:txBody>
                  <a:tcPr marL="2012" marR="2012" marT="1509" marB="1509"/>
                </a:tc>
                <a:tc>
                  <a:txBody>
                    <a:bodyPr/>
                    <a:lstStyle/>
                    <a:p>
                      <a:pPr fontAlgn="t"/>
                      <a:r>
                        <a:rPr lang="en-US" sz="1100">
                          <a:effectLst/>
                        </a:rPr>
                        <a:t>Fully managed service</a:t>
                      </a:r>
                    </a:p>
                  </a:txBody>
                  <a:tcPr marL="2012" marR="2012" marT="1509" marB="1509"/>
                </a:tc>
                <a:extLst>
                  <a:ext uri="{0D108BD9-81ED-4DB2-BD59-A6C34878D82A}">
                    <a16:rowId xmlns:a16="http://schemas.microsoft.com/office/drawing/2014/main" val="1511490307"/>
                  </a:ext>
                </a:extLst>
              </a:tr>
              <a:tr h="119480">
                <a:tc>
                  <a:txBody>
                    <a:bodyPr/>
                    <a:lstStyle/>
                    <a:p>
                      <a:pPr fontAlgn="t"/>
                      <a:r>
                        <a:rPr lang="en-US" sz="1100" dirty="0">
                          <a:effectLst/>
                          <a:highlight>
                            <a:srgbClr val="FFFF00"/>
                          </a:highlight>
                        </a:rPr>
                        <a:t>Release cycle</a:t>
                      </a:r>
                    </a:p>
                  </a:txBody>
                  <a:tcPr marL="2012" marR="2012" marT="1509" marB="1509"/>
                </a:tc>
                <a:tc>
                  <a:txBody>
                    <a:bodyPr/>
                    <a:lstStyle/>
                    <a:p>
                      <a:pPr fontAlgn="t"/>
                      <a:r>
                        <a:rPr lang="en-US" sz="1100">
                          <a:effectLst/>
                        </a:rPr>
                        <a:t>Once every 4 months</a:t>
                      </a:r>
                    </a:p>
                  </a:txBody>
                  <a:tcPr marL="2012" marR="2012" marT="1509" marB="1509"/>
                </a:tc>
                <a:tc>
                  <a:txBody>
                    <a:bodyPr/>
                    <a:lstStyle/>
                    <a:p>
                      <a:pPr fontAlgn="t"/>
                      <a:r>
                        <a:rPr lang="en-US" sz="1100">
                          <a:effectLst/>
                        </a:rPr>
                        <a:t>Once a month</a:t>
                      </a:r>
                    </a:p>
                  </a:txBody>
                  <a:tcPr marL="2012" marR="2012" marT="1509" marB="1509"/>
                </a:tc>
                <a:extLst>
                  <a:ext uri="{0D108BD9-81ED-4DB2-BD59-A6C34878D82A}">
                    <a16:rowId xmlns:a16="http://schemas.microsoft.com/office/drawing/2014/main" val="3028403204"/>
                  </a:ext>
                </a:extLst>
              </a:tr>
              <a:tr h="155999">
                <a:tc>
                  <a:txBody>
                    <a:bodyPr/>
                    <a:lstStyle/>
                    <a:p>
                      <a:pPr fontAlgn="t"/>
                      <a:r>
                        <a:rPr lang="en-US" sz="1100">
                          <a:effectLst/>
                        </a:rPr>
                        <a:t>Create Power BI reports in Power BI Desktop</a:t>
                      </a:r>
                    </a:p>
                  </a:txBody>
                  <a:tcPr marL="2012" marR="2012" marT="1509" marB="1509"/>
                </a:tc>
                <a:tc>
                  <a:txBody>
                    <a:bodyPr/>
                    <a:lstStyle/>
                    <a:p>
                      <a:pPr fontAlgn="t"/>
                      <a:r>
                        <a:rPr lang="en-US" sz="1100">
                          <a:effectLst/>
                        </a:rPr>
                        <a:t>Yes</a:t>
                      </a:r>
                    </a:p>
                  </a:txBody>
                  <a:tcPr marL="2012" marR="2012" marT="1509" marB="1509"/>
                </a:tc>
                <a:tc>
                  <a:txBody>
                    <a:bodyPr/>
                    <a:lstStyle/>
                    <a:p>
                      <a:pPr fontAlgn="t"/>
                      <a:r>
                        <a:rPr lang="en-US" sz="1100">
                          <a:effectLst/>
                        </a:rPr>
                        <a:t>Yes</a:t>
                      </a:r>
                    </a:p>
                  </a:txBody>
                  <a:tcPr marL="2012" marR="2012" marT="1509" marB="1509"/>
                </a:tc>
                <a:extLst>
                  <a:ext uri="{0D108BD9-81ED-4DB2-BD59-A6C34878D82A}">
                    <a16:rowId xmlns:a16="http://schemas.microsoft.com/office/drawing/2014/main" val="674207173"/>
                  </a:ext>
                </a:extLst>
              </a:tr>
              <a:tr h="139447">
                <a:tc>
                  <a:txBody>
                    <a:bodyPr/>
                    <a:lstStyle/>
                    <a:p>
                      <a:pPr fontAlgn="t"/>
                      <a:r>
                        <a:rPr lang="en-US" sz="1100" dirty="0">
                          <a:effectLst/>
                          <a:highlight>
                            <a:srgbClr val="FFFF00"/>
                          </a:highlight>
                        </a:rPr>
                        <a:t>Create Power BI reports in the browser</a:t>
                      </a:r>
                    </a:p>
                  </a:txBody>
                  <a:tcPr marL="2012" marR="2012" marT="1509" marB="1509"/>
                </a:tc>
                <a:tc>
                  <a:txBody>
                    <a:bodyPr/>
                    <a:lstStyle/>
                    <a:p>
                      <a:pPr fontAlgn="t"/>
                      <a:r>
                        <a:rPr lang="en-US" sz="1100">
                          <a:effectLst/>
                        </a:rPr>
                        <a:t>No</a:t>
                      </a:r>
                    </a:p>
                  </a:txBody>
                  <a:tcPr marL="2012" marR="2012" marT="1509" marB="1509"/>
                </a:tc>
                <a:tc>
                  <a:txBody>
                    <a:bodyPr/>
                    <a:lstStyle/>
                    <a:p>
                      <a:pPr fontAlgn="t"/>
                      <a:r>
                        <a:rPr lang="en-US" sz="1100">
                          <a:effectLst/>
                        </a:rPr>
                        <a:t>Yes</a:t>
                      </a:r>
                    </a:p>
                  </a:txBody>
                  <a:tcPr marL="2012" marR="2012" marT="1509" marB="1509"/>
                </a:tc>
                <a:extLst>
                  <a:ext uri="{0D108BD9-81ED-4DB2-BD59-A6C34878D82A}">
                    <a16:rowId xmlns:a16="http://schemas.microsoft.com/office/drawing/2014/main" val="3321840936"/>
                  </a:ext>
                </a:extLst>
              </a:tr>
              <a:tr h="122893">
                <a:tc>
                  <a:txBody>
                    <a:bodyPr/>
                    <a:lstStyle/>
                    <a:p>
                      <a:pPr fontAlgn="t"/>
                      <a:r>
                        <a:rPr lang="en-US" sz="1100">
                          <a:effectLst/>
                        </a:rPr>
                        <a:t>Gateway required</a:t>
                      </a:r>
                    </a:p>
                  </a:txBody>
                  <a:tcPr marL="2012" marR="2012" marT="1509" marB="1509"/>
                </a:tc>
                <a:tc>
                  <a:txBody>
                    <a:bodyPr/>
                    <a:lstStyle/>
                    <a:p>
                      <a:pPr fontAlgn="t"/>
                      <a:r>
                        <a:rPr lang="en-US" sz="1100">
                          <a:effectLst/>
                        </a:rPr>
                        <a:t>No</a:t>
                      </a:r>
                    </a:p>
                  </a:txBody>
                  <a:tcPr marL="2012" marR="2012" marT="1509" marB="1509"/>
                </a:tc>
                <a:tc>
                  <a:txBody>
                    <a:bodyPr/>
                    <a:lstStyle/>
                    <a:p>
                      <a:pPr fontAlgn="t"/>
                      <a:r>
                        <a:rPr lang="en-US" sz="1100">
                          <a:effectLst/>
                        </a:rPr>
                        <a:t>Yes for on-premises data sources</a:t>
                      </a:r>
                    </a:p>
                  </a:txBody>
                  <a:tcPr marL="2012" marR="2012" marT="1509" marB="1509"/>
                </a:tc>
                <a:extLst>
                  <a:ext uri="{0D108BD9-81ED-4DB2-BD59-A6C34878D82A}">
                    <a16:rowId xmlns:a16="http://schemas.microsoft.com/office/drawing/2014/main" val="1456617940"/>
                  </a:ext>
                </a:extLst>
              </a:tr>
              <a:tr h="106342">
                <a:tc>
                  <a:txBody>
                    <a:bodyPr/>
                    <a:lstStyle/>
                    <a:p>
                      <a:pPr fontAlgn="t"/>
                      <a:r>
                        <a:rPr lang="en-US" sz="1100">
                          <a:effectLst/>
                        </a:rPr>
                        <a:t>Real-time streaming</a:t>
                      </a:r>
                    </a:p>
                  </a:txBody>
                  <a:tcPr marL="2012" marR="2012" marT="1509" marB="1509"/>
                </a:tc>
                <a:tc>
                  <a:txBody>
                    <a:bodyPr/>
                    <a:lstStyle/>
                    <a:p>
                      <a:pPr fontAlgn="t"/>
                      <a:r>
                        <a:rPr lang="en-US" sz="1100">
                          <a:effectLst/>
                        </a:rPr>
                        <a:t>No</a:t>
                      </a:r>
                    </a:p>
                  </a:txBody>
                  <a:tcPr marL="2012" marR="2012" marT="1509" marB="1509"/>
                </a:tc>
                <a:tc>
                  <a:txBody>
                    <a:bodyPr/>
                    <a:lstStyle/>
                    <a:p>
                      <a:pPr fontAlgn="t"/>
                      <a:r>
                        <a:rPr lang="en-US" sz="1100">
                          <a:effectLst/>
                        </a:rPr>
                        <a:t>Yes</a:t>
                      </a:r>
                    </a:p>
                  </a:txBody>
                  <a:tcPr marL="2012" marR="2012" marT="1509" marB="1509"/>
                </a:tc>
                <a:extLst>
                  <a:ext uri="{0D108BD9-81ED-4DB2-BD59-A6C34878D82A}">
                    <a16:rowId xmlns:a16="http://schemas.microsoft.com/office/drawing/2014/main" val="3375723232"/>
                  </a:ext>
                </a:extLst>
              </a:tr>
              <a:tr h="122893">
                <a:tc>
                  <a:txBody>
                    <a:bodyPr/>
                    <a:lstStyle/>
                    <a:p>
                      <a:pPr fontAlgn="t"/>
                      <a:r>
                        <a:rPr lang="en-US" sz="1100">
                          <a:effectLst/>
                        </a:rPr>
                        <a:t>Dashboards</a:t>
                      </a:r>
                    </a:p>
                  </a:txBody>
                  <a:tcPr marL="2012" marR="2012" marT="1509" marB="1509"/>
                </a:tc>
                <a:tc>
                  <a:txBody>
                    <a:bodyPr/>
                    <a:lstStyle/>
                    <a:p>
                      <a:pPr fontAlgn="t"/>
                      <a:r>
                        <a:rPr lang="en-US" sz="1100">
                          <a:effectLst/>
                        </a:rPr>
                        <a:t>No</a:t>
                      </a:r>
                    </a:p>
                  </a:txBody>
                  <a:tcPr marL="2012" marR="2012" marT="1509" marB="1509"/>
                </a:tc>
                <a:tc>
                  <a:txBody>
                    <a:bodyPr/>
                    <a:lstStyle/>
                    <a:p>
                      <a:pPr fontAlgn="t"/>
                      <a:r>
                        <a:rPr lang="en-US" sz="1100">
                          <a:effectLst/>
                        </a:rPr>
                        <a:t>Yes</a:t>
                      </a:r>
                    </a:p>
                  </a:txBody>
                  <a:tcPr marL="2012" marR="2012" marT="1509" marB="1509"/>
                </a:tc>
                <a:extLst>
                  <a:ext uri="{0D108BD9-81ED-4DB2-BD59-A6C34878D82A}">
                    <a16:rowId xmlns:a16="http://schemas.microsoft.com/office/drawing/2014/main" val="2730237672"/>
                  </a:ext>
                </a:extLst>
              </a:tr>
              <a:tr h="172550">
                <a:tc>
                  <a:txBody>
                    <a:bodyPr/>
                    <a:lstStyle/>
                    <a:p>
                      <a:pPr fontAlgn="t"/>
                      <a:r>
                        <a:rPr lang="en-US" sz="1100">
                          <a:effectLst/>
                        </a:rPr>
                        <a:t>Distribute group of reports using apps</a:t>
                      </a:r>
                    </a:p>
                  </a:txBody>
                  <a:tcPr marL="2012" marR="2012" marT="1509" marB="1509"/>
                </a:tc>
                <a:tc>
                  <a:txBody>
                    <a:bodyPr/>
                    <a:lstStyle/>
                    <a:p>
                      <a:pPr fontAlgn="t"/>
                      <a:r>
                        <a:rPr lang="en-US" sz="1100">
                          <a:effectLst/>
                        </a:rPr>
                        <a:t>No</a:t>
                      </a:r>
                    </a:p>
                  </a:txBody>
                  <a:tcPr marL="2012" marR="2012" marT="1509" marB="1509"/>
                </a:tc>
                <a:tc>
                  <a:txBody>
                    <a:bodyPr/>
                    <a:lstStyle/>
                    <a:p>
                      <a:pPr fontAlgn="t"/>
                      <a:r>
                        <a:rPr lang="en-US" sz="1100">
                          <a:effectLst/>
                        </a:rPr>
                        <a:t>Yes</a:t>
                      </a:r>
                    </a:p>
                  </a:txBody>
                  <a:tcPr marL="2012" marR="2012" marT="1509" marB="1509"/>
                </a:tc>
                <a:extLst>
                  <a:ext uri="{0D108BD9-81ED-4DB2-BD59-A6C34878D82A}">
                    <a16:rowId xmlns:a16="http://schemas.microsoft.com/office/drawing/2014/main" val="3416095481"/>
                  </a:ext>
                </a:extLst>
              </a:tr>
              <a:tr h="139447">
                <a:tc>
                  <a:txBody>
                    <a:bodyPr/>
                    <a:lstStyle/>
                    <a:p>
                      <a:pPr fontAlgn="t"/>
                      <a:r>
                        <a:rPr lang="en-US" sz="1100">
                          <a:effectLst/>
                        </a:rPr>
                        <a:t>Content packs</a:t>
                      </a:r>
                    </a:p>
                  </a:txBody>
                  <a:tcPr marL="2012" marR="2012" marT="1509" marB="1509"/>
                </a:tc>
                <a:tc>
                  <a:txBody>
                    <a:bodyPr/>
                    <a:lstStyle/>
                    <a:p>
                      <a:pPr fontAlgn="t"/>
                      <a:r>
                        <a:rPr lang="en-US" sz="1100">
                          <a:effectLst/>
                        </a:rPr>
                        <a:t>No</a:t>
                      </a:r>
                    </a:p>
                  </a:txBody>
                  <a:tcPr marL="2012" marR="2012" marT="1509" marB="1509"/>
                </a:tc>
                <a:tc>
                  <a:txBody>
                    <a:bodyPr/>
                    <a:lstStyle/>
                    <a:p>
                      <a:pPr fontAlgn="t"/>
                      <a:r>
                        <a:rPr lang="en-US" sz="1100">
                          <a:effectLst/>
                        </a:rPr>
                        <a:t>Yes</a:t>
                      </a:r>
                    </a:p>
                  </a:txBody>
                  <a:tcPr marL="2012" marR="2012" marT="1509" marB="1509"/>
                </a:tc>
                <a:extLst>
                  <a:ext uri="{0D108BD9-81ED-4DB2-BD59-A6C34878D82A}">
                    <a16:rowId xmlns:a16="http://schemas.microsoft.com/office/drawing/2014/main" val="1890291771"/>
                  </a:ext>
                </a:extLst>
              </a:tr>
              <a:tr h="205653">
                <a:tc>
                  <a:txBody>
                    <a:bodyPr/>
                    <a:lstStyle/>
                    <a:p>
                      <a:pPr fontAlgn="t"/>
                      <a:r>
                        <a:rPr lang="en-US" sz="1100">
                          <a:effectLst/>
                        </a:rPr>
                        <a:t>Connect to services like Salesforce</a:t>
                      </a:r>
                    </a:p>
                  </a:txBody>
                  <a:tcPr marL="2012" marR="2012" marT="1509" marB="1509"/>
                </a:tc>
                <a:tc>
                  <a:txBody>
                    <a:bodyPr/>
                    <a:lstStyle/>
                    <a:p>
                      <a:pPr fontAlgn="t"/>
                      <a:r>
                        <a:rPr lang="en-US" sz="1100">
                          <a:effectLst/>
                        </a:rPr>
                        <a:t>No</a:t>
                      </a:r>
                    </a:p>
                  </a:txBody>
                  <a:tcPr marL="2012" marR="2012" marT="1509" marB="1509"/>
                </a:tc>
                <a:tc>
                  <a:txBody>
                    <a:bodyPr/>
                    <a:lstStyle/>
                    <a:p>
                      <a:pPr fontAlgn="t"/>
                      <a:r>
                        <a:rPr lang="en-US" sz="1100">
                          <a:effectLst/>
                        </a:rPr>
                        <a:t>Yes</a:t>
                      </a:r>
                    </a:p>
                  </a:txBody>
                  <a:tcPr marL="2012" marR="2012" marT="1509" marB="1509"/>
                </a:tc>
                <a:extLst>
                  <a:ext uri="{0D108BD9-81ED-4DB2-BD59-A6C34878D82A}">
                    <a16:rowId xmlns:a16="http://schemas.microsoft.com/office/drawing/2014/main" val="636383399"/>
                  </a:ext>
                </a:extLst>
              </a:tr>
              <a:tr h="172550">
                <a:tc>
                  <a:txBody>
                    <a:bodyPr/>
                    <a:lstStyle/>
                    <a:p>
                      <a:pPr fontAlgn="t"/>
                      <a:r>
                        <a:rPr lang="en-US" sz="1100" dirty="0">
                          <a:effectLst/>
                          <a:highlight>
                            <a:srgbClr val="FFFF00"/>
                          </a:highlight>
                        </a:rPr>
                        <a:t>Q&amp;A</a:t>
                      </a:r>
                    </a:p>
                  </a:txBody>
                  <a:tcPr marL="2012" marR="2012" marT="1509" marB="1509"/>
                </a:tc>
                <a:tc>
                  <a:txBody>
                    <a:bodyPr/>
                    <a:lstStyle/>
                    <a:p>
                      <a:pPr fontAlgn="t"/>
                      <a:r>
                        <a:rPr lang="en-US" sz="1100">
                          <a:effectLst/>
                        </a:rPr>
                        <a:t>No</a:t>
                      </a:r>
                    </a:p>
                  </a:txBody>
                  <a:tcPr marL="2012" marR="2012" marT="1509" marB="1509"/>
                </a:tc>
                <a:tc>
                  <a:txBody>
                    <a:bodyPr/>
                    <a:lstStyle/>
                    <a:p>
                      <a:pPr fontAlgn="t"/>
                      <a:r>
                        <a:rPr lang="en-US" sz="1100">
                          <a:effectLst/>
                        </a:rPr>
                        <a:t>Yes</a:t>
                      </a:r>
                    </a:p>
                  </a:txBody>
                  <a:tcPr marL="2012" marR="2012" marT="1509" marB="1509"/>
                </a:tc>
                <a:extLst>
                  <a:ext uri="{0D108BD9-81ED-4DB2-BD59-A6C34878D82A}">
                    <a16:rowId xmlns:a16="http://schemas.microsoft.com/office/drawing/2014/main" val="3392650595"/>
                  </a:ext>
                </a:extLst>
              </a:tr>
              <a:tr h="155999">
                <a:tc>
                  <a:txBody>
                    <a:bodyPr/>
                    <a:lstStyle/>
                    <a:p>
                      <a:pPr fontAlgn="t"/>
                      <a:r>
                        <a:rPr lang="en-US" sz="1100">
                          <a:effectLst/>
                        </a:rPr>
                        <a:t>Quick insights</a:t>
                      </a:r>
                    </a:p>
                  </a:txBody>
                  <a:tcPr marL="2012" marR="2012" marT="1509" marB="1509"/>
                </a:tc>
                <a:tc>
                  <a:txBody>
                    <a:bodyPr/>
                    <a:lstStyle/>
                    <a:p>
                      <a:pPr fontAlgn="t"/>
                      <a:r>
                        <a:rPr lang="en-US" sz="1100">
                          <a:effectLst/>
                        </a:rPr>
                        <a:t>No</a:t>
                      </a:r>
                    </a:p>
                  </a:txBody>
                  <a:tcPr marL="2012" marR="2012" marT="1509" marB="1509"/>
                </a:tc>
                <a:tc>
                  <a:txBody>
                    <a:bodyPr/>
                    <a:lstStyle/>
                    <a:p>
                      <a:pPr fontAlgn="t"/>
                      <a:r>
                        <a:rPr lang="en-US" sz="1100">
                          <a:effectLst/>
                        </a:rPr>
                        <a:t>Yes</a:t>
                      </a:r>
                    </a:p>
                  </a:txBody>
                  <a:tcPr marL="2012" marR="2012" marT="1509" marB="1509"/>
                </a:tc>
                <a:extLst>
                  <a:ext uri="{0D108BD9-81ED-4DB2-BD59-A6C34878D82A}">
                    <a16:rowId xmlns:a16="http://schemas.microsoft.com/office/drawing/2014/main" val="694185396"/>
                  </a:ext>
                </a:extLst>
              </a:tr>
              <a:tr h="66229">
                <a:tc>
                  <a:txBody>
                    <a:bodyPr/>
                    <a:lstStyle/>
                    <a:p>
                      <a:pPr fontAlgn="t"/>
                      <a:r>
                        <a:rPr lang="en-US" sz="1100" dirty="0">
                          <a:effectLst/>
                          <a:highlight>
                            <a:srgbClr val="FFFF00"/>
                          </a:highlight>
                        </a:rPr>
                        <a:t>Analyze in Excel</a:t>
                      </a:r>
                    </a:p>
                  </a:txBody>
                  <a:tcPr marL="2012" marR="2012" marT="1509" marB="1509"/>
                </a:tc>
                <a:tc>
                  <a:txBody>
                    <a:bodyPr/>
                    <a:lstStyle/>
                    <a:p>
                      <a:pPr fontAlgn="t"/>
                      <a:r>
                        <a:rPr lang="en-US" sz="1100">
                          <a:effectLst/>
                        </a:rPr>
                        <a:t>No</a:t>
                      </a:r>
                    </a:p>
                  </a:txBody>
                  <a:tcPr marL="2012" marR="2012" marT="1509" marB="1509"/>
                </a:tc>
                <a:tc>
                  <a:txBody>
                    <a:bodyPr/>
                    <a:lstStyle/>
                    <a:p>
                      <a:pPr fontAlgn="t"/>
                      <a:r>
                        <a:rPr lang="en-US" sz="1100">
                          <a:effectLst/>
                        </a:rPr>
                        <a:t>Yes</a:t>
                      </a:r>
                    </a:p>
                  </a:txBody>
                  <a:tcPr marL="2012" marR="2012" marT="1509" marB="1509"/>
                </a:tc>
                <a:extLst>
                  <a:ext uri="{0D108BD9-81ED-4DB2-BD59-A6C34878D82A}">
                    <a16:rowId xmlns:a16="http://schemas.microsoft.com/office/drawing/2014/main" val="2778258445"/>
                  </a:ext>
                </a:extLst>
              </a:tr>
              <a:tr h="404272">
                <a:tc>
                  <a:txBody>
                    <a:bodyPr/>
                    <a:lstStyle/>
                    <a:p>
                      <a:pPr fontAlgn="t"/>
                      <a:r>
                        <a:rPr lang="en-US" sz="1100" dirty="0">
                          <a:effectLst/>
                          <a:highlight>
                            <a:srgbClr val="FFFF00"/>
                          </a:highlight>
                        </a:rPr>
                        <a:t>Paginated reports</a:t>
                      </a:r>
                    </a:p>
                  </a:txBody>
                  <a:tcPr marL="2012" marR="2012" marT="1509" marB="1509"/>
                </a:tc>
                <a:tc>
                  <a:txBody>
                    <a:bodyPr/>
                    <a:lstStyle/>
                    <a:p>
                      <a:pPr fontAlgn="t"/>
                      <a:r>
                        <a:rPr lang="en-US" sz="1100">
                          <a:effectLst/>
                        </a:rPr>
                        <a:t>Yes</a:t>
                      </a:r>
                    </a:p>
                  </a:txBody>
                  <a:tcPr marL="2012" marR="2012" marT="1509" marB="1509"/>
                </a:tc>
                <a:tc>
                  <a:txBody>
                    <a:bodyPr/>
                    <a:lstStyle/>
                    <a:p>
                      <a:pPr fontAlgn="t"/>
                      <a:r>
                        <a:rPr lang="en-US" sz="1100">
                          <a:effectLst/>
                        </a:rPr>
                        <a:t>No</a:t>
                      </a:r>
                    </a:p>
                  </a:txBody>
                  <a:tcPr marL="2012" marR="2012" marT="1509" marB="1509"/>
                </a:tc>
                <a:extLst>
                  <a:ext uri="{0D108BD9-81ED-4DB2-BD59-A6C34878D82A}">
                    <a16:rowId xmlns:a16="http://schemas.microsoft.com/office/drawing/2014/main" val="4090025520"/>
                  </a:ext>
                </a:extLst>
              </a:tr>
              <a:tr h="106342">
                <a:tc>
                  <a:txBody>
                    <a:bodyPr/>
                    <a:lstStyle/>
                    <a:p>
                      <a:pPr fontAlgn="t"/>
                      <a:r>
                        <a:rPr lang="en-US" sz="1100">
                          <a:effectLst/>
                        </a:rPr>
                        <a:t>Power BI mobile apps</a:t>
                      </a:r>
                    </a:p>
                  </a:txBody>
                  <a:tcPr marL="2012" marR="2012" marT="1509" marB="1509"/>
                </a:tc>
                <a:tc>
                  <a:txBody>
                    <a:bodyPr/>
                    <a:lstStyle/>
                    <a:p>
                      <a:pPr fontAlgn="t"/>
                      <a:r>
                        <a:rPr lang="en-US" sz="1100">
                          <a:effectLst/>
                        </a:rPr>
                        <a:t>Yes</a:t>
                      </a:r>
                    </a:p>
                  </a:txBody>
                  <a:tcPr marL="2012" marR="2012" marT="1509" marB="1509"/>
                </a:tc>
                <a:tc>
                  <a:txBody>
                    <a:bodyPr/>
                    <a:lstStyle/>
                    <a:p>
                      <a:pPr fontAlgn="t"/>
                      <a:r>
                        <a:rPr lang="en-US" sz="1100">
                          <a:effectLst/>
                        </a:rPr>
                        <a:t>Yes</a:t>
                      </a:r>
                    </a:p>
                  </a:txBody>
                  <a:tcPr marL="2012" marR="2012" marT="1509" marB="1509"/>
                </a:tc>
                <a:extLst>
                  <a:ext uri="{0D108BD9-81ED-4DB2-BD59-A6C34878D82A}">
                    <a16:rowId xmlns:a16="http://schemas.microsoft.com/office/drawing/2014/main" val="42051292"/>
                  </a:ext>
                </a:extLst>
              </a:tr>
              <a:tr h="205653">
                <a:tc>
                  <a:txBody>
                    <a:bodyPr/>
                    <a:lstStyle/>
                    <a:p>
                      <a:pPr fontAlgn="t"/>
                      <a:r>
                        <a:rPr lang="en-US" sz="1100">
                          <a:effectLst/>
                        </a:rPr>
                        <a:t>ARC GIS maps</a:t>
                      </a:r>
                    </a:p>
                  </a:txBody>
                  <a:tcPr marL="2012" marR="2012" marT="1509" marB="1509"/>
                </a:tc>
                <a:tc>
                  <a:txBody>
                    <a:bodyPr/>
                    <a:lstStyle/>
                    <a:p>
                      <a:pPr fontAlgn="t"/>
                      <a:r>
                        <a:rPr lang="en-US" sz="1100">
                          <a:effectLst/>
                        </a:rPr>
                        <a:t>No</a:t>
                      </a:r>
                    </a:p>
                  </a:txBody>
                  <a:tcPr marL="2012" marR="2012" marT="1509" marB="1509"/>
                </a:tc>
                <a:tc>
                  <a:txBody>
                    <a:bodyPr/>
                    <a:lstStyle/>
                    <a:p>
                      <a:pPr fontAlgn="t"/>
                      <a:r>
                        <a:rPr lang="en-US" sz="1100">
                          <a:effectLst/>
                        </a:rPr>
                        <a:t>Yes</a:t>
                      </a:r>
                    </a:p>
                  </a:txBody>
                  <a:tcPr marL="2012" marR="2012" marT="1509" marB="1509"/>
                </a:tc>
                <a:extLst>
                  <a:ext uri="{0D108BD9-81ED-4DB2-BD59-A6C34878D82A}">
                    <a16:rowId xmlns:a16="http://schemas.microsoft.com/office/drawing/2014/main" val="2786703038"/>
                  </a:ext>
                </a:extLst>
              </a:tr>
              <a:tr h="205653">
                <a:tc>
                  <a:txBody>
                    <a:bodyPr/>
                    <a:lstStyle/>
                    <a:p>
                      <a:pPr fontAlgn="t"/>
                      <a:r>
                        <a:rPr lang="en-US" sz="1100">
                          <a:effectLst/>
                        </a:rPr>
                        <a:t>Email subscriptions for Power BI reports</a:t>
                      </a:r>
                    </a:p>
                  </a:txBody>
                  <a:tcPr marL="2012" marR="2012" marT="1509" marB="1509"/>
                </a:tc>
                <a:tc>
                  <a:txBody>
                    <a:bodyPr/>
                    <a:lstStyle/>
                    <a:p>
                      <a:pPr fontAlgn="t"/>
                      <a:r>
                        <a:rPr lang="en-US" sz="1100">
                          <a:effectLst/>
                        </a:rPr>
                        <a:t>No</a:t>
                      </a:r>
                    </a:p>
                  </a:txBody>
                  <a:tcPr marL="2012" marR="2012" marT="1509" marB="1509"/>
                </a:tc>
                <a:tc>
                  <a:txBody>
                    <a:bodyPr/>
                    <a:lstStyle/>
                    <a:p>
                      <a:pPr fontAlgn="t"/>
                      <a:r>
                        <a:rPr lang="en-US" sz="1100">
                          <a:effectLst/>
                        </a:rPr>
                        <a:t>Yes</a:t>
                      </a:r>
                    </a:p>
                  </a:txBody>
                  <a:tcPr marL="2012" marR="2012" marT="1509" marB="1509"/>
                </a:tc>
                <a:extLst>
                  <a:ext uri="{0D108BD9-81ED-4DB2-BD59-A6C34878D82A}">
                    <a16:rowId xmlns:a16="http://schemas.microsoft.com/office/drawing/2014/main" val="3602389729"/>
                  </a:ext>
                </a:extLst>
              </a:tr>
              <a:tr h="139447">
                <a:tc>
                  <a:txBody>
                    <a:bodyPr/>
                    <a:lstStyle/>
                    <a:p>
                      <a:pPr fontAlgn="t"/>
                      <a:r>
                        <a:rPr lang="en-US" sz="1100" dirty="0">
                          <a:effectLst/>
                          <a:highlight>
                            <a:srgbClr val="FFFF00"/>
                          </a:highlight>
                        </a:rPr>
                        <a:t>Email subscriptions for paginated reports</a:t>
                      </a:r>
                    </a:p>
                  </a:txBody>
                  <a:tcPr marL="2012" marR="2012" marT="1509" marB="1509"/>
                </a:tc>
                <a:tc>
                  <a:txBody>
                    <a:bodyPr/>
                    <a:lstStyle/>
                    <a:p>
                      <a:pPr fontAlgn="t"/>
                      <a:r>
                        <a:rPr lang="en-US" sz="1100">
                          <a:effectLst/>
                        </a:rPr>
                        <a:t>Yes</a:t>
                      </a:r>
                    </a:p>
                  </a:txBody>
                  <a:tcPr marL="2012" marR="2012" marT="1509" marB="1509"/>
                </a:tc>
                <a:tc>
                  <a:txBody>
                    <a:bodyPr/>
                    <a:lstStyle/>
                    <a:p>
                      <a:pPr fontAlgn="t"/>
                      <a:r>
                        <a:rPr lang="en-US" sz="1100">
                          <a:effectLst/>
                        </a:rPr>
                        <a:t>No</a:t>
                      </a:r>
                    </a:p>
                  </a:txBody>
                  <a:tcPr marL="2012" marR="2012" marT="1509" marB="1509"/>
                </a:tc>
                <a:extLst>
                  <a:ext uri="{0D108BD9-81ED-4DB2-BD59-A6C34878D82A}">
                    <a16:rowId xmlns:a16="http://schemas.microsoft.com/office/drawing/2014/main" val="3169007756"/>
                  </a:ext>
                </a:extLst>
              </a:tr>
              <a:tr h="122893">
                <a:tc>
                  <a:txBody>
                    <a:bodyPr/>
                    <a:lstStyle/>
                    <a:p>
                      <a:pPr fontAlgn="t"/>
                      <a:r>
                        <a:rPr lang="en-US" sz="1100">
                          <a:effectLst/>
                        </a:rPr>
                        <a:t>Data alerts</a:t>
                      </a:r>
                    </a:p>
                  </a:txBody>
                  <a:tcPr marL="2012" marR="2012" marT="1509" marB="1509"/>
                </a:tc>
                <a:tc>
                  <a:txBody>
                    <a:bodyPr/>
                    <a:lstStyle/>
                    <a:p>
                      <a:pPr fontAlgn="t"/>
                      <a:r>
                        <a:rPr lang="en-US" sz="1100">
                          <a:effectLst/>
                        </a:rPr>
                        <a:t>No</a:t>
                      </a:r>
                    </a:p>
                  </a:txBody>
                  <a:tcPr marL="2012" marR="2012" marT="1509" marB="1509"/>
                </a:tc>
                <a:tc>
                  <a:txBody>
                    <a:bodyPr/>
                    <a:lstStyle/>
                    <a:p>
                      <a:pPr fontAlgn="t"/>
                      <a:r>
                        <a:rPr lang="en-US" sz="1100">
                          <a:effectLst/>
                        </a:rPr>
                        <a:t>Yes</a:t>
                      </a:r>
                    </a:p>
                  </a:txBody>
                  <a:tcPr marL="2012" marR="2012" marT="1509" marB="1509"/>
                </a:tc>
                <a:extLst>
                  <a:ext uri="{0D108BD9-81ED-4DB2-BD59-A6C34878D82A}">
                    <a16:rowId xmlns:a16="http://schemas.microsoft.com/office/drawing/2014/main" val="2770653273"/>
                  </a:ext>
                </a:extLst>
              </a:tr>
              <a:tr h="172550">
                <a:tc>
                  <a:txBody>
                    <a:bodyPr/>
                    <a:lstStyle/>
                    <a:p>
                      <a:pPr fontAlgn="t"/>
                      <a:r>
                        <a:rPr lang="en-US" sz="1100">
                          <a:effectLst/>
                        </a:rPr>
                        <a:t>Row-level security</a:t>
                      </a:r>
                    </a:p>
                  </a:txBody>
                  <a:tcPr marL="2012" marR="2012" marT="1509" marB="1509"/>
                </a:tc>
                <a:tc>
                  <a:txBody>
                    <a:bodyPr/>
                    <a:lstStyle/>
                    <a:p>
                      <a:pPr fontAlgn="t"/>
                      <a:r>
                        <a:rPr lang="en-US" sz="1100">
                          <a:effectLst/>
                        </a:rPr>
                        <a:t>Only through data source in DirectQuery mode</a:t>
                      </a:r>
                    </a:p>
                  </a:txBody>
                  <a:tcPr marL="2012" marR="2012" marT="1509" marB="1509"/>
                </a:tc>
                <a:tc>
                  <a:txBody>
                    <a:bodyPr/>
                    <a:lstStyle/>
                    <a:p>
                      <a:pPr fontAlgn="t"/>
                      <a:r>
                        <a:rPr lang="en-US" sz="1100">
                          <a:effectLst/>
                        </a:rPr>
                        <a:t>Available in both DirectQuery (data source) &amp; Import mode</a:t>
                      </a:r>
                    </a:p>
                  </a:txBody>
                  <a:tcPr marL="2012" marR="2012" marT="1509" marB="1509"/>
                </a:tc>
                <a:extLst>
                  <a:ext uri="{0D108BD9-81ED-4DB2-BD59-A6C34878D82A}">
                    <a16:rowId xmlns:a16="http://schemas.microsoft.com/office/drawing/2014/main" val="3603912592"/>
                  </a:ext>
                </a:extLst>
              </a:tr>
              <a:tr h="139447">
                <a:tc>
                  <a:txBody>
                    <a:bodyPr/>
                    <a:lstStyle/>
                    <a:p>
                      <a:pPr fontAlgn="t"/>
                      <a:r>
                        <a:rPr lang="en-US" sz="1100">
                          <a:effectLst/>
                        </a:rPr>
                        <a:t>Full screen mode</a:t>
                      </a:r>
                    </a:p>
                  </a:txBody>
                  <a:tcPr marL="2012" marR="2012" marT="1509" marB="1509"/>
                </a:tc>
                <a:tc>
                  <a:txBody>
                    <a:bodyPr/>
                    <a:lstStyle/>
                    <a:p>
                      <a:pPr fontAlgn="t"/>
                      <a:r>
                        <a:rPr lang="en-US" sz="1100">
                          <a:effectLst/>
                        </a:rPr>
                        <a:t>No</a:t>
                      </a:r>
                    </a:p>
                  </a:txBody>
                  <a:tcPr marL="2012" marR="2012" marT="1509" marB="1509"/>
                </a:tc>
                <a:tc>
                  <a:txBody>
                    <a:bodyPr/>
                    <a:lstStyle/>
                    <a:p>
                      <a:pPr fontAlgn="t"/>
                      <a:r>
                        <a:rPr lang="en-US" sz="1100">
                          <a:effectLst/>
                        </a:rPr>
                        <a:t>Yes</a:t>
                      </a:r>
                    </a:p>
                  </a:txBody>
                  <a:tcPr marL="2012" marR="2012" marT="1509" marB="1509"/>
                </a:tc>
                <a:extLst>
                  <a:ext uri="{0D108BD9-81ED-4DB2-BD59-A6C34878D82A}">
                    <a16:rowId xmlns:a16="http://schemas.microsoft.com/office/drawing/2014/main" val="2483858765"/>
                  </a:ext>
                </a:extLst>
              </a:tr>
              <a:tr h="155999">
                <a:tc>
                  <a:txBody>
                    <a:bodyPr/>
                    <a:lstStyle/>
                    <a:p>
                      <a:pPr fontAlgn="t"/>
                      <a:r>
                        <a:rPr lang="en-US" sz="1100">
                          <a:effectLst/>
                        </a:rPr>
                        <a:t>Advanced Office 365 collaboration</a:t>
                      </a:r>
                    </a:p>
                  </a:txBody>
                  <a:tcPr marL="2012" marR="2012" marT="1509" marB="1509"/>
                </a:tc>
                <a:tc>
                  <a:txBody>
                    <a:bodyPr/>
                    <a:lstStyle/>
                    <a:p>
                      <a:pPr fontAlgn="t"/>
                      <a:r>
                        <a:rPr lang="en-US" sz="1100">
                          <a:effectLst/>
                        </a:rPr>
                        <a:t>No</a:t>
                      </a:r>
                    </a:p>
                  </a:txBody>
                  <a:tcPr marL="2012" marR="2012" marT="1509" marB="1509"/>
                </a:tc>
                <a:tc>
                  <a:txBody>
                    <a:bodyPr/>
                    <a:lstStyle/>
                    <a:p>
                      <a:pPr fontAlgn="t"/>
                      <a:r>
                        <a:rPr lang="en-US" sz="1100">
                          <a:effectLst/>
                        </a:rPr>
                        <a:t>Yes</a:t>
                      </a:r>
                    </a:p>
                  </a:txBody>
                  <a:tcPr marL="2012" marR="2012" marT="1509" marB="1509"/>
                </a:tc>
                <a:extLst>
                  <a:ext uri="{0D108BD9-81ED-4DB2-BD59-A6C34878D82A}">
                    <a16:rowId xmlns:a16="http://schemas.microsoft.com/office/drawing/2014/main" val="3971568628"/>
                  </a:ext>
                </a:extLst>
              </a:tr>
              <a:tr h="139447">
                <a:tc>
                  <a:txBody>
                    <a:bodyPr/>
                    <a:lstStyle/>
                    <a:p>
                      <a:pPr fontAlgn="t"/>
                      <a:r>
                        <a:rPr lang="en-US" sz="1100">
                          <a:effectLst/>
                        </a:rPr>
                        <a:t>R visuals</a:t>
                      </a:r>
                    </a:p>
                  </a:txBody>
                  <a:tcPr marL="2012" marR="2012" marT="1509" marB="1509"/>
                </a:tc>
                <a:tc>
                  <a:txBody>
                    <a:bodyPr/>
                    <a:lstStyle/>
                    <a:p>
                      <a:pPr fontAlgn="t"/>
                      <a:r>
                        <a:rPr lang="en-US" sz="1100">
                          <a:effectLst/>
                        </a:rPr>
                        <a:t>No</a:t>
                      </a:r>
                    </a:p>
                  </a:txBody>
                  <a:tcPr marL="2012" marR="2012" marT="1509" marB="1509"/>
                </a:tc>
                <a:tc>
                  <a:txBody>
                    <a:bodyPr/>
                    <a:lstStyle/>
                    <a:p>
                      <a:pPr fontAlgn="t"/>
                      <a:r>
                        <a:rPr lang="en-US" sz="1100">
                          <a:effectLst/>
                        </a:rPr>
                        <a:t>Yes</a:t>
                      </a:r>
                    </a:p>
                  </a:txBody>
                  <a:tcPr marL="2012" marR="2012" marT="1509" marB="1509"/>
                </a:tc>
                <a:extLst>
                  <a:ext uri="{0D108BD9-81ED-4DB2-BD59-A6C34878D82A}">
                    <a16:rowId xmlns:a16="http://schemas.microsoft.com/office/drawing/2014/main" val="1887970621"/>
                  </a:ext>
                </a:extLst>
              </a:tr>
              <a:tr h="172550">
                <a:tc>
                  <a:txBody>
                    <a:bodyPr/>
                    <a:lstStyle/>
                    <a:p>
                      <a:pPr fontAlgn="t"/>
                      <a:r>
                        <a:rPr lang="en-US" sz="1100" dirty="0">
                          <a:effectLst/>
                          <a:highlight>
                            <a:srgbClr val="FFFF00"/>
                          </a:highlight>
                        </a:rPr>
                        <a:t>Preview features</a:t>
                      </a:r>
                    </a:p>
                  </a:txBody>
                  <a:tcPr marL="2012" marR="2012" marT="1509" marB="1509"/>
                </a:tc>
                <a:tc>
                  <a:txBody>
                    <a:bodyPr/>
                    <a:lstStyle/>
                    <a:p>
                      <a:pPr fontAlgn="t"/>
                      <a:r>
                        <a:rPr lang="en-US" sz="1100">
                          <a:effectLst/>
                        </a:rPr>
                        <a:t>No</a:t>
                      </a:r>
                    </a:p>
                  </a:txBody>
                  <a:tcPr marL="2012" marR="2012" marT="1509" marB="1509"/>
                </a:tc>
                <a:tc>
                  <a:txBody>
                    <a:bodyPr/>
                    <a:lstStyle/>
                    <a:p>
                      <a:pPr fontAlgn="t"/>
                      <a:r>
                        <a:rPr lang="en-US" sz="1100">
                          <a:effectLst/>
                        </a:rPr>
                        <a:t>Yes</a:t>
                      </a:r>
                    </a:p>
                  </a:txBody>
                  <a:tcPr marL="2012" marR="2012" marT="1509" marB="1509"/>
                </a:tc>
                <a:extLst>
                  <a:ext uri="{0D108BD9-81ED-4DB2-BD59-A6C34878D82A}">
                    <a16:rowId xmlns:a16="http://schemas.microsoft.com/office/drawing/2014/main" val="2407402622"/>
                  </a:ext>
                </a:extLst>
              </a:tr>
              <a:tr h="106342">
                <a:tc>
                  <a:txBody>
                    <a:bodyPr/>
                    <a:lstStyle/>
                    <a:p>
                      <a:pPr fontAlgn="t"/>
                      <a:r>
                        <a:rPr lang="en-US" sz="1100">
                          <a:effectLst/>
                        </a:rPr>
                        <a:t>Custom visuals</a:t>
                      </a:r>
                    </a:p>
                  </a:txBody>
                  <a:tcPr marL="2012" marR="2012" marT="1509" marB="1509"/>
                </a:tc>
                <a:tc>
                  <a:txBody>
                    <a:bodyPr/>
                    <a:lstStyle/>
                    <a:p>
                      <a:pPr fontAlgn="t"/>
                      <a:r>
                        <a:rPr lang="en-US" sz="1100">
                          <a:effectLst/>
                        </a:rPr>
                        <a:t>Yes</a:t>
                      </a:r>
                    </a:p>
                  </a:txBody>
                  <a:tcPr marL="2012" marR="2012" marT="1509" marB="1509"/>
                </a:tc>
                <a:tc>
                  <a:txBody>
                    <a:bodyPr/>
                    <a:lstStyle/>
                    <a:p>
                      <a:pPr fontAlgn="t"/>
                      <a:r>
                        <a:rPr lang="en-US" sz="1100">
                          <a:effectLst/>
                        </a:rPr>
                        <a:t>Yes</a:t>
                      </a:r>
                    </a:p>
                  </a:txBody>
                  <a:tcPr marL="2012" marR="2012" marT="1509" marB="1509"/>
                </a:tc>
                <a:extLst>
                  <a:ext uri="{0D108BD9-81ED-4DB2-BD59-A6C34878D82A}">
                    <a16:rowId xmlns:a16="http://schemas.microsoft.com/office/drawing/2014/main" val="591499132"/>
                  </a:ext>
                </a:extLst>
              </a:tr>
              <a:tr h="56389">
                <a:tc>
                  <a:txBody>
                    <a:bodyPr/>
                    <a:lstStyle/>
                    <a:p>
                      <a:pPr fontAlgn="t"/>
                      <a:r>
                        <a:rPr lang="en-US" sz="1100" dirty="0">
                          <a:effectLst/>
                          <a:highlight>
                            <a:srgbClr val="FFFF00"/>
                          </a:highlight>
                        </a:rPr>
                        <a:t>Power BI Desktop</a:t>
                      </a:r>
                    </a:p>
                  </a:txBody>
                  <a:tcPr marL="2012" marR="2012" marT="1509" marB="1509"/>
                </a:tc>
                <a:tc>
                  <a:txBody>
                    <a:bodyPr/>
                    <a:lstStyle/>
                    <a:p>
                      <a:pPr fontAlgn="t"/>
                      <a:r>
                        <a:rPr lang="en-US" sz="1100">
                          <a:effectLst/>
                        </a:rPr>
                        <a:t>Version optimized for Report Server, available for download with Report Server</a:t>
                      </a:r>
                    </a:p>
                  </a:txBody>
                  <a:tcPr marL="2012" marR="2012" marT="1509" marB="1509"/>
                </a:tc>
                <a:tc>
                  <a:txBody>
                    <a:bodyPr/>
                    <a:lstStyle/>
                    <a:p>
                      <a:pPr fontAlgn="t"/>
                      <a:r>
                        <a:rPr lang="en-US" sz="1100" dirty="0">
                          <a:effectLst/>
                        </a:rPr>
                        <a:t>Version optimized for Power BI Service, available from the Windows Store</a:t>
                      </a:r>
                    </a:p>
                  </a:txBody>
                  <a:tcPr marL="2012" marR="2012" marT="1509" marB="1509"/>
                </a:tc>
                <a:extLst>
                  <a:ext uri="{0D108BD9-81ED-4DB2-BD59-A6C34878D82A}">
                    <a16:rowId xmlns:a16="http://schemas.microsoft.com/office/drawing/2014/main" val="4076467207"/>
                  </a:ext>
                </a:extLst>
              </a:tr>
            </a:tbl>
          </a:graphicData>
        </a:graphic>
      </p:graphicFrame>
    </p:spTree>
    <p:extLst>
      <p:ext uri="{BB962C8B-B14F-4D97-AF65-F5344CB8AC3E}">
        <p14:creationId xmlns:p14="http://schemas.microsoft.com/office/powerpoint/2010/main" val="3132560033"/>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2636B-4791-4B62-BB23-A8D8D3AF3A52}"/>
              </a:ext>
            </a:extLst>
          </p:cNvPr>
          <p:cNvSpPr>
            <a:spLocks noGrp="1"/>
          </p:cNvSpPr>
          <p:nvPr>
            <p:ph type="title"/>
          </p:nvPr>
        </p:nvSpPr>
        <p:spPr/>
        <p:txBody>
          <a:bodyPr/>
          <a:lstStyle/>
          <a:p>
            <a:r>
              <a:rPr lang="en-US" dirty="0"/>
              <a:t>Power BI Mobile Apps</a:t>
            </a:r>
          </a:p>
        </p:txBody>
      </p:sp>
      <p:sp>
        <p:nvSpPr>
          <p:cNvPr id="3" name="Text Placeholder 2">
            <a:extLst>
              <a:ext uri="{FF2B5EF4-FFF2-40B4-BE49-F238E27FC236}">
                <a16:creationId xmlns:a16="http://schemas.microsoft.com/office/drawing/2014/main" id="{8B57E794-9059-4D0F-8A6C-659B0CED1046}"/>
              </a:ext>
            </a:extLst>
          </p:cNvPr>
          <p:cNvSpPr>
            <a:spLocks noGrp="1"/>
          </p:cNvSpPr>
          <p:nvPr>
            <p:ph type="body" sz="quarter" idx="10"/>
          </p:nvPr>
        </p:nvSpPr>
        <p:spPr>
          <a:xfrm>
            <a:off x="269303" y="1187644"/>
            <a:ext cx="7769228" cy="4124206"/>
          </a:xfrm>
        </p:spPr>
        <p:txBody>
          <a:bodyPr/>
          <a:lstStyle/>
          <a:p>
            <a:r>
              <a:rPr lang="en-US" sz="3200" dirty="0"/>
              <a:t>Mobile apps on iOS, Android, Windows</a:t>
            </a:r>
          </a:p>
          <a:p>
            <a:r>
              <a:rPr lang="en-US" sz="3200" dirty="0"/>
              <a:t>Can be managed using Microsoft Intune</a:t>
            </a:r>
          </a:p>
          <a:p>
            <a:r>
              <a:rPr lang="en-US" sz="3200" dirty="0"/>
              <a:t>Can be used to view reports and dashboards on the Power BI Service as well as reports in Power BI Report Server</a:t>
            </a:r>
          </a:p>
          <a:p>
            <a:r>
              <a:rPr lang="en-US" sz="3200" dirty="0"/>
              <a:t>Reports/dashboards are automatically available on mobile devices</a:t>
            </a:r>
          </a:p>
          <a:p>
            <a:endParaRPr lang="en-US" sz="3200" dirty="0"/>
          </a:p>
        </p:txBody>
      </p:sp>
      <p:pic>
        <p:nvPicPr>
          <p:cNvPr id="6" name="Picture 5" descr="A circuit board&#10;&#10;Description generated with very high confidence">
            <a:extLst>
              <a:ext uri="{FF2B5EF4-FFF2-40B4-BE49-F238E27FC236}">
                <a16:creationId xmlns:a16="http://schemas.microsoft.com/office/drawing/2014/main" id="{74F51A7B-86A5-42F3-906D-6770687AFB2C}"/>
              </a:ext>
            </a:extLst>
          </p:cNvPr>
          <p:cNvPicPr>
            <a:picLocks noChangeAspect="1"/>
          </p:cNvPicPr>
          <p:nvPr/>
        </p:nvPicPr>
        <p:blipFill rotWithShape="1">
          <a:blip r:embed="rId3">
            <a:extLst>
              <a:ext uri="{28A0092B-C50C-407E-A947-70E740481C1C}">
                <a14:useLocalDpi xmlns:a14="http://schemas.microsoft.com/office/drawing/2010/main" val="0"/>
              </a:ext>
            </a:extLst>
          </a:blip>
          <a:srcRect l="69529" t="13496" r="18740" b="68385"/>
          <a:stretch/>
        </p:blipFill>
        <p:spPr>
          <a:xfrm>
            <a:off x="8267131" y="2877012"/>
            <a:ext cx="3657600" cy="3657600"/>
          </a:xfrm>
          <a:prstGeom prst="rect">
            <a:avLst/>
          </a:prstGeom>
        </p:spPr>
      </p:pic>
    </p:spTree>
    <p:extLst>
      <p:ext uri="{BB962C8B-B14F-4D97-AF65-F5344CB8AC3E}">
        <p14:creationId xmlns:p14="http://schemas.microsoft.com/office/powerpoint/2010/main" val="1907948419"/>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3DFABC-FDA4-48E8-8457-5E7E5A1815BE}"/>
              </a:ext>
            </a:extLst>
          </p:cNvPr>
          <p:cNvPicPr>
            <a:picLocks noChangeAspect="1"/>
          </p:cNvPicPr>
          <p:nvPr/>
        </p:nvPicPr>
        <p:blipFill>
          <a:blip r:embed="rId3"/>
          <a:stretch>
            <a:fillRect/>
          </a:stretch>
        </p:blipFill>
        <p:spPr>
          <a:xfrm>
            <a:off x="6449837" y="739343"/>
            <a:ext cx="5742163" cy="4806259"/>
          </a:xfrm>
          <a:prstGeom prst="rect">
            <a:avLst/>
          </a:prstGeom>
        </p:spPr>
      </p:pic>
      <p:sp>
        <p:nvSpPr>
          <p:cNvPr id="2" name="Title 1">
            <a:extLst>
              <a:ext uri="{FF2B5EF4-FFF2-40B4-BE49-F238E27FC236}">
                <a16:creationId xmlns:a16="http://schemas.microsoft.com/office/drawing/2014/main" id="{DE0B302B-9514-4AA3-BB7D-3308AC4773FC}"/>
              </a:ext>
            </a:extLst>
          </p:cNvPr>
          <p:cNvSpPr>
            <a:spLocks noGrp="1"/>
          </p:cNvSpPr>
          <p:nvPr>
            <p:ph type="title"/>
          </p:nvPr>
        </p:nvSpPr>
        <p:spPr/>
        <p:txBody>
          <a:bodyPr/>
          <a:lstStyle/>
          <a:p>
            <a:r>
              <a:rPr lang="en-US" dirty="0"/>
              <a:t>Power BI Common Data Service</a:t>
            </a:r>
          </a:p>
        </p:txBody>
      </p:sp>
      <p:sp>
        <p:nvSpPr>
          <p:cNvPr id="3" name="Text Placeholder 2">
            <a:extLst>
              <a:ext uri="{FF2B5EF4-FFF2-40B4-BE49-F238E27FC236}">
                <a16:creationId xmlns:a16="http://schemas.microsoft.com/office/drawing/2014/main" id="{0E92D739-809D-4944-861D-9245F968E85B}"/>
              </a:ext>
            </a:extLst>
          </p:cNvPr>
          <p:cNvSpPr>
            <a:spLocks noGrp="1"/>
          </p:cNvSpPr>
          <p:nvPr>
            <p:ph type="body" sz="quarter" idx="10"/>
          </p:nvPr>
        </p:nvSpPr>
        <p:spPr>
          <a:xfrm>
            <a:off x="269303" y="1187644"/>
            <a:ext cx="5826697" cy="4407360"/>
          </a:xfrm>
        </p:spPr>
        <p:txBody>
          <a:bodyPr/>
          <a:lstStyle/>
          <a:p>
            <a:r>
              <a:rPr lang="en-US" sz="2800" dirty="0"/>
              <a:t>Helps solve big data challenge</a:t>
            </a:r>
          </a:p>
          <a:p>
            <a:r>
              <a:rPr lang="en-US" sz="2800" dirty="0"/>
              <a:t>Self service capability to connect and transform siloed data</a:t>
            </a:r>
          </a:p>
          <a:p>
            <a:r>
              <a:rPr lang="en-US" sz="2800" dirty="0"/>
              <a:t>Standardized, extensible business app schema to support and expediate data integration and analytics</a:t>
            </a:r>
          </a:p>
          <a:p>
            <a:r>
              <a:rPr lang="en-US" sz="2800" dirty="0"/>
              <a:t>Will be available in Power BI Pro &amp; Premium</a:t>
            </a:r>
          </a:p>
          <a:p>
            <a:r>
              <a:rPr lang="en-US" sz="2800" dirty="0"/>
              <a:t>Not available yet </a:t>
            </a:r>
            <a:r>
              <a:rPr lang="en-US" sz="2800" dirty="0">
                <a:sym typeface="Wingdings" panose="05000000000000000000" pitchFamily="2" charset="2"/>
              </a:rPr>
              <a:t></a:t>
            </a:r>
            <a:endParaRPr lang="en-US" sz="2800" dirty="0"/>
          </a:p>
        </p:txBody>
      </p:sp>
      <p:sp>
        <p:nvSpPr>
          <p:cNvPr id="4" name="TextBox 3">
            <a:extLst>
              <a:ext uri="{FF2B5EF4-FFF2-40B4-BE49-F238E27FC236}">
                <a16:creationId xmlns:a16="http://schemas.microsoft.com/office/drawing/2014/main" id="{66D8F3FC-AF59-471C-97D1-555F6D9F2EAC}"/>
              </a:ext>
            </a:extLst>
          </p:cNvPr>
          <p:cNvSpPr txBox="1"/>
          <p:nvPr/>
        </p:nvSpPr>
        <p:spPr>
          <a:xfrm>
            <a:off x="6523631" y="6230136"/>
            <a:ext cx="6796585" cy="627864"/>
          </a:xfrm>
          <a:prstGeom prst="rect">
            <a:avLst/>
          </a:prstGeom>
          <a:noFill/>
        </p:spPr>
        <p:txBody>
          <a:bodyPr wrap="square" lIns="182880" tIns="146304" rIns="182880" bIns="146304" rtlCol="0">
            <a:spAutoFit/>
          </a:bodyPr>
          <a:lstStyle/>
          <a:p>
            <a:pPr>
              <a:lnSpc>
                <a:spcPct val="90000"/>
              </a:lnSpc>
              <a:spcAft>
                <a:spcPts val="600"/>
              </a:spcAft>
            </a:pPr>
            <a:r>
              <a:rPr lang="en-US" sz="2400" dirty="0">
                <a:gradFill>
                  <a:gsLst>
                    <a:gs pos="2917">
                      <a:schemeClr val="tx1"/>
                    </a:gs>
                    <a:gs pos="30000">
                      <a:schemeClr val="tx1"/>
                    </a:gs>
                  </a:gsLst>
                  <a:lin ang="5400000" scaled="0"/>
                </a:gradFill>
                <a:hlinkClick r:id="rId4"/>
              </a:rPr>
              <a:t>*Sign up to get updates on Power BI CDS</a:t>
            </a:r>
            <a:endParaRPr lang="en-US" sz="2400" dirty="0">
              <a:gradFill>
                <a:gsLst>
                  <a:gs pos="2917">
                    <a:schemeClr val="tx1"/>
                  </a:gs>
                  <a:gs pos="30000">
                    <a:schemeClr val="tx1"/>
                  </a:gs>
                </a:gsLst>
                <a:lin ang="5400000" scaled="0"/>
              </a:gradFill>
            </a:endParaRPr>
          </a:p>
        </p:txBody>
      </p:sp>
    </p:spTree>
    <p:extLst>
      <p:ext uri="{BB962C8B-B14F-4D97-AF65-F5344CB8AC3E}">
        <p14:creationId xmlns:p14="http://schemas.microsoft.com/office/powerpoint/2010/main" val="428369743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ircuit board&#10;&#10;Description generated with very high confidence">
            <a:extLst>
              <a:ext uri="{FF2B5EF4-FFF2-40B4-BE49-F238E27FC236}">
                <a16:creationId xmlns:a16="http://schemas.microsoft.com/office/drawing/2014/main" id="{CE7C31F1-8859-4ABA-A251-15E7A33CE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871" y="0"/>
            <a:ext cx="10592258" cy="6858000"/>
          </a:xfrm>
          <a:prstGeom prst="rect">
            <a:avLst/>
          </a:prstGeom>
        </p:spPr>
      </p:pic>
    </p:spTree>
    <p:extLst>
      <p:ext uri="{BB962C8B-B14F-4D97-AF65-F5344CB8AC3E}">
        <p14:creationId xmlns:p14="http://schemas.microsoft.com/office/powerpoint/2010/main" val="4086664385"/>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61CB53-1506-46D7-BCF8-21B3764192D7}"/>
              </a:ext>
            </a:extLst>
          </p:cNvPr>
          <p:cNvSpPr txBox="1"/>
          <p:nvPr/>
        </p:nvSpPr>
        <p:spPr>
          <a:xfrm>
            <a:off x="6616699" y="3073400"/>
            <a:ext cx="5315105" cy="1634294"/>
          </a:xfrm>
          <a:prstGeom prst="rect">
            <a:avLst/>
          </a:prstGeom>
          <a:noFill/>
        </p:spPr>
        <p:txBody>
          <a:bodyPr wrap="squar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Dustin Ryan</a:t>
            </a:r>
          </a:p>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Data Platform Solution Architect</a:t>
            </a:r>
          </a:p>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2000" b="0"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SQLDusty@gmail.com</a:t>
            </a:r>
          </a:p>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2000" b="1" i="0" u="none" strike="noStrike" kern="1200" cap="none" spc="0" normalizeH="0" baseline="0" noProof="0" dirty="0">
                <a:ln>
                  <a:noFill/>
                </a:ln>
                <a:gradFill>
                  <a:gsLst>
                    <a:gs pos="2917">
                      <a:srgbClr val="1A1A1A"/>
                    </a:gs>
                    <a:gs pos="30000">
                      <a:srgbClr val="1A1A1A"/>
                    </a:gs>
                  </a:gsLst>
                  <a:lin ang="5400000" scaled="0"/>
                </a:gradFill>
                <a:effectLst/>
                <a:uLnTx/>
                <a:uFillTx/>
                <a:latin typeface="Segoe UI"/>
                <a:ea typeface="+mn-ea"/>
                <a:cs typeface="+mn-cs"/>
              </a:rPr>
              <a:t>SQLDusty.com</a:t>
            </a:r>
          </a:p>
        </p:txBody>
      </p:sp>
      <p:sp>
        <p:nvSpPr>
          <p:cNvPr id="3" name="Text Placeholder 9">
            <a:extLst>
              <a:ext uri="{FF2B5EF4-FFF2-40B4-BE49-F238E27FC236}">
                <a16:creationId xmlns:a16="http://schemas.microsoft.com/office/drawing/2014/main" id="{63AD7E8D-5174-4F35-85C8-971E24335EC1}"/>
              </a:ext>
            </a:extLst>
          </p:cNvPr>
          <p:cNvSpPr txBox="1">
            <a:spLocks/>
          </p:cNvSpPr>
          <p:nvPr/>
        </p:nvSpPr>
        <p:spPr>
          <a:xfrm>
            <a:off x="1213357" y="2309997"/>
            <a:ext cx="2926564" cy="354012"/>
          </a:xfrm>
          <a:prstGeom prst="rect">
            <a:avLst/>
          </a:prstGeom>
        </p:spPr>
        <p:txBody>
          <a:bodyPr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a:ln>
                  <a:noFill/>
                </a:ln>
                <a:gradFill>
                  <a:gsLst>
                    <a:gs pos="1250">
                      <a:srgbClr val="1A1A1A"/>
                    </a:gs>
                    <a:gs pos="100000">
                      <a:srgbClr val="1A1A1A"/>
                    </a:gs>
                  </a:gsLst>
                  <a:lin ang="5400000" scaled="0"/>
                </a:gradFill>
                <a:effectLst/>
                <a:uLnTx/>
                <a:uFillTx/>
                <a:latin typeface="Segoe UI Semilight" panose="020B0402040204020203" pitchFamily="34" charset="0"/>
                <a:ea typeface="+mn-ea"/>
                <a:cs typeface="Segoe UI Semilight" panose="020B0402040204020203" pitchFamily="34" charset="0"/>
                <a:hlinkClick r:id="rId3"/>
              </a:rPr>
              <a:t>Facebook.com/SQLDusty</a:t>
            </a:r>
            <a:endParaRPr kumimoji="0" lang="en-US" sz="16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Semilight" panose="020B0402040204020203" pitchFamily="34" charset="0"/>
              <a:ea typeface="+mn-ea"/>
              <a:cs typeface="Segoe UI Semilight" panose="020B0402040204020203" pitchFamily="34" charset="0"/>
            </a:endParaRPr>
          </a:p>
        </p:txBody>
      </p:sp>
      <p:sp>
        <p:nvSpPr>
          <p:cNvPr id="5" name="Text Placeholder 10">
            <a:extLst>
              <a:ext uri="{FF2B5EF4-FFF2-40B4-BE49-F238E27FC236}">
                <a16:creationId xmlns:a16="http://schemas.microsoft.com/office/drawing/2014/main" id="{CFA31E98-3E78-4CF4-8917-53D798C4E2C8}"/>
              </a:ext>
            </a:extLst>
          </p:cNvPr>
          <p:cNvSpPr txBox="1">
            <a:spLocks/>
          </p:cNvSpPr>
          <p:nvPr/>
        </p:nvSpPr>
        <p:spPr>
          <a:xfrm>
            <a:off x="1213357" y="3004582"/>
            <a:ext cx="2926563" cy="354012"/>
          </a:xfrm>
          <a:prstGeom prst="rect">
            <a:avLst/>
          </a:prstGeom>
        </p:spPr>
        <p:txBody>
          <a:bodyPr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a:ln>
                  <a:noFill/>
                </a:ln>
                <a:gradFill>
                  <a:gsLst>
                    <a:gs pos="1250">
                      <a:srgbClr val="1A1A1A"/>
                    </a:gs>
                    <a:gs pos="100000">
                      <a:srgbClr val="1A1A1A"/>
                    </a:gs>
                  </a:gsLst>
                  <a:lin ang="5400000" scaled="0"/>
                </a:gradFill>
                <a:effectLst/>
                <a:uLnTx/>
                <a:uFillTx/>
                <a:latin typeface="Segoe UI Semilight" panose="020B0402040204020203" pitchFamily="34" charset="0"/>
                <a:ea typeface="+mn-ea"/>
                <a:cs typeface="Segoe UI Semilight" panose="020B0402040204020203" pitchFamily="34" charset="0"/>
                <a:hlinkClick r:id="rId4"/>
              </a:rPr>
              <a:t>Twitter.com/SQLDusty</a:t>
            </a:r>
            <a:endParaRPr kumimoji="0" lang="en-US" sz="16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Semilight" panose="020B0402040204020203" pitchFamily="34" charset="0"/>
              <a:ea typeface="+mn-ea"/>
              <a:cs typeface="Segoe UI Semilight" panose="020B0402040204020203" pitchFamily="34" charset="0"/>
            </a:endParaRPr>
          </a:p>
        </p:txBody>
      </p:sp>
      <p:sp>
        <p:nvSpPr>
          <p:cNvPr id="6" name="Text Placeholder 11">
            <a:extLst>
              <a:ext uri="{FF2B5EF4-FFF2-40B4-BE49-F238E27FC236}">
                <a16:creationId xmlns:a16="http://schemas.microsoft.com/office/drawing/2014/main" id="{6EE38443-7666-4A08-BB31-F283FAE69CAB}"/>
              </a:ext>
            </a:extLst>
          </p:cNvPr>
          <p:cNvSpPr txBox="1">
            <a:spLocks/>
          </p:cNvSpPr>
          <p:nvPr/>
        </p:nvSpPr>
        <p:spPr>
          <a:xfrm>
            <a:off x="1213358" y="3676879"/>
            <a:ext cx="3211109" cy="354012"/>
          </a:xfrm>
          <a:prstGeom prst="rect">
            <a:avLst/>
          </a:prstGeom>
        </p:spPr>
        <p:txBody>
          <a:bodyPr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gradFill>
                  <a:gsLst>
                    <a:gs pos="1250">
                      <a:schemeClr val="tx1"/>
                    </a:gs>
                    <a:gs pos="100000">
                      <a:schemeClr val="tx1"/>
                    </a:gs>
                  </a:gsLst>
                  <a:lin ang="5400000" scaled="0"/>
                </a:gradFill>
                <a:latin typeface="Segoe UI Semilight" panose="020B0402040204020203" pitchFamily="34" charset="0"/>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Semilight" panose="020B0402040204020203" pitchFamily="34" charset="0"/>
                <a:ea typeface="+mn-ea"/>
                <a:cs typeface="Segoe UI Semilight" panose="020B0402040204020203" pitchFamily="34" charset="0"/>
                <a:hlinkClick r:id="rId5"/>
              </a:rPr>
              <a:t>LinkedIn.com/in/SQLDusty</a:t>
            </a:r>
            <a:endParaRPr kumimoji="0" lang="en-US" sz="1600" b="0" i="0" u="none" strike="noStrike" kern="1200" cap="none" spc="0" normalizeH="0" baseline="0" noProof="0" dirty="0">
              <a:ln>
                <a:noFill/>
              </a:ln>
              <a:gradFill>
                <a:gsLst>
                  <a:gs pos="1250">
                    <a:srgbClr val="1A1A1A"/>
                  </a:gs>
                  <a:gs pos="100000">
                    <a:srgbClr val="1A1A1A"/>
                  </a:gs>
                </a:gsLst>
                <a:lin ang="5400000" scaled="0"/>
              </a:gradFill>
              <a:effectLst/>
              <a:uLnTx/>
              <a:uFillTx/>
              <a:latin typeface="Segoe UI Semilight" panose="020B0402040204020203" pitchFamily="34" charset="0"/>
              <a:ea typeface="+mn-ea"/>
              <a:cs typeface="Segoe UI Semilight" panose="020B0402040204020203" pitchFamily="34" charset="0"/>
            </a:endParaRPr>
          </a:p>
        </p:txBody>
      </p:sp>
      <p:grpSp>
        <p:nvGrpSpPr>
          <p:cNvPr id="7" name="Group 6">
            <a:extLst>
              <a:ext uri="{FF2B5EF4-FFF2-40B4-BE49-F238E27FC236}">
                <a16:creationId xmlns:a16="http://schemas.microsoft.com/office/drawing/2014/main" id="{C757B728-C34F-44AC-B83F-94FE4DB20CFE}"/>
              </a:ext>
            </a:extLst>
          </p:cNvPr>
          <p:cNvGrpSpPr/>
          <p:nvPr/>
        </p:nvGrpSpPr>
        <p:grpSpPr>
          <a:xfrm>
            <a:off x="740579" y="2310163"/>
            <a:ext cx="353832" cy="353832"/>
            <a:chOff x="6351804" y="5146675"/>
            <a:chExt cx="353832" cy="353832"/>
          </a:xfrm>
        </p:grpSpPr>
        <p:sp>
          <p:nvSpPr>
            <p:cNvPr id="8" name="Freeform 79">
              <a:extLst>
                <a:ext uri="{FF2B5EF4-FFF2-40B4-BE49-F238E27FC236}">
                  <a16:creationId xmlns:a16="http://schemas.microsoft.com/office/drawing/2014/main" id="{40FD10F6-7009-49CA-B1C6-80829777D9F3}"/>
                </a:ext>
              </a:extLst>
            </p:cNvPr>
            <p:cNvSpPr>
              <a:spLocks/>
            </p:cNvSpPr>
            <p:nvPr/>
          </p:nvSpPr>
          <p:spPr bwMode="auto">
            <a:xfrm>
              <a:off x="6490692" y="5241925"/>
              <a:ext cx="76056" cy="161920"/>
            </a:xfrm>
            <a:custGeom>
              <a:avLst/>
              <a:gdLst>
                <a:gd name="T0" fmla="*/ 30 w 30"/>
                <a:gd name="T1" fmla="*/ 22 h 64"/>
                <a:gd name="T2" fmla="*/ 19 w 30"/>
                <a:gd name="T3" fmla="*/ 22 h 64"/>
                <a:gd name="T4" fmla="*/ 19 w 30"/>
                <a:gd name="T5" fmla="*/ 14 h 64"/>
                <a:gd name="T6" fmla="*/ 23 w 30"/>
                <a:gd name="T7" fmla="*/ 11 h 64"/>
                <a:gd name="T8" fmla="*/ 30 w 30"/>
                <a:gd name="T9" fmla="*/ 11 h 64"/>
                <a:gd name="T10" fmla="*/ 30 w 30"/>
                <a:gd name="T11" fmla="*/ 0 h 64"/>
                <a:gd name="T12" fmla="*/ 22 w 30"/>
                <a:gd name="T13" fmla="*/ 0 h 64"/>
                <a:gd name="T14" fmla="*/ 8 w 30"/>
                <a:gd name="T15" fmla="*/ 13 h 64"/>
                <a:gd name="T16" fmla="*/ 8 w 30"/>
                <a:gd name="T17" fmla="*/ 22 h 64"/>
                <a:gd name="T18" fmla="*/ 0 w 30"/>
                <a:gd name="T19" fmla="*/ 22 h 64"/>
                <a:gd name="T20" fmla="*/ 0 w 30"/>
                <a:gd name="T21" fmla="*/ 34 h 64"/>
                <a:gd name="T22" fmla="*/ 8 w 30"/>
                <a:gd name="T23" fmla="*/ 34 h 64"/>
                <a:gd name="T24" fmla="*/ 8 w 30"/>
                <a:gd name="T25" fmla="*/ 64 h 64"/>
                <a:gd name="T26" fmla="*/ 19 w 30"/>
                <a:gd name="T27" fmla="*/ 64 h 64"/>
                <a:gd name="T28" fmla="*/ 19 w 30"/>
                <a:gd name="T29" fmla="*/ 34 h 64"/>
                <a:gd name="T30" fmla="*/ 28 w 30"/>
                <a:gd name="T31" fmla="*/ 34 h 64"/>
                <a:gd name="T32" fmla="*/ 30 w 30"/>
                <a:gd name="T33" fmla="*/ 2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64">
                  <a:moveTo>
                    <a:pt x="30" y="22"/>
                  </a:moveTo>
                  <a:cubicBezTo>
                    <a:pt x="19" y="22"/>
                    <a:pt x="19" y="22"/>
                    <a:pt x="19" y="22"/>
                  </a:cubicBezTo>
                  <a:cubicBezTo>
                    <a:pt x="19" y="14"/>
                    <a:pt x="19" y="14"/>
                    <a:pt x="19" y="14"/>
                  </a:cubicBezTo>
                  <a:cubicBezTo>
                    <a:pt x="19" y="12"/>
                    <a:pt x="22" y="11"/>
                    <a:pt x="23" y="11"/>
                  </a:cubicBezTo>
                  <a:cubicBezTo>
                    <a:pt x="24" y="11"/>
                    <a:pt x="30" y="11"/>
                    <a:pt x="30" y="11"/>
                  </a:cubicBezTo>
                  <a:cubicBezTo>
                    <a:pt x="30" y="0"/>
                    <a:pt x="30" y="0"/>
                    <a:pt x="30" y="0"/>
                  </a:cubicBezTo>
                  <a:cubicBezTo>
                    <a:pt x="22" y="0"/>
                    <a:pt x="22" y="0"/>
                    <a:pt x="22" y="0"/>
                  </a:cubicBezTo>
                  <a:cubicBezTo>
                    <a:pt x="11" y="0"/>
                    <a:pt x="8" y="8"/>
                    <a:pt x="8" y="13"/>
                  </a:cubicBezTo>
                  <a:cubicBezTo>
                    <a:pt x="8" y="22"/>
                    <a:pt x="8" y="22"/>
                    <a:pt x="8" y="22"/>
                  </a:cubicBezTo>
                  <a:cubicBezTo>
                    <a:pt x="0" y="22"/>
                    <a:pt x="0" y="22"/>
                    <a:pt x="0" y="22"/>
                  </a:cubicBezTo>
                  <a:cubicBezTo>
                    <a:pt x="0" y="34"/>
                    <a:pt x="0" y="34"/>
                    <a:pt x="0" y="34"/>
                  </a:cubicBezTo>
                  <a:cubicBezTo>
                    <a:pt x="8" y="34"/>
                    <a:pt x="8" y="34"/>
                    <a:pt x="8" y="34"/>
                  </a:cubicBezTo>
                  <a:cubicBezTo>
                    <a:pt x="8" y="48"/>
                    <a:pt x="8" y="64"/>
                    <a:pt x="8" y="64"/>
                  </a:cubicBezTo>
                  <a:cubicBezTo>
                    <a:pt x="19" y="64"/>
                    <a:pt x="19" y="64"/>
                    <a:pt x="19" y="64"/>
                  </a:cubicBezTo>
                  <a:cubicBezTo>
                    <a:pt x="19" y="64"/>
                    <a:pt x="19" y="48"/>
                    <a:pt x="19" y="34"/>
                  </a:cubicBezTo>
                  <a:cubicBezTo>
                    <a:pt x="28" y="34"/>
                    <a:pt x="28" y="34"/>
                    <a:pt x="28" y="34"/>
                  </a:cubicBezTo>
                  <a:lnTo>
                    <a:pt x="30" y="22"/>
                  </a:lnTo>
                  <a:close/>
                </a:path>
              </a:pathLst>
            </a:custGeom>
            <a:solidFill>
              <a:schemeClr val="bg2">
                <a:lumMod val="50000"/>
              </a:schemeClr>
            </a:solidFill>
            <a:ln>
              <a:noFill/>
            </a:ln>
            <a:extLst/>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1A1A1A"/>
                </a:solidFill>
                <a:effectLst/>
                <a:uLnTx/>
                <a:uFillTx/>
                <a:latin typeface="Segoe UI"/>
                <a:ea typeface="+mn-ea"/>
                <a:cs typeface="+mn-cs"/>
              </a:endParaRPr>
            </a:p>
          </p:txBody>
        </p:sp>
        <p:sp>
          <p:nvSpPr>
            <p:cNvPr id="9" name="Rounded Rectangle 8">
              <a:extLst>
                <a:ext uri="{FF2B5EF4-FFF2-40B4-BE49-F238E27FC236}">
                  <a16:creationId xmlns:a16="http://schemas.microsoft.com/office/drawing/2014/main" id="{F6748FF4-4646-4173-A075-F6FD9BA87537}"/>
                </a:ext>
              </a:extLst>
            </p:cNvPr>
            <p:cNvSpPr/>
            <p:nvPr/>
          </p:nvSpPr>
          <p:spPr>
            <a:xfrm>
              <a:off x="6351804" y="5146675"/>
              <a:ext cx="353832" cy="353832"/>
            </a:xfrm>
            <a:prstGeom prst="round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grpSp>
        <p:nvGrpSpPr>
          <p:cNvPr id="10" name="Group 9">
            <a:extLst>
              <a:ext uri="{FF2B5EF4-FFF2-40B4-BE49-F238E27FC236}">
                <a16:creationId xmlns:a16="http://schemas.microsoft.com/office/drawing/2014/main" id="{093B76FA-28F1-4CB2-A812-2FACFAC3DF19}"/>
              </a:ext>
            </a:extLst>
          </p:cNvPr>
          <p:cNvGrpSpPr/>
          <p:nvPr/>
        </p:nvGrpSpPr>
        <p:grpSpPr>
          <a:xfrm>
            <a:off x="740579" y="3004582"/>
            <a:ext cx="353832" cy="353832"/>
            <a:chOff x="5748554" y="5146675"/>
            <a:chExt cx="353832" cy="353832"/>
          </a:xfrm>
        </p:grpSpPr>
        <p:sp>
          <p:nvSpPr>
            <p:cNvPr id="11" name="Freeform 383">
              <a:extLst>
                <a:ext uri="{FF2B5EF4-FFF2-40B4-BE49-F238E27FC236}">
                  <a16:creationId xmlns:a16="http://schemas.microsoft.com/office/drawing/2014/main" id="{19C4F594-8AF4-466F-A2B8-C1B07B30ECFE}"/>
                </a:ext>
              </a:extLst>
            </p:cNvPr>
            <p:cNvSpPr>
              <a:spLocks/>
            </p:cNvSpPr>
            <p:nvPr/>
          </p:nvSpPr>
          <p:spPr bwMode="auto">
            <a:xfrm>
              <a:off x="5852152" y="5257800"/>
              <a:ext cx="159336" cy="137932"/>
            </a:xfrm>
            <a:custGeom>
              <a:avLst/>
              <a:gdLst>
                <a:gd name="T0" fmla="*/ 458484450 w 64"/>
                <a:gd name="T1" fmla="*/ 49083328 h 56"/>
                <a:gd name="T2" fmla="*/ 408336961 w 64"/>
                <a:gd name="T3" fmla="*/ 63107136 h 56"/>
                <a:gd name="T4" fmla="*/ 444156978 w 64"/>
                <a:gd name="T5" fmla="*/ 7011904 h 56"/>
                <a:gd name="T6" fmla="*/ 386847091 w 64"/>
                <a:gd name="T7" fmla="*/ 28047616 h 56"/>
                <a:gd name="T8" fmla="*/ 386847091 w 64"/>
                <a:gd name="T9" fmla="*/ 28047616 h 56"/>
                <a:gd name="T10" fmla="*/ 315207056 w 64"/>
                <a:gd name="T11" fmla="*/ 0 h 56"/>
                <a:gd name="T12" fmla="*/ 222077151 w 64"/>
                <a:gd name="T13" fmla="*/ 98166656 h 56"/>
                <a:gd name="T14" fmla="*/ 229242225 w 64"/>
                <a:gd name="T15" fmla="*/ 119202368 h 56"/>
                <a:gd name="T16" fmla="*/ 229242225 w 64"/>
                <a:gd name="T17" fmla="*/ 119202368 h 56"/>
                <a:gd name="T18" fmla="*/ 28654944 w 64"/>
                <a:gd name="T19" fmla="*/ 21035712 h 56"/>
                <a:gd name="T20" fmla="*/ 57309887 w 64"/>
                <a:gd name="T21" fmla="*/ 147249984 h 56"/>
                <a:gd name="T22" fmla="*/ 14327472 w 64"/>
                <a:gd name="T23" fmla="*/ 140238080 h 56"/>
                <a:gd name="T24" fmla="*/ 85964831 w 64"/>
                <a:gd name="T25" fmla="*/ 238404736 h 56"/>
                <a:gd name="T26" fmla="*/ 42982415 w 64"/>
                <a:gd name="T27" fmla="*/ 238404736 h 56"/>
                <a:gd name="T28" fmla="*/ 128949923 w 64"/>
                <a:gd name="T29" fmla="*/ 308523776 h 56"/>
                <a:gd name="T30" fmla="*/ 0 w 64"/>
                <a:gd name="T31" fmla="*/ 350595200 h 56"/>
                <a:gd name="T32" fmla="*/ 150439792 w 64"/>
                <a:gd name="T33" fmla="*/ 392666624 h 56"/>
                <a:gd name="T34" fmla="*/ 415502035 w 64"/>
                <a:gd name="T35" fmla="*/ 98166656 h 56"/>
                <a:gd name="T36" fmla="*/ 415502035 w 64"/>
                <a:gd name="T37" fmla="*/ 98166656 h 56"/>
                <a:gd name="T38" fmla="*/ 415502035 w 64"/>
                <a:gd name="T39" fmla="*/ 98166656 h 56"/>
                <a:gd name="T40" fmla="*/ 415502035 w 64"/>
                <a:gd name="T41" fmla="*/ 98166656 h 56"/>
                <a:gd name="T42" fmla="*/ 458484450 w 64"/>
                <a:gd name="T43" fmla="*/ 49083328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 h="56">
                  <a:moveTo>
                    <a:pt x="64" y="7"/>
                  </a:moveTo>
                  <a:cubicBezTo>
                    <a:pt x="63" y="7"/>
                    <a:pt x="60" y="9"/>
                    <a:pt x="57" y="9"/>
                  </a:cubicBezTo>
                  <a:cubicBezTo>
                    <a:pt x="59" y="8"/>
                    <a:pt x="61" y="4"/>
                    <a:pt x="62" y="1"/>
                  </a:cubicBezTo>
                  <a:cubicBezTo>
                    <a:pt x="60" y="3"/>
                    <a:pt x="56" y="4"/>
                    <a:pt x="54" y="4"/>
                  </a:cubicBezTo>
                  <a:cubicBezTo>
                    <a:pt x="54" y="4"/>
                    <a:pt x="54" y="4"/>
                    <a:pt x="54" y="4"/>
                  </a:cubicBezTo>
                  <a:cubicBezTo>
                    <a:pt x="52" y="2"/>
                    <a:pt x="48" y="0"/>
                    <a:pt x="44" y="0"/>
                  </a:cubicBezTo>
                  <a:cubicBezTo>
                    <a:pt x="37" y="0"/>
                    <a:pt x="31" y="6"/>
                    <a:pt x="31" y="14"/>
                  </a:cubicBezTo>
                  <a:cubicBezTo>
                    <a:pt x="31" y="15"/>
                    <a:pt x="31" y="16"/>
                    <a:pt x="32" y="17"/>
                  </a:cubicBezTo>
                  <a:cubicBezTo>
                    <a:pt x="32" y="17"/>
                    <a:pt x="32" y="17"/>
                    <a:pt x="32" y="17"/>
                  </a:cubicBezTo>
                  <a:cubicBezTo>
                    <a:pt x="22" y="17"/>
                    <a:pt x="10" y="12"/>
                    <a:pt x="4" y="3"/>
                  </a:cubicBezTo>
                  <a:cubicBezTo>
                    <a:pt x="0" y="10"/>
                    <a:pt x="3" y="18"/>
                    <a:pt x="8" y="21"/>
                  </a:cubicBezTo>
                  <a:cubicBezTo>
                    <a:pt x="6" y="22"/>
                    <a:pt x="3" y="21"/>
                    <a:pt x="2" y="20"/>
                  </a:cubicBezTo>
                  <a:cubicBezTo>
                    <a:pt x="2" y="25"/>
                    <a:pt x="4" y="31"/>
                    <a:pt x="12" y="34"/>
                  </a:cubicBezTo>
                  <a:cubicBezTo>
                    <a:pt x="10" y="35"/>
                    <a:pt x="8" y="34"/>
                    <a:pt x="6" y="34"/>
                  </a:cubicBezTo>
                  <a:cubicBezTo>
                    <a:pt x="7" y="38"/>
                    <a:pt x="12" y="44"/>
                    <a:pt x="18" y="44"/>
                  </a:cubicBezTo>
                  <a:cubicBezTo>
                    <a:pt x="16" y="46"/>
                    <a:pt x="9" y="51"/>
                    <a:pt x="0" y="50"/>
                  </a:cubicBezTo>
                  <a:cubicBezTo>
                    <a:pt x="6" y="54"/>
                    <a:pt x="13" y="56"/>
                    <a:pt x="21" y="56"/>
                  </a:cubicBezTo>
                  <a:cubicBezTo>
                    <a:pt x="42" y="56"/>
                    <a:pt x="58" y="37"/>
                    <a:pt x="58" y="14"/>
                  </a:cubicBezTo>
                  <a:cubicBezTo>
                    <a:pt x="58" y="14"/>
                    <a:pt x="58" y="14"/>
                    <a:pt x="58" y="14"/>
                  </a:cubicBezTo>
                  <a:cubicBezTo>
                    <a:pt x="58" y="14"/>
                    <a:pt x="58" y="14"/>
                    <a:pt x="58" y="14"/>
                  </a:cubicBezTo>
                  <a:cubicBezTo>
                    <a:pt x="58" y="14"/>
                    <a:pt x="58" y="14"/>
                    <a:pt x="58" y="14"/>
                  </a:cubicBezTo>
                  <a:cubicBezTo>
                    <a:pt x="60" y="13"/>
                    <a:pt x="62" y="10"/>
                    <a:pt x="64" y="7"/>
                  </a:cubicBezTo>
                  <a:close/>
                </a:path>
              </a:pathLst>
            </a:custGeom>
            <a:solidFill>
              <a:schemeClr val="bg2">
                <a:lumMod val="50000"/>
              </a:schemeClr>
            </a:solidFill>
            <a:ln>
              <a:noFill/>
            </a:ln>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sp>
          <p:nvSpPr>
            <p:cNvPr id="12" name="Rounded Rectangle 11">
              <a:extLst>
                <a:ext uri="{FF2B5EF4-FFF2-40B4-BE49-F238E27FC236}">
                  <a16:creationId xmlns:a16="http://schemas.microsoft.com/office/drawing/2014/main" id="{FF801A72-4EFE-4D03-B82F-5115D5071CA0}"/>
                </a:ext>
              </a:extLst>
            </p:cNvPr>
            <p:cNvSpPr/>
            <p:nvPr/>
          </p:nvSpPr>
          <p:spPr>
            <a:xfrm>
              <a:off x="5748554" y="5146675"/>
              <a:ext cx="353832" cy="353832"/>
            </a:xfrm>
            <a:prstGeom prst="round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grpSp>
        <p:nvGrpSpPr>
          <p:cNvPr id="13" name="Group 12">
            <a:extLst>
              <a:ext uri="{FF2B5EF4-FFF2-40B4-BE49-F238E27FC236}">
                <a16:creationId xmlns:a16="http://schemas.microsoft.com/office/drawing/2014/main" id="{5B2C3985-2AAD-4E2B-9E71-C86AC408C040}"/>
              </a:ext>
            </a:extLst>
          </p:cNvPr>
          <p:cNvGrpSpPr/>
          <p:nvPr/>
        </p:nvGrpSpPr>
        <p:grpSpPr>
          <a:xfrm>
            <a:off x="740579" y="3685133"/>
            <a:ext cx="353832" cy="353832"/>
            <a:chOff x="6866055" y="5146675"/>
            <a:chExt cx="353832" cy="353832"/>
          </a:xfrm>
        </p:grpSpPr>
        <p:sp>
          <p:nvSpPr>
            <p:cNvPr id="14" name="Rounded Rectangle 13">
              <a:extLst>
                <a:ext uri="{FF2B5EF4-FFF2-40B4-BE49-F238E27FC236}">
                  <a16:creationId xmlns:a16="http://schemas.microsoft.com/office/drawing/2014/main" id="{3148D690-4F46-45F5-A6C4-2CBE94CDABF6}"/>
                </a:ext>
              </a:extLst>
            </p:cNvPr>
            <p:cNvSpPr/>
            <p:nvPr/>
          </p:nvSpPr>
          <p:spPr>
            <a:xfrm>
              <a:off x="6866055" y="5146675"/>
              <a:ext cx="353832" cy="353832"/>
            </a:xfrm>
            <a:prstGeom prst="round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grpSp>
          <p:nvGrpSpPr>
            <p:cNvPr id="15" name="Group 1216">
              <a:extLst>
                <a:ext uri="{FF2B5EF4-FFF2-40B4-BE49-F238E27FC236}">
                  <a16:creationId xmlns:a16="http://schemas.microsoft.com/office/drawing/2014/main" id="{FC69E2D0-C97D-4E5D-B386-BCA654B1F576}"/>
                </a:ext>
              </a:extLst>
            </p:cNvPr>
            <p:cNvGrpSpPr>
              <a:grpSpLocks/>
            </p:cNvGrpSpPr>
            <p:nvPr/>
          </p:nvGrpSpPr>
          <p:grpSpPr bwMode="auto">
            <a:xfrm>
              <a:off x="6985002" y="5246689"/>
              <a:ext cx="126998" cy="126996"/>
              <a:chOff x="8400256" y="3573016"/>
              <a:chExt cx="423863" cy="422275"/>
            </a:xfrm>
            <a:solidFill>
              <a:schemeClr val="tx1"/>
            </a:solidFill>
          </p:grpSpPr>
          <p:sp>
            <p:nvSpPr>
              <p:cNvPr id="16" name="Oval 315">
                <a:extLst>
                  <a:ext uri="{FF2B5EF4-FFF2-40B4-BE49-F238E27FC236}">
                    <a16:creationId xmlns:a16="http://schemas.microsoft.com/office/drawing/2014/main" id="{2C31C870-6B77-4E35-BBC6-D8F5F74E313B}"/>
                  </a:ext>
                </a:extLst>
              </p:cNvPr>
              <p:cNvSpPr>
                <a:spLocks noChangeArrowheads="1"/>
              </p:cNvSpPr>
              <p:nvPr/>
            </p:nvSpPr>
            <p:spPr bwMode="auto">
              <a:xfrm>
                <a:off x="8400256" y="3573016"/>
                <a:ext cx="103188" cy="101600"/>
              </a:xfrm>
              <a:prstGeom prst="ellipse">
                <a:avLst/>
              </a:pr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Open Sans" charset="0"/>
                  </a:defRPr>
                </a:lvl1pPr>
                <a:lvl2pPr marL="742950" indent="-285750">
                  <a:defRPr>
                    <a:solidFill>
                      <a:schemeClr val="tx1"/>
                    </a:solidFill>
                    <a:latin typeface="Open Sans" charset="0"/>
                  </a:defRPr>
                </a:lvl2pPr>
                <a:lvl3pPr marL="1143000" indent="-228600">
                  <a:defRPr>
                    <a:solidFill>
                      <a:schemeClr val="tx1"/>
                    </a:solidFill>
                    <a:latin typeface="Open Sans" charset="0"/>
                  </a:defRPr>
                </a:lvl3pPr>
                <a:lvl4pPr marL="1600200" indent="-228600">
                  <a:defRPr>
                    <a:solidFill>
                      <a:schemeClr val="tx1"/>
                    </a:solidFill>
                    <a:latin typeface="Open Sans" charset="0"/>
                  </a:defRPr>
                </a:lvl4pPr>
                <a:lvl5pPr marL="2057400" indent="-228600">
                  <a:defRPr>
                    <a:solidFill>
                      <a:schemeClr val="tx1"/>
                    </a:solidFill>
                    <a:latin typeface="Open Sans" charset="0"/>
                  </a:defRPr>
                </a:lvl5pPr>
                <a:lvl6pPr marL="2514600" indent="-228600" eaLnBrk="0" fontAlgn="base" hangingPunct="0">
                  <a:spcBef>
                    <a:spcPct val="0"/>
                  </a:spcBef>
                  <a:spcAft>
                    <a:spcPct val="0"/>
                  </a:spcAft>
                  <a:defRPr>
                    <a:solidFill>
                      <a:schemeClr val="tx1"/>
                    </a:solidFill>
                    <a:latin typeface="Open Sans" charset="0"/>
                  </a:defRPr>
                </a:lvl6pPr>
                <a:lvl7pPr marL="2971800" indent="-228600" eaLnBrk="0" fontAlgn="base" hangingPunct="0">
                  <a:spcBef>
                    <a:spcPct val="0"/>
                  </a:spcBef>
                  <a:spcAft>
                    <a:spcPct val="0"/>
                  </a:spcAft>
                  <a:defRPr>
                    <a:solidFill>
                      <a:schemeClr val="tx1"/>
                    </a:solidFill>
                    <a:latin typeface="Open Sans" charset="0"/>
                  </a:defRPr>
                </a:lvl7pPr>
                <a:lvl8pPr marL="3429000" indent="-228600" eaLnBrk="0" fontAlgn="base" hangingPunct="0">
                  <a:spcBef>
                    <a:spcPct val="0"/>
                  </a:spcBef>
                  <a:spcAft>
                    <a:spcPct val="0"/>
                  </a:spcAft>
                  <a:defRPr>
                    <a:solidFill>
                      <a:schemeClr val="tx1"/>
                    </a:solidFill>
                    <a:latin typeface="Open Sans" charset="0"/>
                  </a:defRPr>
                </a:lvl8pPr>
                <a:lvl9pPr marL="3886200" indent="-228600" eaLnBrk="0" fontAlgn="base" hangingPunct="0">
                  <a:spcBef>
                    <a:spcPct val="0"/>
                  </a:spcBef>
                  <a:spcAft>
                    <a:spcPct val="0"/>
                  </a:spcAft>
                  <a:defRPr>
                    <a:solidFill>
                      <a:schemeClr val="tx1"/>
                    </a:solidFill>
                    <a:latin typeface="Open Sans" charset="0"/>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AU" altLang="x-none" sz="1800" b="0" i="0" u="none" strike="noStrike" kern="1200" cap="none" spc="0" normalizeH="0" baseline="0" noProof="0">
                  <a:ln>
                    <a:noFill/>
                  </a:ln>
                  <a:solidFill>
                    <a:srgbClr val="1A1A1A"/>
                  </a:solidFill>
                  <a:effectLst/>
                  <a:uLnTx/>
                  <a:uFillTx/>
                  <a:latin typeface="Open Sans" charset="0"/>
                  <a:ea typeface="+mn-ea"/>
                  <a:cs typeface="+mn-cs"/>
                </a:endParaRPr>
              </a:p>
            </p:txBody>
          </p:sp>
          <p:sp>
            <p:nvSpPr>
              <p:cNvPr id="17" name="Rectangle 316">
                <a:extLst>
                  <a:ext uri="{FF2B5EF4-FFF2-40B4-BE49-F238E27FC236}">
                    <a16:creationId xmlns:a16="http://schemas.microsoft.com/office/drawing/2014/main" id="{509D8CA6-D98E-4990-858C-6D0B9D794557}"/>
                  </a:ext>
                </a:extLst>
              </p:cNvPr>
              <p:cNvSpPr>
                <a:spLocks noChangeArrowheads="1"/>
              </p:cNvSpPr>
              <p:nvPr/>
            </p:nvSpPr>
            <p:spPr bwMode="auto">
              <a:xfrm>
                <a:off x="8408194" y="3714304"/>
                <a:ext cx="87313" cy="280987"/>
              </a:xfrm>
              <a:prstGeom prst="rect">
                <a:avLst/>
              </a:prstGeom>
              <a:solidFill>
                <a:schemeClr val="bg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Open Sans" charset="0"/>
                  </a:defRPr>
                </a:lvl1pPr>
                <a:lvl2pPr marL="742950" indent="-285750">
                  <a:defRPr>
                    <a:solidFill>
                      <a:schemeClr val="tx1"/>
                    </a:solidFill>
                    <a:latin typeface="Open Sans" charset="0"/>
                  </a:defRPr>
                </a:lvl2pPr>
                <a:lvl3pPr marL="1143000" indent="-228600">
                  <a:defRPr>
                    <a:solidFill>
                      <a:schemeClr val="tx1"/>
                    </a:solidFill>
                    <a:latin typeface="Open Sans" charset="0"/>
                  </a:defRPr>
                </a:lvl3pPr>
                <a:lvl4pPr marL="1600200" indent="-228600">
                  <a:defRPr>
                    <a:solidFill>
                      <a:schemeClr val="tx1"/>
                    </a:solidFill>
                    <a:latin typeface="Open Sans" charset="0"/>
                  </a:defRPr>
                </a:lvl4pPr>
                <a:lvl5pPr marL="2057400" indent="-228600">
                  <a:defRPr>
                    <a:solidFill>
                      <a:schemeClr val="tx1"/>
                    </a:solidFill>
                    <a:latin typeface="Open Sans" charset="0"/>
                  </a:defRPr>
                </a:lvl5pPr>
                <a:lvl6pPr marL="2514600" indent="-228600" eaLnBrk="0" fontAlgn="base" hangingPunct="0">
                  <a:spcBef>
                    <a:spcPct val="0"/>
                  </a:spcBef>
                  <a:spcAft>
                    <a:spcPct val="0"/>
                  </a:spcAft>
                  <a:defRPr>
                    <a:solidFill>
                      <a:schemeClr val="tx1"/>
                    </a:solidFill>
                    <a:latin typeface="Open Sans" charset="0"/>
                  </a:defRPr>
                </a:lvl6pPr>
                <a:lvl7pPr marL="2971800" indent="-228600" eaLnBrk="0" fontAlgn="base" hangingPunct="0">
                  <a:spcBef>
                    <a:spcPct val="0"/>
                  </a:spcBef>
                  <a:spcAft>
                    <a:spcPct val="0"/>
                  </a:spcAft>
                  <a:defRPr>
                    <a:solidFill>
                      <a:schemeClr val="tx1"/>
                    </a:solidFill>
                    <a:latin typeface="Open Sans" charset="0"/>
                  </a:defRPr>
                </a:lvl7pPr>
                <a:lvl8pPr marL="3429000" indent="-228600" eaLnBrk="0" fontAlgn="base" hangingPunct="0">
                  <a:spcBef>
                    <a:spcPct val="0"/>
                  </a:spcBef>
                  <a:spcAft>
                    <a:spcPct val="0"/>
                  </a:spcAft>
                  <a:defRPr>
                    <a:solidFill>
                      <a:schemeClr val="tx1"/>
                    </a:solidFill>
                    <a:latin typeface="Open Sans" charset="0"/>
                  </a:defRPr>
                </a:lvl8pPr>
                <a:lvl9pPr marL="3886200" indent="-228600" eaLnBrk="0" fontAlgn="base" hangingPunct="0">
                  <a:spcBef>
                    <a:spcPct val="0"/>
                  </a:spcBef>
                  <a:spcAft>
                    <a:spcPct val="0"/>
                  </a:spcAft>
                  <a:defRPr>
                    <a:solidFill>
                      <a:schemeClr val="tx1"/>
                    </a:solidFill>
                    <a:latin typeface="Open Sans" charset="0"/>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AU" altLang="x-none" sz="1800" b="0" i="0" u="none" strike="noStrike" kern="1200" cap="none" spc="0" normalizeH="0" baseline="0" noProof="0">
                  <a:ln>
                    <a:noFill/>
                  </a:ln>
                  <a:solidFill>
                    <a:srgbClr val="1A1A1A"/>
                  </a:solidFill>
                  <a:effectLst/>
                  <a:uLnTx/>
                  <a:uFillTx/>
                  <a:latin typeface="Open Sans" charset="0"/>
                  <a:ea typeface="+mn-ea"/>
                  <a:cs typeface="+mn-cs"/>
                </a:endParaRPr>
              </a:p>
            </p:txBody>
          </p:sp>
          <p:sp>
            <p:nvSpPr>
              <p:cNvPr id="18" name="Freeform 317">
                <a:extLst>
                  <a:ext uri="{FF2B5EF4-FFF2-40B4-BE49-F238E27FC236}">
                    <a16:creationId xmlns:a16="http://schemas.microsoft.com/office/drawing/2014/main" id="{54017FAF-30E6-45D6-A5E2-65AC016ED1F4}"/>
                  </a:ext>
                </a:extLst>
              </p:cNvPr>
              <p:cNvSpPr>
                <a:spLocks/>
              </p:cNvSpPr>
              <p:nvPr/>
            </p:nvSpPr>
            <p:spPr bwMode="auto">
              <a:xfrm>
                <a:off x="8551069" y="3706366"/>
                <a:ext cx="273050" cy="288925"/>
              </a:xfrm>
              <a:custGeom>
                <a:avLst/>
                <a:gdLst>
                  <a:gd name="T0" fmla="*/ 232890753 w 196"/>
                  <a:gd name="T1" fmla="*/ 0 h 207"/>
                  <a:gd name="T2" fmla="*/ 118386679 w 196"/>
                  <a:gd name="T3" fmla="*/ 62342199 h 207"/>
                  <a:gd name="T4" fmla="*/ 116446073 w 196"/>
                  <a:gd name="T5" fmla="*/ 62342199 h 207"/>
                  <a:gd name="T6" fmla="*/ 116446073 w 196"/>
                  <a:gd name="T7" fmla="*/ 9741099 h 207"/>
                  <a:gd name="T8" fmla="*/ 0 w 196"/>
                  <a:gd name="T9" fmla="*/ 9741099 h 207"/>
                  <a:gd name="T10" fmla="*/ 0 w 196"/>
                  <a:gd name="T11" fmla="*/ 403273699 h 207"/>
                  <a:gd name="T12" fmla="*/ 122267889 w 196"/>
                  <a:gd name="T13" fmla="*/ 403273699 h 207"/>
                  <a:gd name="T14" fmla="*/ 122267889 w 196"/>
                  <a:gd name="T15" fmla="*/ 208455898 h 207"/>
                  <a:gd name="T16" fmla="*/ 194075860 w 196"/>
                  <a:gd name="T17" fmla="*/ 107150698 h 207"/>
                  <a:gd name="T18" fmla="*/ 258121409 w 196"/>
                  <a:gd name="T19" fmla="*/ 212351500 h 207"/>
                  <a:gd name="T20" fmla="*/ 258121409 w 196"/>
                  <a:gd name="T21" fmla="*/ 403273699 h 207"/>
                  <a:gd name="T22" fmla="*/ 380389298 w 196"/>
                  <a:gd name="T23" fmla="*/ 403273699 h 207"/>
                  <a:gd name="T24" fmla="*/ 380389298 w 196"/>
                  <a:gd name="T25" fmla="*/ 187025200 h 207"/>
                  <a:gd name="T26" fmla="*/ 232890753 w 196"/>
                  <a:gd name="T27" fmla="*/ 0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96" h="207">
                    <a:moveTo>
                      <a:pt x="120" y="0"/>
                    </a:moveTo>
                    <a:cubicBezTo>
                      <a:pt x="90" y="0"/>
                      <a:pt x="69" y="16"/>
                      <a:pt x="61" y="32"/>
                    </a:cubicBezTo>
                    <a:cubicBezTo>
                      <a:pt x="60" y="32"/>
                      <a:pt x="60" y="32"/>
                      <a:pt x="60" y="32"/>
                    </a:cubicBezTo>
                    <a:cubicBezTo>
                      <a:pt x="60" y="5"/>
                      <a:pt x="60" y="5"/>
                      <a:pt x="60" y="5"/>
                    </a:cubicBezTo>
                    <a:cubicBezTo>
                      <a:pt x="0" y="5"/>
                      <a:pt x="0" y="5"/>
                      <a:pt x="0" y="5"/>
                    </a:cubicBezTo>
                    <a:cubicBezTo>
                      <a:pt x="0" y="207"/>
                      <a:pt x="0" y="207"/>
                      <a:pt x="0" y="207"/>
                    </a:cubicBezTo>
                    <a:cubicBezTo>
                      <a:pt x="63" y="207"/>
                      <a:pt x="63" y="207"/>
                      <a:pt x="63" y="207"/>
                    </a:cubicBezTo>
                    <a:cubicBezTo>
                      <a:pt x="63" y="107"/>
                      <a:pt x="63" y="107"/>
                      <a:pt x="63" y="107"/>
                    </a:cubicBezTo>
                    <a:cubicBezTo>
                      <a:pt x="63" y="81"/>
                      <a:pt x="68" y="55"/>
                      <a:pt x="100" y="55"/>
                    </a:cubicBezTo>
                    <a:cubicBezTo>
                      <a:pt x="133" y="55"/>
                      <a:pt x="133" y="85"/>
                      <a:pt x="133" y="109"/>
                    </a:cubicBezTo>
                    <a:cubicBezTo>
                      <a:pt x="133" y="207"/>
                      <a:pt x="133" y="207"/>
                      <a:pt x="133" y="207"/>
                    </a:cubicBezTo>
                    <a:cubicBezTo>
                      <a:pt x="196" y="207"/>
                      <a:pt x="196" y="207"/>
                      <a:pt x="196" y="207"/>
                    </a:cubicBezTo>
                    <a:cubicBezTo>
                      <a:pt x="196" y="96"/>
                      <a:pt x="196" y="96"/>
                      <a:pt x="196" y="96"/>
                    </a:cubicBezTo>
                    <a:cubicBezTo>
                      <a:pt x="196" y="42"/>
                      <a:pt x="184" y="0"/>
                      <a:pt x="120" y="0"/>
                    </a:cubicBezTo>
                    <a:close/>
                  </a:path>
                </a:pathLst>
              </a:custGeom>
              <a:solidFill>
                <a:schemeClr val="bg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A1A1A"/>
                  </a:solidFill>
                  <a:effectLst/>
                  <a:uLnTx/>
                  <a:uFillTx/>
                  <a:latin typeface="Segoe UI"/>
                  <a:ea typeface="+mn-ea"/>
                  <a:cs typeface="+mn-cs"/>
                </a:endParaRPr>
              </a:p>
            </p:txBody>
          </p:sp>
        </p:grpSp>
      </p:grpSp>
      <p:sp>
        <p:nvSpPr>
          <p:cNvPr id="19" name="Text Placeholder 11">
            <a:extLst>
              <a:ext uri="{FF2B5EF4-FFF2-40B4-BE49-F238E27FC236}">
                <a16:creationId xmlns:a16="http://schemas.microsoft.com/office/drawing/2014/main" id="{29F41B83-D82E-4D48-B97D-2388EE9541EE}"/>
              </a:ext>
            </a:extLst>
          </p:cNvPr>
          <p:cNvSpPr txBox="1">
            <a:spLocks/>
          </p:cNvSpPr>
          <p:nvPr/>
        </p:nvSpPr>
        <p:spPr>
          <a:xfrm>
            <a:off x="1213357" y="4353682"/>
            <a:ext cx="4280679" cy="354012"/>
          </a:xfrm>
          <a:prstGeom prst="rect">
            <a:avLst/>
          </a:prstGeom>
        </p:spPr>
        <p:txBody>
          <a:bodyPr vert="horz" wrap="square" lIns="91440" tIns="457200" rIns="91440" bIns="457200" rtlCol="0" anchor="ctr">
            <a:no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lang="en-US" sz="1600" b="0" i="0" kern="1200" spc="0" baseline="0" dirty="0">
                <a:solidFill>
                  <a:schemeClr val="accent1"/>
                </a:solidFill>
                <a:latin typeface="+mn-lt"/>
                <a:ea typeface="Gotham Book" charset="0"/>
                <a:cs typeface="Gotham Book"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gradFill>
                  <a:gsLst>
                    <a:gs pos="1250">
                      <a:schemeClr val="tx1"/>
                    </a:gs>
                    <a:gs pos="100000">
                      <a:schemeClr val="tx1"/>
                    </a:gs>
                  </a:gsLst>
                  <a:lin ang="5400000" scaled="0"/>
                </a:gra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24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dirty="0">
                <a:ln>
                  <a:noFill/>
                </a:ln>
                <a:solidFill>
                  <a:srgbClr val="0078D4"/>
                </a:solidFill>
                <a:effectLst/>
                <a:uLnTx/>
                <a:uFillTx/>
                <a:latin typeface="Segoe UI Semilight" panose="020B0402040204020203" pitchFamily="34" charset="0"/>
                <a:cs typeface="Segoe UI Semilight" panose="020B0402040204020203" pitchFamily="34" charset="0"/>
                <a:hlinkClick r:id="rId6"/>
              </a:rPr>
              <a:t>YouTube.com/dustinryan</a:t>
            </a:r>
            <a:r>
              <a:rPr kumimoji="0" lang="en-US" sz="1600" b="0" i="0" u="none" strike="noStrike" kern="1200" cap="none" spc="0" normalizeH="0" baseline="0" noProof="0" dirty="0">
                <a:ln>
                  <a:noFill/>
                </a:ln>
                <a:solidFill>
                  <a:srgbClr val="0078D4"/>
                </a:solidFill>
                <a:effectLst/>
                <a:uLnTx/>
                <a:uFillTx/>
                <a:latin typeface="Segoe UI Semilight" panose="020B0402040204020203" pitchFamily="34" charset="0"/>
                <a:cs typeface="Segoe UI Semilight" panose="020B0402040204020203" pitchFamily="34" charset="0"/>
              </a:rPr>
              <a:t> </a:t>
            </a:r>
          </a:p>
        </p:txBody>
      </p:sp>
      <p:sp>
        <p:nvSpPr>
          <p:cNvPr id="20" name="Rounded Rectangle 13">
            <a:extLst>
              <a:ext uri="{FF2B5EF4-FFF2-40B4-BE49-F238E27FC236}">
                <a16:creationId xmlns:a16="http://schemas.microsoft.com/office/drawing/2014/main" id="{DF1A2ACA-4F68-49B7-9BAF-A95FB645CD7E}"/>
              </a:ext>
            </a:extLst>
          </p:cNvPr>
          <p:cNvSpPr/>
          <p:nvPr/>
        </p:nvSpPr>
        <p:spPr>
          <a:xfrm>
            <a:off x="740579" y="4353682"/>
            <a:ext cx="353832" cy="353832"/>
          </a:xfrm>
          <a:prstGeom prst="roundRect">
            <a:avLst/>
          </a:prstGeom>
          <a:noFill/>
          <a:ln w="190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32742"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a:ea typeface="+mn-ea"/>
              <a:cs typeface="+mn-cs"/>
            </a:endParaRPr>
          </a:p>
        </p:txBody>
      </p:sp>
      <p:pic>
        <p:nvPicPr>
          <p:cNvPr id="21" name="Picture 20" descr="A close up of a sign&#10;&#10;Description generated with high confidence">
            <a:extLst>
              <a:ext uri="{FF2B5EF4-FFF2-40B4-BE49-F238E27FC236}">
                <a16:creationId xmlns:a16="http://schemas.microsoft.com/office/drawing/2014/main" id="{64E6DC81-A248-4F52-A64A-EB67358A447F}"/>
              </a:ext>
            </a:extLst>
          </p:cNvPr>
          <p:cNvPicPr>
            <a:picLocks noChangeAspect="1"/>
          </p:cNvPicPr>
          <p:nvPr/>
        </p:nvPicPr>
        <p:blipFill>
          <a:blip r:embed="rId7">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798676" y="4405429"/>
            <a:ext cx="250338" cy="250338"/>
          </a:xfrm>
          <a:prstGeom prst="rect">
            <a:avLst/>
          </a:prstGeom>
        </p:spPr>
      </p:pic>
    </p:spTree>
    <p:extLst>
      <p:ext uri="{BB962C8B-B14F-4D97-AF65-F5344CB8AC3E}">
        <p14:creationId xmlns:p14="http://schemas.microsoft.com/office/powerpoint/2010/main" val="1066539026"/>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Picture 15" descr="A group of people standing in a field with a dog&#10;&#10;Description generated with very high confidence">
            <a:extLst>
              <a:ext uri="{FF2B5EF4-FFF2-40B4-BE49-F238E27FC236}">
                <a16:creationId xmlns:a16="http://schemas.microsoft.com/office/drawing/2014/main" id="{B0DE1140-5C84-4627-A797-61D4B9A32645}"/>
              </a:ext>
            </a:extLst>
          </p:cNvPr>
          <p:cNvPicPr>
            <a:picLocks noChangeAspect="1"/>
          </p:cNvPicPr>
          <p:nvPr/>
        </p:nvPicPr>
        <p:blipFill rotWithShape="1">
          <a:blip r:embed="rId3">
            <a:extLst>
              <a:ext uri="{28A0092B-C50C-407E-A947-70E740481C1C}">
                <a14:useLocalDpi xmlns:a14="http://schemas.microsoft.com/office/drawing/2010/main" val="0"/>
              </a:ext>
            </a:extLst>
          </a:blip>
          <a:srcRect t="31844" r="1" b="3938"/>
          <a:stretch/>
        </p:blipFill>
        <p:spPr>
          <a:xfrm>
            <a:off x="7794519" y="3506112"/>
            <a:ext cx="4397481" cy="3351888"/>
          </a:xfrm>
          <a:custGeom>
            <a:avLst/>
            <a:gdLst>
              <a:gd name="connsiteX0" fmla="*/ 0 w 4397481"/>
              <a:gd name="connsiteY0" fmla="*/ 0 h 3351888"/>
              <a:gd name="connsiteX1" fmla="*/ 4397481 w 4397481"/>
              <a:gd name="connsiteY1" fmla="*/ 0 h 3351888"/>
              <a:gd name="connsiteX2" fmla="*/ 4397481 w 4397481"/>
              <a:gd name="connsiteY2" fmla="*/ 3351888 h 3351888"/>
              <a:gd name="connsiteX3" fmla="*/ 1552363 w 4397481"/>
              <a:gd name="connsiteY3" fmla="*/ 3351888 h 3351888"/>
            </a:gdLst>
            <a:ahLst/>
            <a:cxnLst>
              <a:cxn ang="0">
                <a:pos x="connsiteX0" y="connsiteY0"/>
              </a:cxn>
              <a:cxn ang="0">
                <a:pos x="connsiteX1" y="connsiteY1"/>
              </a:cxn>
              <a:cxn ang="0">
                <a:pos x="connsiteX2" y="connsiteY2"/>
              </a:cxn>
              <a:cxn ang="0">
                <a:pos x="connsiteX3" y="connsiteY3"/>
              </a:cxn>
            </a:cxnLst>
            <a:rect l="l" t="t" r="r" b="b"/>
            <a:pathLst>
              <a:path w="4397481" h="3351888">
                <a:moveTo>
                  <a:pt x="0" y="0"/>
                </a:moveTo>
                <a:lnTo>
                  <a:pt x="4397481" y="0"/>
                </a:lnTo>
                <a:lnTo>
                  <a:pt x="4397481" y="3351888"/>
                </a:lnTo>
                <a:lnTo>
                  <a:pt x="1552363" y="3351888"/>
                </a:lnTo>
                <a:close/>
              </a:path>
            </a:pathLst>
          </a:custGeom>
        </p:spPr>
      </p:pic>
      <p:pic>
        <p:nvPicPr>
          <p:cNvPr id="18" name="Picture 17" descr="A group of people standing in the street&#10;&#10;Description generated with very high confidence">
            <a:extLst>
              <a:ext uri="{FF2B5EF4-FFF2-40B4-BE49-F238E27FC236}">
                <a16:creationId xmlns:a16="http://schemas.microsoft.com/office/drawing/2014/main" id="{CFEE7B31-877A-4A70-AC05-4631E0B9490B}"/>
              </a:ext>
            </a:extLst>
          </p:cNvPr>
          <p:cNvPicPr>
            <a:picLocks noChangeAspect="1"/>
          </p:cNvPicPr>
          <p:nvPr/>
        </p:nvPicPr>
        <p:blipFill rotWithShape="1">
          <a:blip r:embed="rId4">
            <a:extLst>
              <a:ext uri="{28A0092B-C50C-407E-A947-70E740481C1C}">
                <a14:useLocalDpi xmlns:a14="http://schemas.microsoft.com/office/drawing/2010/main" val="0"/>
              </a:ext>
            </a:extLst>
          </a:blip>
          <a:srcRect r="1" b="38"/>
          <a:stretch/>
        </p:blipFill>
        <p:spPr>
          <a:xfrm>
            <a:off x="20" y="10"/>
            <a:ext cx="9154673" cy="6863475"/>
          </a:xfrm>
          <a:custGeom>
            <a:avLst/>
            <a:gdLst>
              <a:gd name="connsiteX0" fmla="*/ 0 w 9154693"/>
              <a:gd name="connsiteY0" fmla="*/ 0 h 6863485"/>
              <a:gd name="connsiteX1" fmla="*/ 5976000 w 9154693"/>
              <a:gd name="connsiteY1" fmla="*/ 0 h 6863485"/>
              <a:gd name="connsiteX2" fmla="*/ 9154693 w 9154693"/>
              <a:gd name="connsiteY2" fmla="*/ 6863485 h 6863485"/>
              <a:gd name="connsiteX3" fmla="*/ 0 w 9154693"/>
              <a:gd name="connsiteY3" fmla="*/ 6863485 h 6863485"/>
              <a:gd name="connsiteX4" fmla="*/ 0 w 9154693"/>
              <a:gd name="connsiteY4" fmla="*/ 0 h 6863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4693" h="6863485">
                <a:moveTo>
                  <a:pt x="0" y="0"/>
                </a:moveTo>
                <a:lnTo>
                  <a:pt x="5976000" y="0"/>
                </a:lnTo>
                <a:lnTo>
                  <a:pt x="9154693" y="6863485"/>
                </a:lnTo>
                <a:lnTo>
                  <a:pt x="0" y="6863485"/>
                </a:lnTo>
                <a:lnTo>
                  <a:pt x="0" y="0"/>
                </a:lnTo>
                <a:close/>
              </a:path>
            </a:pathLst>
          </a:custGeom>
        </p:spPr>
      </p:pic>
      <p:pic>
        <p:nvPicPr>
          <p:cNvPr id="14" name="Picture 13" descr="A group of people posing for the camera&#10;&#10;Description generated with very high confidence">
            <a:extLst>
              <a:ext uri="{FF2B5EF4-FFF2-40B4-BE49-F238E27FC236}">
                <a16:creationId xmlns:a16="http://schemas.microsoft.com/office/drawing/2014/main" id="{75A6D2D2-BDF2-4343-92F8-23F0419FBA09}"/>
              </a:ext>
            </a:extLst>
          </p:cNvPr>
          <p:cNvPicPr>
            <a:picLocks noChangeAspect="1"/>
          </p:cNvPicPr>
          <p:nvPr/>
        </p:nvPicPr>
        <p:blipFill rotWithShape="1">
          <a:blip r:embed="rId5">
            <a:extLst>
              <a:ext uri="{28A0092B-C50C-407E-A947-70E740481C1C}">
                <a14:useLocalDpi xmlns:a14="http://schemas.microsoft.com/office/drawing/2010/main" val="0"/>
              </a:ext>
            </a:extLst>
          </a:blip>
          <a:srcRect t="21145" r="3" b="4787"/>
          <a:stretch/>
        </p:blipFill>
        <p:spPr>
          <a:xfrm>
            <a:off x="6168189" y="10"/>
            <a:ext cx="6023811" cy="3346394"/>
          </a:xfrm>
          <a:custGeom>
            <a:avLst/>
            <a:gdLst>
              <a:gd name="connsiteX0" fmla="*/ 0 w 6023811"/>
              <a:gd name="connsiteY0" fmla="*/ 0 h 3346404"/>
              <a:gd name="connsiteX1" fmla="*/ 6023811 w 6023811"/>
              <a:gd name="connsiteY1" fmla="*/ 0 h 3346404"/>
              <a:gd name="connsiteX2" fmla="*/ 6023811 w 6023811"/>
              <a:gd name="connsiteY2" fmla="*/ 3346404 h 3346404"/>
              <a:gd name="connsiteX3" fmla="*/ 1549824 w 6023811"/>
              <a:gd name="connsiteY3" fmla="*/ 3346404 h 3346404"/>
            </a:gdLst>
            <a:ahLst/>
            <a:cxnLst>
              <a:cxn ang="0">
                <a:pos x="connsiteX0" y="connsiteY0"/>
              </a:cxn>
              <a:cxn ang="0">
                <a:pos x="connsiteX1" y="connsiteY1"/>
              </a:cxn>
              <a:cxn ang="0">
                <a:pos x="connsiteX2" y="connsiteY2"/>
              </a:cxn>
              <a:cxn ang="0">
                <a:pos x="connsiteX3" y="connsiteY3"/>
              </a:cxn>
            </a:cxnLst>
            <a:rect l="l" t="t" r="r" b="b"/>
            <a:pathLst>
              <a:path w="6023811" h="3346404">
                <a:moveTo>
                  <a:pt x="0" y="0"/>
                </a:moveTo>
                <a:lnTo>
                  <a:pt x="6023811" y="0"/>
                </a:lnTo>
                <a:lnTo>
                  <a:pt x="6023811" y="3346404"/>
                </a:lnTo>
                <a:lnTo>
                  <a:pt x="1549824" y="3346404"/>
                </a:lnTo>
                <a:close/>
              </a:path>
            </a:pathLst>
          </a:custGeom>
        </p:spPr>
      </p:pic>
    </p:spTree>
    <p:extLst>
      <p:ext uri="{BB962C8B-B14F-4D97-AF65-F5344CB8AC3E}">
        <p14:creationId xmlns:p14="http://schemas.microsoft.com/office/powerpoint/2010/main" val="186576685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1E041E5E-CE05-48AA-A2A2-FB4714546432}"/>
              </a:ext>
            </a:extLst>
          </p:cNvPr>
          <p:cNvSpPr>
            <a:spLocks noGrp="1"/>
          </p:cNvSpPr>
          <p:nvPr>
            <p:ph type="title"/>
          </p:nvPr>
        </p:nvSpPr>
        <p:spPr/>
        <p:txBody>
          <a:bodyPr/>
          <a:lstStyle/>
          <a:p>
            <a:r>
              <a:rPr lang="en-US" dirty="0"/>
              <a:t>Agenda</a:t>
            </a:r>
          </a:p>
        </p:txBody>
      </p:sp>
      <p:sp>
        <p:nvSpPr>
          <p:cNvPr id="14" name="Text Placeholder 13">
            <a:extLst>
              <a:ext uri="{FF2B5EF4-FFF2-40B4-BE49-F238E27FC236}">
                <a16:creationId xmlns:a16="http://schemas.microsoft.com/office/drawing/2014/main" id="{154D3796-0069-4793-9E05-BAF6F0196A55}"/>
              </a:ext>
            </a:extLst>
          </p:cNvPr>
          <p:cNvSpPr>
            <a:spLocks noGrp="1"/>
          </p:cNvSpPr>
          <p:nvPr>
            <p:ph type="body" sz="quarter" idx="10"/>
          </p:nvPr>
        </p:nvSpPr>
        <p:spPr>
          <a:xfrm>
            <a:off x="269303" y="1187644"/>
            <a:ext cx="11655078" cy="5917646"/>
          </a:xfrm>
        </p:spPr>
        <p:txBody>
          <a:bodyPr/>
          <a:lstStyle/>
          <a:p>
            <a:r>
              <a:rPr lang="en-US" dirty="0"/>
              <a:t>What is Power BI?</a:t>
            </a:r>
          </a:p>
          <a:p>
            <a:r>
              <a:rPr lang="en-US" dirty="0"/>
              <a:t>Overview of the Power BI ecosystem</a:t>
            </a:r>
          </a:p>
          <a:p>
            <a:pPr lvl="1"/>
            <a:r>
              <a:rPr lang="en-US" dirty="0"/>
              <a:t>Power BI Desktop </a:t>
            </a:r>
          </a:p>
          <a:p>
            <a:pPr lvl="1"/>
            <a:r>
              <a:rPr lang="en-US" dirty="0"/>
              <a:t>Excel</a:t>
            </a:r>
          </a:p>
          <a:p>
            <a:pPr lvl="1"/>
            <a:r>
              <a:rPr lang="en-US" dirty="0"/>
              <a:t>Power BI Service (PowerBI.com) </a:t>
            </a:r>
          </a:p>
          <a:p>
            <a:pPr lvl="1"/>
            <a:r>
              <a:rPr lang="en-US" dirty="0"/>
              <a:t>Power BI Data Gateway</a:t>
            </a:r>
          </a:p>
          <a:p>
            <a:pPr lvl="1"/>
            <a:r>
              <a:rPr lang="en-US" dirty="0"/>
              <a:t>Power BI Premium</a:t>
            </a:r>
          </a:p>
          <a:p>
            <a:pPr lvl="1"/>
            <a:r>
              <a:rPr lang="en-US" dirty="0"/>
              <a:t>Power BI Embedded </a:t>
            </a:r>
          </a:p>
          <a:p>
            <a:pPr lvl="1"/>
            <a:r>
              <a:rPr lang="en-US" dirty="0"/>
              <a:t>Power BI Report Server</a:t>
            </a:r>
          </a:p>
          <a:p>
            <a:pPr lvl="1"/>
            <a:r>
              <a:rPr lang="en-US" dirty="0"/>
              <a:t>Power BI Mobile Apps</a:t>
            </a:r>
          </a:p>
          <a:p>
            <a:pPr lvl="1"/>
            <a:r>
              <a:rPr lang="en-US" dirty="0"/>
              <a:t>Power BI Common Data Service</a:t>
            </a:r>
          </a:p>
          <a:p>
            <a:pPr lvl="1"/>
            <a:endParaRPr lang="en-US" dirty="0"/>
          </a:p>
        </p:txBody>
      </p:sp>
    </p:spTree>
    <p:extLst>
      <p:ext uri="{BB962C8B-B14F-4D97-AF65-F5344CB8AC3E}">
        <p14:creationId xmlns:p14="http://schemas.microsoft.com/office/powerpoint/2010/main" val="334112271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71F9D-6F1A-450C-A5BF-3007F210F26E}"/>
              </a:ext>
            </a:extLst>
          </p:cNvPr>
          <p:cNvSpPr>
            <a:spLocks noGrp="1"/>
          </p:cNvSpPr>
          <p:nvPr>
            <p:ph type="title"/>
          </p:nvPr>
        </p:nvSpPr>
        <p:spPr/>
        <p:txBody>
          <a:bodyPr/>
          <a:lstStyle/>
          <a:p>
            <a:r>
              <a:rPr lang="en-US" dirty="0"/>
              <a:t>Goals</a:t>
            </a:r>
          </a:p>
        </p:txBody>
      </p:sp>
      <p:sp>
        <p:nvSpPr>
          <p:cNvPr id="3" name="Text Placeholder 2">
            <a:extLst>
              <a:ext uri="{FF2B5EF4-FFF2-40B4-BE49-F238E27FC236}">
                <a16:creationId xmlns:a16="http://schemas.microsoft.com/office/drawing/2014/main" id="{B6E302AE-7870-484B-957E-3DD263189C49}"/>
              </a:ext>
            </a:extLst>
          </p:cNvPr>
          <p:cNvSpPr>
            <a:spLocks noGrp="1"/>
          </p:cNvSpPr>
          <p:nvPr>
            <p:ph type="body" sz="quarter" idx="10"/>
          </p:nvPr>
        </p:nvSpPr>
        <p:spPr>
          <a:xfrm>
            <a:off x="269303" y="1187644"/>
            <a:ext cx="11655078" cy="1868268"/>
          </a:xfrm>
        </p:spPr>
        <p:txBody>
          <a:bodyPr/>
          <a:lstStyle/>
          <a:p>
            <a:r>
              <a:rPr lang="en-US" dirty="0"/>
              <a:t>Provide overview of the ecosystem</a:t>
            </a:r>
          </a:p>
          <a:p>
            <a:r>
              <a:rPr lang="en-US" dirty="0"/>
              <a:t>Eliminate confusion</a:t>
            </a:r>
          </a:p>
          <a:p>
            <a:r>
              <a:rPr lang="en-US" dirty="0"/>
              <a:t>Provide clarity on when to use what pieces</a:t>
            </a:r>
          </a:p>
        </p:txBody>
      </p:sp>
    </p:spTree>
    <p:extLst>
      <p:ext uri="{BB962C8B-B14F-4D97-AF65-F5344CB8AC3E}">
        <p14:creationId xmlns:p14="http://schemas.microsoft.com/office/powerpoint/2010/main" val="421179651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1A7A8-1560-4A54-8E76-C7876654A84A}"/>
              </a:ext>
            </a:extLst>
          </p:cNvPr>
          <p:cNvSpPr>
            <a:spLocks noGrp="1"/>
          </p:cNvSpPr>
          <p:nvPr>
            <p:ph type="title"/>
          </p:nvPr>
        </p:nvSpPr>
        <p:spPr/>
        <p:txBody>
          <a:bodyPr/>
          <a:lstStyle/>
          <a:p>
            <a:r>
              <a:rPr lang="en-US" dirty="0"/>
              <a:t>Why are we doing this session?</a:t>
            </a:r>
          </a:p>
        </p:txBody>
      </p:sp>
      <p:sp>
        <p:nvSpPr>
          <p:cNvPr id="3" name="Text Placeholder 2">
            <a:extLst>
              <a:ext uri="{FF2B5EF4-FFF2-40B4-BE49-F238E27FC236}">
                <a16:creationId xmlns:a16="http://schemas.microsoft.com/office/drawing/2014/main" id="{EAC98787-9AE0-46CA-9DC7-472D0018ED36}"/>
              </a:ext>
            </a:extLst>
          </p:cNvPr>
          <p:cNvSpPr>
            <a:spLocks noGrp="1"/>
          </p:cNvSpPr>
          <p:nvPr>
            <p:ph type="body" sz="quarter" idx="10"/>
          </p:nvPr>
        </p:nvSpPr>
        <p:spPr>
          <a:xfrm>
            <a:off x="269303" y="1187644"/>
            <a:ext cx="11655078" cy="1868268"/>
          </a:xfrm>
        </p:spPr>
        <p:txBody>
          <a:bodyPr/>
          <a:lstStyle/>
          <a:p>
            <a:r>
              <a:rPr lang="en-US" dirty="0"/>
              <a:t>Power BI has changed a lot in the last year!</a:t>
            </a:r>
          </a:p>
          <a:p>
            <a:r>
              <a:rPr lang="en-US" dirty="0"/>
              <a:t>There’s a lot of moving parts!</a:t>
            </a:r>
          </a:p>
          <a:p>
            <a:r>
              <a:rPr lang="en-US" dirty="0"/>
              <a:t>It’s can be confusing? </a:t>
            </a:r>
          </a:p>
        </p:txBody>
      </p:sp>
      <p:pic>
        <p:nvPicPr>
          <p:cNvPr id="1026" name="Picture 2" descr="Image result for confused meme">
            <a:extLst>
              <a:ext uri="{FF2B5EF4-FFF2-40B4-BE49-F238E27FC236}">
                <a16:creationId xmlns:a16="http://schemas.microsoft.com/office/drawing/2014/main" id="{67FEB0D9-167A-42EB-8FB2-AFC52F04F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41185" y="2978091"/>
            <a:ext cx="4082957" cy="34841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46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5" name="Picture 4" descr="A circuit board&#10;&#10;Description generated with very high confidence">
            <a:extLst>
              <a:ext uri="{FF2B5EF4-FFF2-40B4-BE49-F238E27FC236}">
                <a16:creationId xmlns:a16="http://schemas.microsoft.com/office/drawing/2014/main" id="{CE7C31F1-8859-4ABA-A251-15E7A33CE0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871" y="0"/>
            <a:ext cx="10592258" cy="6858000"/>
          </a:xfrm>
          <a:prstGeom prst="rect">
            <a:avLst/>
          </a:prstGeom>
        </p:spPr>
      </p:pic>
    </p:spTree>
    <p:extLst>
      <p:ext uri="{BB962C8B-B14F-4D97-AF65-F5344CB8AC3E}">
        <p14:creationId xmlns:p14="http://schemas.microsoft.com/office/powerpoint/2010/main" val="2711333006"/>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circuit board&#10;&#10;Description generated with very high confidence">
            <a:extLst>
              <a:ext uri="{FF2B5EF4-FFF2-40B4-BE49-F238E27FC236}">
                <a16:creationId xmlns:a16="http://schemas.microsoft.com/office/drawing/2014/main" id="{162C76FE-094B-43B8-A815-0A4E1554879E}"/>
              </a:ext>
            </a:extLst>
          </p:cNvPr>
          <p:cNvPicPr>
            <a:picLocks noChangeAspect="1"/>
          </p:cNvPicPr>
          <p:nvPr/>
        </p:nvPicPr>
        <p:blipFill rotWithShape="1">
          <a:blip r:embed="rId2">
            <a:extLst>
              <a:ext uri="{28A0092B-C50C-407E-A947-70E740481C1C}">
                <a14:useLocalDpi xmlns:a14="http://schemas.microsoft.com/office/drawing/2010/main" val="0"/>
              </a:ext>
            </a:extLst>
          </a:blip>
          <a:srcRect l="4718" r="23971" b="1"/>
          <a:stretch/>
        </p:blipFill>
        <p:spPr>
          <a:xfrm>
            <a:off x="4634139" y="-186813"/>
            <a:ext cx="7882325" cy="7266039"/>
          </a:xfrm>
          <a:prstGeom prst="rect">
            <a:avLst/>
          </a:prstGeom>
          <a:effectLst/>
        </p:spPr>
      </p:pic>
      <p:sp>
        <p:nvSpPr>
          <p:cNvPr id="2" name="Title 1">
            <a:extLst>
              <a:ext uri="{FF2B5EF4-FFF2-40B4-BE49-F238E27FC236}">
                <a16:creationId xmlns:a16="http://schemas.microsoft.com/office/drawing/2014/main" id="{39C1967E-D91F-4047-95C1-031BBF3E9CC3}"/>
              </a:ext>
            </a:extLst>
          </p:cNvPr>
          <p:cNvSpPr>
            <a:spLocks noGrp="1"/>
          </p:cNvSpPr>
          <p:nvPr>
            <p:ph type="title"/>
          </p:nvPr>
        </p:nvSpPr>
        <p:spPr>
          <a:xfrm>
            <a:off x="648929" y="629266"/>
            <a:ext cx="3651467" cy="1676603"/>
          </a:xfrm>
        </p:spPr>
        <p:txBody>
          <a:bodyPr vert="horz" lIns="91440" tIns="45720" rIns="91440" bIns="45720" rtlCol="0" anchor="ctr">
            <a:normAutofit/>
          </a:bodyPr>
          <a:lstStyle/>
          <a:p>
            <a:pPr defTabSz="914400"/>
            <a:r>
              <a:rPr lang="en-US" sz="4400" dirty="0">
                <a:solidFill>
                  <a:schemeClr val="tx1"/>
                </a:solidFill>
                <a:ea typeface="+mj-ea"/>
                <a:cs typeface="+mj-cs"/>
              </a:rPr>
              <a:t>What is </a:t>
            </a:r>
            <a:br>
              <a:rPr lang="en-US" sz="4400" dirty="0">
                <a:solidFill>
                  <a:schemeClr val="tx1"/>
                </a:solidFill>
                <a:ea typeface="+mj-ea"/>
                <a:cs typeface="+mj-cs"/>
              </a:rPr>
            </a:br>
            <a:r>
              <a:rPr lang="en-US" sz="4400" dirty="0">
                <a:solidFill>
                  <a:schemeClr val="tx1"/>
                </a:solidFill>
                <a:ea typeface="+mj-ea"/>
                <a:cs typeface="+mj-cs"/>
              </a:rPr>
              <a:t>Power BI?</a:t>
            </a:r>
          </a:p>
        </p:txBody>
      </p:sp>
      <p:sp>
        <p:nvSpPr>
          <p:cNvPr id="3" name="Text Placeholder 2">
            <a:extLst>
              <a:ext uri="{FF2B5EF4-FFF2-40B4-BE49-F238E27FC236}">
                <a16:creationId xmlns:a16="http://schemas.microsoft.com/office/drawing/2014/main" id="{01233407-B2F5-4D97-9D29-85F07209959B}"/>
              </a:ext>
            </a:extLst>
          </p:cNvPr>
          <p:cNvSpPr>
            <a:spLocks noGrp="1"/>
          </p:cNvSpPr>
          <p:nvPr>
            <p:ph type="body" sz="quarter" idx="10"/>
          </p:nvPr>
        </p:nvSpPr>
        <p:spPr>
          <a:xfrm>
            <a:off x="648931" y="2438400"/>
            <a:ext cx="3651466" cy="3785419"/>
          </a:xfrm>
        </p:spPr>
        <p:txBody>
          <a:bodyPr vert="horz" lIns="91440" tIns="45720" rIns="91440" bIns="45720" rtlCol="0">
            <a:normAutofit/>
          </a:bodyPr>
          <a:lstStyle/>
          <a:p>
            <a:pPr indent="-228600" defTabSz="914400">
              <a:buFont typeface="Arial" panose="020B0604020202020204" pitchFamily="34" charset="0"/>
              <a:buChar char="•"/>
            </a:pPr>
            <a:r>
              <a:rPr lang="en-US" sz="1800" dirty="0">
                <a:solidFill>
                  <a:schemeClr val="tx1"/>
                </a:solidFill>
                <a:latin typeface="+mn-lt"/>
              </a:rPr>
              <a:t>Cloud-based analytics &amp; reporting ecosystem</a:t>
            </a:r>
          </a:p>
          <a:p>
            <a:pPr indent="-228600" defTabSz="914400">
              <a:buFont typeface="Arial" panose="020B0604020202020204" pitchFamily="34" charset="0"/>
              <a:buChar char="•"/>
            </a:pPr>
            <a:r>
              <a:rPr lang="en-US" sz="1800" dirty="0">
                <a:solidFill>
                  <a:schemeClr val="tx1"/>
                </a:solidFill>
                <a:latin typeface="+mn-lt"/>
              </a:rPr>
              <a:t>Connects to a wide range of data sources</a:t>
            </a:r>
          </a:p>
          <a:p>
            <a:pPr indent="-228600" defTabSz="914400">
              <a:buFont typeface="Arial" panose="020B0604020202020204" pitchFamily="34" charset="0"/>
              <a:buChar char="•"/>
            </a:pPr>
            <a:r>
              <a:rPr lang="en-US" sz="1800" dirty="0">
                <a:solidFill>
                  <a:schemeClr val="tx1"/>
                </a:solidFill>
                <a:latin typeface="+mn-lt"/>
              </a:rPr>
              <a:t>Supports data modeling, mashup, and data cleansing/transformation</a:t>
            </a:r>
          </a:p>
          <a:p>
            <a:pPr indent="-228600" defTabSz="914400">
              <a:buFont typeface="Arial" panose="020B0604020202020204" pitchFamily="34" charset="0"/>
              <a:buChar char="•"/>
            </a:pPr>
            <a:r>
              <a:rPr lang="en-US" sz="1800" dirty="0">
                <a:solidFill>
                  <a:schemeClr val="tx1"/>
                </a:solidFill>
                <a:latin typeface="+mn-lt"/>
              </a:rPr>
              <a:t>Flexible and interactive visualizations</a:t>
            </a:r>
          </a:p>
          <a:p>
            <a:pPr indent="-228600" defTabSz="914400">
              <a:buFont typeface="Arial" panose="020B0604020202020204" pitchFamily="34" charset="0"/>
              <a:buChar char="•"/>
            </a:pPr>
            <a:r>
              <a:rPr lang="en-US" sz="1800" dirty="0">
                <a:solidFill>
                  <a:schemeClr val="tx1"/>
                </a:solidFill>
                <a:latin typeface="+mn-lt"/>
              </a:rPr>
              <a:t>Distribution to any user on any device</a:t>
            </a:r>
          </a:p>
          <a:p>
            <a:pPr indent="-228600" defTabSz="914400">
              <a:buFont typeface="Arial" panose="020B0604020202020204" pitchFamily="34" charset="0"/>
              <a:buChar char="•"/>
            </a:pPr>
            <a:r>
              <a:rPr lang="en-US" sz="1800" dirty="0">
                <a:solidFill>
                  <a:schemeClr val="tx1"/>
                </a:solidFill>
                <a:latin typeface="+mn-lt"/>
              </a:rPr>
              <a:t>Public distribution</a:t>
            </a:r>
          </a:p>
          <a:p>
            <a:pPr indent="-228600" defTabSz="914400">
              <a:buFont typeface="Arial" panose="020B0604020202020204" pitchFamily="34" charset="0"/>
              <a:buChar char="•"/>
            </a:pPr>
            <a:endParaRPr lang="en-US" sz="2800" dirty="0">
              <a:solidFill>
                <a:srgbClr val="FF0000"/>
              </a:solidFill>
              <a:latin typeface="+mn-lt"/>
            </a:endParaRPr>
          </a:p>
        </p:txBody>
      </p:sp>
      <p:sp>
        <p:nvSpPr>
          <p:cNvPr id="5" name="TextBox 4">
            <a:extLst>
              <a:ext uri="{FF2B5EF4-FFF2-40B4-BE49-F238E27FC236}">
                <a16:creationId xmlns:a16="http://schemas.microsoft.com/office/drawing/2014/main" id="{01D29468-D928-4A85-BEBE-C103F0082C81}"/>
              </a:ext>
            </a:extLst>
          </p:cNvPr>
          <p:cNvSpPr txBox="1"/>
          <p:nvPr/>
        </p:nvSpPr>
        <p:spPr>
          <a:xfrm>
            <a:off x="10328788" y="6174726"/>
            <a:ext cx="1902540" cy="738664"/>
          </a:xfrm>
          <a:prstGeom prst="rect">
            <a:avLst/>
          </a:prstGeom>
          <a:solidFill>
            <a:srgbClr val="00B050"/>
          </a:solidFill>
        </p:spPr>
        <p:txBody>
          <a:bodyPr wrap="square" lIns="182880" tIns="146304" rIns="182880" bIns="146304" rtlCol="0">
            <a:spAutoFit/>
          </a:bodyPr>
          <a:lstStyle/>
          <a:p>
            <a:pPr algn="ctr">
              <a:lnSpc>
                <a:spcPct val="90000"/>
              </a:lnSpc>
              <a:spcAft>
                <a:spcPts val="600"/>
              </a:spcAft>
            </a:pPr>
            <a:r>
              <a:rPr lang="en-US" sz="1600" dirty="0">
                <a:solidFill>
                  <a:schemeClr val="bg1"/>
                </a:solidFill>
              </a:rPr>
              <a:t>Download this at </a:t>
            </a:r>
            <a:r>
              <a:rPr lang="en-US" sz="1600" b="1" dirty="0">
                <a:solidFill>
                  <a:schemeClr val="bg1"/>
                </a:solidFill>
                <a:latin typeface="Segoe UI Black" panose="020B0A02040204020203" pitchFamily="34" charset="0"/>
                <a:ea typeface="Segoe UI Black" panose="020B0A02040204020203" pitchFamily="34" charset="0"/>
                <a:cs typeface="Segoe UI Black" panose="020B0A02040204020203" pitchFamily="34" charset="0"/>
              </a:rPr>
              <a:t>SQLDusty.com</a:t>
            </a:r>
          </a:p>
        </p:txBody>
      </p:sp>
    </p:spTree>
    <p:extLst>
      <p:ext uri="{BB962C8B-B14F-4D97-AF65-F5344CB8AC3E}">
        <p14:creationId xmlns:p14="http://schemas.microsoft.com/office/powerpoint/2010/main" val="171355046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C1967E-D91F-4047-95C1-031BBF3E9CC3}"/>
              </a:ext>
            </a:extLst>
          </p:cNvPr>
          <p:cNvSpPr>
            <a:spLocks noGrp="1"/>
          </p:cNvSpPr>
          <p:nvPr>
            <p:ph type="title"/>
          </p:nvPr>
        </p:nvSpPr>
        <p:spPr/>
        <p:txBody>
          <a:bodyPr/>
          <a:lstStyle/>
          <a:p>
            <a:r>
              <a:rPr lang="en-US" dirty="0"/>
              <a:t>Power BI Desktop</a:t>
            </a:r>
          </a:p>
        </p:txBody>
      </p:sp>
      <p:sp>
        <p:nvSpPr>
          <p:cNvPr id="3" name="Text Placeholder 2">
            <a:extLst>
              <a:ext uri="{FF2B5EF4-FFF2-40B4-BE49-F238E27FC236}">
                <a16:creationId xmlns:a16="http://schemas.microsoft.com/office/drawing/2014/main" id="{01233407-B2F5-4D97-9D29-85F07209959B}"/>
              </a:ext>
            </a:extLst>
          </p:cNvPr>
          <p:cNvSpPr>
            <a:spLocks noGrp="1"/>
          </p:cNvSpPr>
          <p:nvPr>
            <p:ph type="body" sz="quarter" idx="10"/>
          </p:nvPr>
        </p:nvSpPr>
        <p:spPr>
          <a:xfrm>
            <a:off x="269303" y="1187644"/>
            <a:ext cx="7997828" cy="2954463"/>
          </a:xfrm>
        </p:spPr>
        <p:txBody>
          <a:bodyPr/>
          <a:lstStyle/>
          <a:p>
            <a:r>
              <a:rPr lang="en-US" dirty="0"/>
              <a:t>Main authoring and publishing tool for Power BI</a:t>
            </a:r>
          </a:p>
          <a:p>
            <a:r>
              <a:rPr lang="en-US" dirty="0"/>
              <a:t>Developers and power users would use to create brand new models and reports from scratch</a:t>
            </a:r>
          </a:p>
          <a:p>
            <a:r>
              <a:rPr lang="en-US" dirty="0"/>
              <a:t>Installed on a developer work station</a:t>
            </a:r>
          </a:p>
          <a:p>
            <a:r>
              <a:rPr lang="en-US" dirty="0"/>
              <a:t>Costs $0 aka Free</a:t>
            </a:r>
          </a:p>
        </p:txBody>
      </p:sp>
      <p:pic>
        <p:nvPicPr>
          <p:cNvPr id="4" name="Picture 3" descr="A circuit board&#10;&#10;Description generated with very high confidence">
            <a:extLst>
              <a:ext uri="{FF2B5EF4-FFF2-40B4-BE49-F238E27FC236}">
                <a16:creationId xmlns:a16="http://schemas.microsoft.com/office/drawing/2014/main" id="{162C76FE-094B-43B8-A815-0A4E1554879E}"/>
              </a:ext>
            </a:extLst>
          </p:cNvPr>
          <p:cNvPicPr>
            <a:picLocks noChangeAspect="1"/>
          </p:cNvPicPr>
          <p:nvPr/>
        </p:nvPicPr>
        <p:blipFill rotWithShape="1">
          <a:blip r:embed="rId2">
            <a:extLst>
              <a:ext uri="{28A0092B-C50C-407E-A947-70E740481C1C}">
                <a14:useLocalDpi xmlns:a14="http://schemas.microsoft.com/office/drawing/2010/main" val="0"/>
              </a:ext>
            </a:extLst>
          </a:blip>
          <a:srcRect l="3644" t="24271" r="80979" b="51979"/>
          <a:stretch/>
        </p:blipFill>
        <p:spPr>
          <a:xfrm>
            <a:off x="8267131" y="2968039"/>
            <a:ext cx="3657600" cy="3657600"/>
          </a:xfrm>
          <a:prstGeom prst="rect">
            <a:avLst/>
          </a:prstGeom>
        </p:spPr>
      </p:pic>
    </p:spTree>
    <p:extLst>
      <p:ext uri="{BB962C8B-B14F-4D97-AF65-F5344CB8AC3E}">
        <p14:creationId xmlns:p14="http://schemas.microsoft.com/office/powerpoint/2010/main" val="3158250494"/>
      </p:ext>
    </p:extLst>
  </p:cSld>
  <p:clrMapOvr>
    <a:masterClrMapping/>
  </p:clrMapOvr>
  <p:transition>
    <p:fade/>
  </p:transition>
</p:sld>
</file>

<file path=ppt/theme/theme1.xml><?xml version="1.0" encoding="utf-8"?>
<a:theme xmlns:a="http://schemas.openxmlformats.org/drawingml/2006/main" name="WHITE TEMPLATE">
  <a:themeElements>
    <a:clrScheme name="BT - Dark Blue - white background">
      <a:dk1>
        <a:srgbClr val="353535"/>
      </a:dk1>
      <a:lt1>
        <a:srgbClr val="FFFFFF"/>
      </a:lt1>
      <a:dk2>
        <a:srgbClr val="002050"/>
      </a:dk2>
      <a:lt2>
        <a:srgbClr val="EAEAEA"/>
      </a:lt2>
      <a:accent1>
        <a:srgbClr val="002050"/>
      </a:accent1>
      <a:accent2>
        <a:srgbClr val="0078D7"/>
      </a:accent2>
      <a:accent3>
        <a:srgbClr val="00BCF2"/>
      </a:accent3>
      <a:accent4>
        <a:srgbClr val="FF8C00"/>
      </a:accent4>
      <a:accent5>
        <a:srgbClr val="737373"/>
      </a:accent5>
      <a:accent6>
        <a:srgbClr val="E6E6E6"/>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usiness_DK_BLUE_2017_10.potx" id="{17662C09-4D96-42AE-AE74-219D1A618C70}" vid="{1C005FCB-3EFD-459A-9B3C-100EE6B65A57}"/>
    </a:ext>
  </a:extLst>
</a:theme>
</file>

<file path=ppt/theme/theme2.xml><?xml version="1.0" encoding="utf-8"?>
<a:theme xmlns:a="http://schemas.openxmlformats.org/drawingml/2006/main" name="LIGHT GRAY TEMPLATE">
  <a:themeElements>
    <a:clrScheme name="BT - Dark Blue - Light gray background">
      <a:dk1>
        <a:srgbClr val="353535"/>
      </a:dk1>
      <a:lt1>
        <a:srgbClr val="FFFFFF"/>
      </a:lt1>
      <a:dk2>
        <a:srgbClr val="002050"/>
      </a:dk2>
      <a:lt2>
        <a:srgbClr val="E6E6E6"/>
      </a:lt2>
      <a:accent1>
        <a:srgbClr val="002050"/>
      </a:accent1>
      <a:accent2>
        <a:srgbClr val="0078D7"/>
      </a:accent2>
      <a:accent3>
        <a:srgbClr val="00BCF2"/>
      </a:accent3>
      <a:accent4>
        <a:srgbClr val="FF8C00"/>
      </a:accent4>
      <a:accent5>
        <a:srgbClr val="737373"/>
      </a:accent5>
      <a:accent6>
        <a:srgbClr val="D2D2D2"/>
      </a:accent6>
      <a:hlink>
        <a:srgbClr val="0078D7"/>
      </a:hlink>
      <a:folHlink>
        <a:srgbClr val="0078D7"/>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usiness_DK_BLUE_2017_10.potx" id="{17662C09-4D96-42AE-AE74-219D1A618C70}" vid="{95337A88-F4DF-4C60-8E6B-1CC04ADFC789}"/>
    </a:ext>
  </a:extLst>
</a:theme>
</file>

<file path=ppt/theme/theme3.xml><?xml version="1.0" encoding="utf-8"?>
<a:theme xmlns:a="http://schemas.openxmlformats.org/drawingml/2006/main" name="DARK GRAY TEMPLATE">
  <a:themeElements>
    <a:clrScheme name="BT - Dark Blue - Dark background">
      <a:dk1>
        <a:srgbClr val="353535"/>
      </a:dk1>
      <a:lt1>
        <a:srgbClr val="FFFFFF"/>
      </a:lt1>
      <a:dk2>
        <a:srgbClr val="002050"/>
      </a:dk2>
      <a:lt2>
        <a:srgbClr val="CDF4FF"/>
      </a:lt2>
      <a:accent1>
        <a:srgbClr val="002050"/>
      </a:accent1>
      <a:accent2>
        <a:srgbClr val="D2D2D2"/>
      </a:accent2>
      <a:accent3>
        <a:srgbClr val="0078D7"/>
      </a:accent3>
      <a:accent4>
        <a:srgbClr val="00BCF2"/>
      </a:accent4>
      <a:accent5>
        <a:srgbClr val="FF8C00"/>
      </a:accent5>
      <a:accent6>
        <a:srgbClr val="737373"/>
      </a:accent6>
      <a:hlink>
        <a:srgbClr val="00BCF2"/>
      </a:hlink>
      <a:folHlink>
        <a:srgbClr val="00BCF2"/>
      </a:folHlink>
    </a:clrScheme>
    <a:fontScheme name="Segoe UI Light - Segoe UI Semilight">
      <a:majorFont>
        <a:latin typeface="Segoe UI Light"/>
        <a:ea typeface=""/>
        <a:cs typeface=""/>
      </a:majorFont>
      <a:minorFont>
        <a:latin typeface="Segoe UI Semiligh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usiness_DK_BLUE_2017_10.potx" id="{17662C09-4D96-42AE-AE74-219D1A618C70}" vid="{6DAD0A7F-D469-4B06-AC33-D846E2F82413}"/>
    </a:ext>
  </a:extLst>
</a:theme>
</file>

<file path=ppt/theme/theme4.xml><?xml version="1.0" encoding="utf-8"?>
<a:theme xmlns:a="http://schemas.openxmlformats.org/drawingml/2006/main" name="1_SOFT BLACK TEMPLATE">
  <a:themeElements>
    <a:clrScheme name="TT for Dark - NEW 2018">
      <a:dk1>
        <a:srgbClr val="1A1A1A"/>
      </a:dk1>
      <a:lt1>
        <a:srgbClr val="FFFFFF"/>
      </a:lt1>
      <a:dk2>
        <a:srgbClr val="0D0D0D"/>
      </a:dk2>
      <a:lt2>
        <a:srgbClr val="E6E6E6"/>
      </a:lt2>
      <a:accent1>
        <a:srgbClr val="0078D4"/>
      </a:accent1>
      <a:accent2>
        <a:srgbClr val="00BCF2"/>
      </a:accent2>
      <a:accent3>
        <a:srgbClr val="107C10"/>
      </a:accent3>
      <a:accent4>
        <a:srgbClr val="D73B01"/>
      </a:accent4>
      <a:accent5>
        <a:srgbClr val="FFB900"/>
      </a:accent5>
      <a:accent6>
        <a:srgbClr val="E6E6E6"/>
      </a:accent6>
      <a:hlink>
        <a:srgbClr val="00BCF2"/>
      </a:hlink>
      <a:folHlink>
        <a:srgbClr val="00BCF2"/>
      </a:folHlink>
    </a:clrScheme>
    <a:fontScheme name="Segoe UI Semibold - Segoe UI">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16-9_Business_2018_27.potx" id="{8A459BBC-C14A-4BF7-A5C0-8695E99F0BBA}" vid="{C7FA7056-E790-4CFC-9653-DA00E66F86E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16-9_Business_DK_BLUE_2017_10</Template>
  <TotalTime>7297</TotalTime>
  <Words>1874</Words>
  <Application>Microsoft Office PowerPoint</Application>
  <PresentationFormat>Widescreen</PresentationFormat>
  <Paragraphs>308</Paragraphs>
  <Slides>27</Slides>
  <Notes>13</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27</vt:i4>
      </vt:variant>
    </vt:vector>
  </HeadingPairs>
  <TitlesOfParts>
    <vt:vector size="44" baseType="lpstr">
      <vt:lpstr>Arial</vt:lpstr>
      <vt:lpstr>Calibri</vt:lpstr>
      <vt:lpstr>Consolas</vt:lpstr>
      <vt:lpstr>Gotham Book</vt:lpstr>
      <vt:lpstr>Gotham Light</vt:lpstr>
      <vt:lpstr>Open Sans</vt:lpstr>
      <vt:lpstr>Segoe UI</vt:lpstr>
      <vt:lpstr>Segoe UI Black</vt:lpstr>
      <vt:lpstr>Segoe UI Light</vt:lpstr>
      <vt:lpstr>Segoe UI Semibold</vt:lpstr>
      <vt:lpstr>Segoe UI Semilight</vt:lpstr>
      <vt:lpstr>segoe-ui_semibold</vt:lpstr>
      <vt:lpstr>Wingdings</vt:lpstr>
      <vt:lpstr>WHITE TEMPLATE</vt:lpstr>
      <vt:lpstr>LIGHT GRAY TEMPLATE</vt:lpstr>
      <vt:lpstr>DARK GRAY TEMPLATE</vt:lpstr>
      <vt:lpstr>1_SOFT BLACK TEMPLATE</vt:lpstr>
      <vt:lpstr>Making Sense of the  Power BI Ecosystem</vt:lpstr>
      <vt:lpstr>Dustin Ryan</vt:lpstr>
      <vt:lpstr>PowerPoint Presentation</vt:lpstr>
      <vt:lpstr>Agenda</vt:lpstr>
      <vt:lpstr>Goals</vt:lpstr>
      <vt:lpstr>Why are we doing this session?</vt:lpstr>
      <vt:lpstr>PowerPoint Presentation</vt:lpstr>
      <vt:lpstr>What is  Power BI?</vt:lpstr>
      <vt:lpstr>Power BI Desktop</vt:lpstr>
      <vt:lpstr>Download at Microsoft Store or https://powerbi.microsoft.com/en-us/desktop/ </vt:lpstr>
      <vt:lpstr>Excel</vt:lpstr>
      <vt:lpstr>Download Power BI Publisher for Excel</vt:lpstr>
      <vt:lpstr>Power BI Service</vt:lpstr>
      <vt:lpstr>Power BI Data Gateway</vt:lpstr>
      <vt:lpstr>Download the Data Gateway here</vt:lpstr>
      <vt:lpstr>Power BI Premium</vt:lpstr>
      <vt:lpstr>A Dedicated Instance of the Power BI Service</vt:lpstr>
      <vt:lpstr>Your Organization</vt:lpstr>
      <vt:lpstr>Power BI Embedded</vt:lpstr>
      <vt:lpstr>When to use which Power BI SKU?</vt:lpstr>
      <vt:lpstr>*Power BI Report Server</vt:lpstr>
      <vt:lpstr>Download Power BI Report Server</vt:lpstr>
      <vt:lpstr>Power BI RS vs Power BI Service</vt:lpstr>
      <vt:lpstr>Power BI Mobile Apps</vt:lpstr>
      <vt:lpstr>Power BI Common Data Service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Sense of the  Power BI Ecosystem</dc:title>
  <dc:creator>Dustin Ryan</dc:creator>
  <cp:lastModifiedBy> </cp:lastModifiedBy>
  <cp:revision>1</cp:revision>
  <dcterms:created xsi:type="dcterms:W3CDTF">2018-06-06T13:55:49Z</dcterms:created>
  <dcterms:modified xsi:type="dcterms:W3CDTF">2018-08-03T17:34:06Z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duryan@microsoft.com</vt:lpwstr>
  </property>
  <property fmtid="{D5CDD505-2E9C-101B-9397-08002B2CF9AE}" pid="5" name="MSIP_Label_f42aa342-8706-4288-bd11-ebb85995028c_SetDate">
    <vt:lpwstr>2018-06-07T16:56:46.4629210Z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