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9" r:id="rId5"/>
    <p:sldId id="279" r:id="rId6"/>
    <p:sldId id="342" r:id="rId7"/>
    <p:sldId id="9980" r:id="rId8"/>
    <p:sldId id="343" r:id="rId9"/>
    <p:sldId id="346" r:id="rId10"/>
    <p:sldId id="347" r:id="rId11"/>
    <p:sldId id="9970" r:id="rId12"/>
    <p:sldId id="282" r:id="rId13"/>
    <p:sldId id="350" r:id="rId14"/>
    <p:sldId id="281" r:id="rId15"/>
    <p:sldId id="349" r:id="rId16"/>
    <p:sldId id="352" r:id="rId17"/>
    <p:sldId id="9971" r:id="rId18"/>
    <p:sldId id="9972" r:id="rId19"/>
    <p:sldId id="9973" r:id="rId20"/>
    <p:sldId id="280" r:id="rId21"/>
    <p:sldId id="9975" r:id="rId22"/>
    <p:sldId id="9974" r:id="rId23"/>
    <p:sldId id="348" r:id="rId24"/>
    <p:sldId id="275" r:id="rId25"/>
    <p:sldId id="344" r:id="rId26"/>
    <p:sldId id="9981" r:id="rId27"/>
    <p:sldId id="9976" r:id="rId28"/>
    <p:sldId id="9979" r:id="rId29"/>
    <p:sldId id="276" r:id="rId30"/>
    <p:sldId id="4503" r:id="rId31"/>
    <p:sldId id="278" r:id="rId32"/>
    <p:sldId id="283" r:id="rId33"/>
  </p:sldIdLst>
  <p:sldSz cx="12192000" cy="6858000"/>
  <p:notesSz cx="6858000" cy="88915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C50616F-1999-4CAB-8881-4729A88B4460}">
          <p14:sldIdLst>
            <p14:sldId id="259"/>
            <p14:sldId id="279"/>
            <p14:sldId id="342"/>
          </p14:sldIdLst>
        </p14:section>
        <p14:section name="Cloud Scale Analytics" id="{5C23B560-F85F-4F87-AD26-6BC83CDFFAAF}">
          <p14:sldIdLst>
            <p14:sldId id="9980"/>
            <p14:sldId id="343"/>
            <p14:sldId id="346"/>
            <p14:sldId id="347"/>
          </p14:sldIdLst>
        </p14:section>
        <p14:section name="GigaOm study" id="{B557AC42-FC80-4740-87EE-710A32B772D1}">
          <p14:sldIdLst>
            <p14:sldId id="9970"/>
            <p14:sldId id="282"/>
            <p14:sldId id="350"/>
            <p14:sldId id="281"/>
          </p14:sldIdLst>
        </p14:section>
        <p14:section name="Results" id="{F7F3BBD5-629D-4D25-AFAF-3A1DFFAB0655}">
          <p14:sldIdLst>
            <p14:sldId id="349"/>
            <p14:sldId id="352"/>
            <p14:sldId id="9971"/>
            <p14:sldId id="9972"/>
            <p14:sldId id="9973"/>
            <p14:sldId id="280"/>
            <p14:sldId id="9975"/>
            <p14:sldId id="9974"/>
            <p14:sldId id="348"/>
          </p14:sldIdLst>
        </p14:section>
        <p14:section name="Azure SQL DW" id="{8DF0E629-D6F8-44D6-8CE8-CA0AFCEEA263}">
          <p14:sldIdLst>
            <p14:sldId id="275"/>
            <p14:sldId id="344"/>
            <p14:sldId id="9981"/>
            <p14:sldId id="9976"/>
            <p14:sldId id="9979"/>
          </p14:sldIdLst>
        </p14:section>
        <p14:section name="Demo" id="{D9F5DD3F-06AD-4E74-B682-04A949685FC0}">
          <p14:sldIdLst>
            <p14:sldId id="276"/>
          </p14:sldIdLst>
        </p14:section>
        <p14:section name="Conclusion" id="{4125A327-8FFC-4DEF-A6E6-FE2BF0AAB3FC}">
          <p14:sldIdLst>
            <p14:sldId id="4503"/>
            <p14:sldId id="278"/>
            <p14:sldId id="2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ECEA9E-703C-4DFA-8CF2-AA24AF230B7B}" v="5829" dt="2019-03-12T14:36:00.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6"/>
    <p:restoredTop sz="94270" autoAdjust="0"/>
  </p:normalViewPr>
  <p:slideViewPr>
    <p:cSldViewPr snapToGrid="0" snapToObjects="1">
      <p:cViewPr varScale="1">
        <p:scale>
          <a:sx n="69" d="100"/>
          <a:sy n="69" d="100"/>
        </p:scale>
        <p:origin x="504" y="66"/>
      </p:cViewPr>
      <p:guideLst/>
    </p:cSldViewPr>
  </p:slideViewPr>
  <p:notesTextViewPr>
    <p:cViewPr>
      <p:scale>
        <a:sx n="1" d="1"/>
        <a:sy n="1" d="1"/>
      </p:scale>
      <p:origin x="0" y="0"/>
    </p:cViewPr>
  </p:notesTextViewPr>
  <p:sorterViewPr>
    <p:cViewPr>
      <p:scale>
        <a:sx n="66" d="100"/>
        <a:sy n="66" d="100"/>
      </p:scale>
      <p:origin x="0" y="-6324"/>
    </p:cViewPr>
  </p:sorterViewPr>
  <p:notesViewPr>
    <p:cSldViewPr snapToGrid="0" snapToObjects="1">
      <p:cViewPr varScale="1">
        <p:scale>
          <a:sx n="52" d="100"/>
          <a:sy n="52" d="100"/>
        </p:scale>
        <p:origin x="280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ubocki" userId="989252e2-5356-45ae-9382-2bd2b7697719" providerId="ADAL" clId="{D6F38E84-46E0-4F35-B5C2-9B3BCB88F5CD}"/>
    <pc:docChg chg="undo modSld">
      <pc:chgData name="Bob Rubocki" userId="989252e2-5356-45ae-9382-2bd2b7697719" providerId="ADAL" clId="{D6F38E84-46E0-4F35-B5C2-9B3BCB88F5CD}" dt="2019-02-11T14:50:24.155" v="1" actId="1076"/>
      <pc:docMkLst>
        <pc:docMk/>
      </pc:docMkLst>
    </pc:docChg>
  </pc:docChgLst>
  <pc:docChgLst>
    <pc:chgData name="Bob Rubocki" userId="989252e2-5356-45ae-9382-2bd2b7697719" providerId="ADAL" clId="{D6ECEA9E-703C-4DFA-8CF2-AA24AF230B7B}"/>
    <pc:docChg chg="undo custSel addSld delSld modSld sldOrd delSection modSection modNotesMaster modHandout">
      <pc:chgData name="Bob Rubocki" userId="989252e2-5356-45ae-9382-2bd2b7697719" providerId="ADAL" clId="{D6ECEA9E-703C-4DFA-8CF2-AA24AF230B7B}" dt="2019-03-12T14:36:00.620" v="5781" actId="2696"/>
      <pc:docMkLst>
        <pc:docMk/>
      </pc:docMkLst>
      <pc:sldChg chg="modSp ord">
        <pc:chgData name="Bob Rubocki" userId="989252e2-5356-45ae-9382-2bd2b7697719" providerId="ADAL" clId="{D6ECEA9E-703C-4DFA-8CF2-AA24AF230B7B}" dt="2019-03-11T01:26:51.343" v="690" actId="20577"/>
        <pc:sldMkLst>
          <pc:docMk/>
          <pc:sldMk cId="1386608945" sldId="259"/>
        </pc:sldMkLst>
        <pc:spChg chg="mod">
          <ac:chgData name="Bob Rubocki" userId="989252e2-5356-45ae-9382-2bd2b7697719" providerId="ADAL" clId="{D6ECEA9E-703C-4DFA-8CF2-AA24AF230B7B}" dt="2019-03-11T01:25:18.859" v="604" actId="1076"/>
          <ac:spMkLst>
            <pc:docMk/>
            <pc:sldMk cId="1386608945" sldId="259"/>
            <ac:spMk id="2" creationId="{F8BADDDD-366B-C14D-825C-7768D10C8AD7}"/>
          </ac:spMkLst>
        </pc:spChg>
        <pc:spChg chg="mod">
          <ac:chgData name="Bob Rubocki" userId="989252e2-5356-45ae-9382-2bd2b7697719" providerId="ADAL" clId="{D6ECEA9E-703C-4DFA-8CF2-AA24AF230B7B}" dt="2019-03-11T01:26:51.343" v="690" actId="20577"/>
          <ac:spMkLst>
            <pc:docMk/>
            <pc:sldMk cId="1386608945" sldId="259"/>
            <ac:spMk id="3" creationId="{942E5876-670A-9F4B-9122-32AD161BE4B5}"/>
          </ac:spMkLst>
        </pc:spChg>
      </pc:sldChg>
      <pc:sldChg chg="del ord">
        <pc:chgData name="Bob Rubocki" userId="989252e2-5356-45ae-9382-2bd2b7697719" providerId="ADAL" clId="{D6ECEA9E-703C-4DFA-8CF2-AA24AF230B7B}" dt="2019-03-11T01:29:59.888" v="876" actId="2696"/>
        <pc:sldMkLst>
          <pc:docMk/>
          <pc:sldMk cId="2827126134" sldId="261"/>
        </pc:sldMkLst>
      </pc:sldChg>
      <pc:sldChg chg="del ord">
        <pc:chgData name="Bob Rubocki" userId="989252e2-5356-45ae-9382-2bd2b7697719" providerId="ADAL" clId="{D6ECEA9E-703C-4DFA-8CF2-AA24AF230B7B}" dt="2019-03-11T01:30:03.075" v="877" actId="2696"/>
        <pc:sldMkLst>
          <pc:docMk/>
          <pc:sldMk cId="3720366657" sldId="262"/>
        </pc:sldMkLst>
      </pc:sldChg>
      <pc:sldChg chg="del ord">
        <pc:chgData name="Bob Rubocki" userId="989252e2-5356-45ae-9382-2bd2b7697719" providerId="ADAL" clId="{D6ECEA9E-703C-4DFA-8CF2-AA24AF230B7B}" dt="2019-03-11T01:30:09.355" v="880" actId="2696"/>
        <pc:sldMkLst>
          <pc:docMk/>
          <pc:sldMk cId="2729679960" sldId="266"/>
        </pc:sldMkLst>
      </pc:sldChg>
      <pc:sldChg chg="del ord">
        <pc:chgData name="Bob Rubocki" userId="989252e2-5356-45ae-9382-2bd2b7697719" providerId="ADAL" clId="{D6ECEA9E-703C-4DFA-8CF2-AA24AF230B7B}" dt="2019-03-11T01:30:05.288" v="878" actId="2696"/>
        <pc:sldMkLst>
          <pc:docMk/>
          <pc:sldMk cId="2175943461" sldId="268"/>
        </pc:sldMkLst>
      </pc:sldChg>
      <pc:sldChg chg="del ord">
        <pc:chgData name="Bob Rubocki" userId="989252e2-5356-45ae-9382-2bd2b7697719" providerId="ADAL" clId="{D6ECEA9E-703C-4DFA-8CF2-AA24AF230B7B}" dt="2019-03-11T01:30:07.126" v="879" actId="2696"/>
        <pc:sldMkLst>
          <pc:docMk/>
          <pc:sldMk cId="3870104962" sldId="269"/>
        </pc:sldMkLst>
      </pc:sldChg>
      <pc:sldChg chg="del ord">
        <pc:chgData name="Bob Rubocki" userId="989252e2-5356-45ae-9382-2bd2b7697719" providerId="ADAL" clId="{D6ECEA9E-703C-4DFA-8CF2-AA24AF230B7B}" dt="2019-03-11T01:30:17.531" v="883" actId="2696"/>
        <pc:sldMkLst>
          <pc:docMk/>
          <pc:sldMk cId="283595508" sldId="270"/>
        </pc:sldMkLst>
      </pc:sldChg>
      <pc:sldChg chg="del ord">
        <pc:chgData name="Bob Rubocki" userId="989252e2-5356-45ae-9382-2bd2b7697719" providerId="ADAL" clId="{D6ECEA9E-703C-4DFA-8CF2-AA24AF230B7B}" dt="2019-03-11T01:30:11.007" v="881" actId="2696"/>
        <pc:sldMkLst>
          <pc:docMk/>
          <pc:sldMk cId="3712526272" sldId="271"/>
        </pc:sldMkLst>
      </pc:sldChg>
      <pc:sldChg chg="del ord">
        <pc:chgData name="Bob Rubocki" userId="989252e2-5356-45ae-9382-2bd2b7697719" providerId="ADAL" clId="{D6ECEA9E-703C-4DFA-8CF2-AA24AF230B7B}" dt="2019-03-11T01:30:11.870" v="882" actId="2696"/>
        <pc:sldMkLst>
          <pc:docMk/>
          <pc:sldMk cId="2103755195" sldId="272"/>
        </pc:sldMkLst>
      </pc:sldChg>
      <pc:sldChg chg="addSp delSp modSp add del ord">
        <pc:chgData name="Bob Rubocki" userId="989252e2-5356-45ae-9382-2bd2b7697719" providerId="ADAL" clId="{D6ECEA9E-703C-4DFA-8CF2-AA24AF230B7B}" dt="2019-03-11T03:51:31.965" v="1358" actId="2696"/>
        <pc:sldMkLst>
          <pc:docMk/>
          <pc:sldMk cId="1765939317" sldId="273"/>
        </pc:sldMkLst>
        <pc:spChg chg="del mod">
          <ac:chgData name="Bob Rubocki" userId="989252e2-5356-45ae-9382-2bd2b7697719" providerId="ADAL" clId="{D6ECEA9E-703C-4DFA-8CF2-AA24AF230B7B}" dt="2019-03-06T04:25:15.758" v="503" actId="478"/>
          <ac:spMkLst>
            <pc:docMk/>
            <pc:sldMk cId="1765939317" sldId="273"/>
            <ac:spMk id="2" creationId="{FF9EE480-B687-4E7E-B99D-A7AC09103D66}"/>
          </ac:spMkLst>
        </pc:spChg>
        <pc:spChg chg="add del mod">
          <ac:chgData name="Bob Rubocki" userId="989252e2-5356-45ae-9382-2bd2b7697719" providerId="ADAL" clId="{D6ECEA9E-703C-4DFA-8CF2-AA24AF230B7B}" dt="2019-03-06T04:25:18.356" v="504" actId="478"/>
          <ac:spMkLst>
            <pc:docMk/>
            <pc:sldMk cId="1765939317" sldId="273"/>
            <ac:spMk id="7" creationId="{6E0CEF68-49BE-4BD2-A660-571BC0AA5871}"/>
          </ac:spMkLst>
        </pc:spChg>
        <pc:graphicFrameChg chg="add del mod">
          <ac:chgData name="Bob Rubocki" userId="989252e2-5356-45ae-9382-2bd2b7697719" providerId="ADAL" clId="{D6ECEA9E-703C-4DFA-8CF2-AA24AF230B7B}" dt="2019-03-06T04:23:50.682" v="404" actId="478"/>
          <ac:graphicFrameMkLst>
            <pc:docMk/>
            <pc:sldMk cId="1765939317" sldId="273"/>
            <ac:graphicFrameMk id="4" creationId="{055A9FEC-5F88-4974-92B3-C90920A13C35}"/>
          </ac:graphicFrameMkLst>
        </pc:graphicFrameChg>
        <pc:graphicFrameChg chg="add del mod">
          <ac:chgData name="Bob Rubocki" userId="989252e2-5356-45ae-9382-2bd2b7697719" providerId="ADAL" clId="{D6ECEA9E-703C-4DFA-8CF2-AA24AF230B7B}" dt="2019-03-11T03:34:00.134" v="1297" actId="478"/>
          <ac:graphicFrameMkLst>
            <pc:docMk/>
            <pc:sldMk cId="1765939317" sldId="273"/>
            <ac:graphicFrameMk id="5" creationId="{2BBE7D99-26E4-4E2B-A2D7-7DDE95801F4B}"/>
          </ac:graphicFrameMkLst>
        </pc:graphicFrameChg>
      </pc:sldChg>
      <pc:sldChg chg="modSp add del ord">
        <pc:chgData name="Bob Rubocki" userId="989252e2-5356-45ae-9382-2bd2b7697719" providerId="ADAL" clId="{D6ECEA9E-703C-4DFA-8CF2-AA24AF230B7B}" dt="2019-03-11T04:18:53.209" v="1359" actId="2696"/>
        <pc:sldMkLst>
          <pc:docMk/>
          <pc:sldMk cId="2482980029" sldId="274"/>
        </pc:sldMkLst>
        <pc:spChg chg="mod">
          <ac:chgData name="Bob Rubocki" userId="989252e2-5356-45ae-9382-2bd2b7697719" providerId="ADAL" clId="{D6ECEA9E-703C-4DFA-8CF2-AA24AF230B7B}" dt="2019-03-05T12:06:01.552" v="41" actId="20577"/>
          <ac:spMkLst>
            <pc:docMk/>
            <pc:sldMk cId="2482980029" sldId="274"/>
            <ac:spMk id="3" creationId="{E73CC82F-4A2D-41BB-83DA-5210AF6A9634}"/>
          </ac:spMkLst>
        </pc:spChg>
      </pc:sldChg>
      <pc:sldChg chg="addSp modSp add">
        <pc:chgData name="Bob Rubocki" userId="989252e2-5356-45ae-9382-2bd2b7697719" providerId="ADAL" clId="{D6ECEA9E-703C-4DFA-8CF2-AA24AF230B7B}" dt="2019-03-12T03:59:00.639" v="5138" actId="1076"/>
        <pc:sldMkLst>
          <pc:docMk/>
          <pc:sldMk cId="495851374" sldId="275"/>
        </pc:sldMkLst>
        <pc:spChg chg="mod">
          <ac:chgData name="Bob Rubocki" userId="989252e2-5356-45ae-9382-2bd2b7697719" providerId="ADAL" clId="{D6ECEA9E-703C-4DFA-8CF2-AA24AF230B7B}" dt="2019-03-12T03:58:49.318" v="5123" actId="14100"/>
          <ac:spMkLst>
            <pc:docMk/>
            <pc:sldMk cId="495851374" sldId="275"/>
            <ac:spMk id="2" creationId="{FF9EE480-B687-4E7E-B99D-A7AC09103D66}"/>
          </ac:spMkLst>
        </pc:spChg>
        <pc:spChg chg="mod">
          <ac:chgData name="Bob Rubocki" userId="989252e2-5356-45ae-9382-2bd2b7697719" providerId="ADAL" clId="{D6ECEA9E-703C-4DFA-8CF2-AA24AF230B7B}" dt="2019-03-12T03:48:06.129" v="5074" actId="27636"/>
          <ac:spMkLst>
            <pc:docMk/>
            <pc:sldMk cId="495851374" sldId="275"/>
            <ac:spMk id="3" creationId="{E73CC82F-4A2D-41BB-83DA-5210AF6A9634}"/>
          </ac:spMkLst>
        </pc:spChg>
        <pc:picChg chg="add mod">
          <ac:chgData name="Bob Rubocki" userId="989252e2-5356-45ae-9382-2bd2b7697719" providerId="ADAL" clId="{D6ECEA9E-703C-4DFA-8CF2-AA24AF230B7B}" dt="2019-03-12T03:59:00.639" v="5138" actId="1076"/>
          <ac:picMkLst>
            <pc:docMk/>
            <pc:sldMk cId="495851374" sldId="275"/>
            <ac:picMk id="4" creationId="{72B34680-7225-403E-9308-144B335DACDC}"/>
          </ac:picMkLst>
        </pc:picChg>
      </pc:sldChg>
      <pc:sldChg chg="addSp delSp modSp add ord">
        <pc:chgData name="Bob Rubocki" userId="989252e2-5356-45ae-9382-2bd2b7697719" providerId="ADAL" clId="{D6ECEA9E-703C-4DFA-8CF2-AA24AF230B7B}" dt="2019-03-05T12:10:18.354" v="105" actId="1036"/>
        <pc:sldMkLst>
          <pc:docMk/>
          <pc:sldMk cId="2275604710" sldId="276"/>
        </pc:sldMkLst>
        <pc:spChg chg="add del mod">
          <ac:chgData name="Bob Rubocki" userId="989252e2-5356-45ae-9382-2bd2b7697719" providerId="ADAL" clId="{D6ECEA9E-703C-4DFA-8CF2-AA24AF230B7B}" dt="2019-03-05T12:10:18.354" v="105" actId="1036"/>
          <ac:spMkLst>
            <pc:docMk/>
            <pc:sldMk cId="2275604710" sldId="276"/>
            <ac:spMk id="2" creationId="{CE758DA4-FFA2-41E9-9167-BEADDDB98813}"/>
          </ac:spMkLst>
        </pc:spChg>
        <pc:spChg chg="mod">
          <ac:chgData name="Bob Rubocki" userId="989252e2-5356-45ae-9382-2bd2b7697719" providerId="ADAL" clId="{D6ECEA9E-703C-4DFA-8CF2-AA24AF230B7B}" dt="2019-03-05T12:08:11.835" v="70" actId="20577"/>
          <ac:spMkLst>
            <pc:docMk/>
            <pc:sldMk cId="2275604710" sldId="276"/>
            <ac:spMk id="9" creationId="{A698BF24-DC74-4FE0-8132-8367CFC9F11D}"/>
          </ac:spMkLst>
        </pc:spChg>
      </pc:sldChg>
      <pc:sldChg chg="modSp add del ord">
        <pc:chgData name="Bob Rubocki" userId="989252e2-5356-45ae-9382-2bd2b7697719" providerId="ADAL" clId="{D6ECEA9E-703C-4DFA-8CF2-AA24AF230B7B}" dt="2019-03-11T13:23:27.101" v="1777" actId="2696"/>
        <pc:sldMkLst>
          <pc:docMk/>
          <pc:sldMk cId="54253900" sldId="277"/>
        </pc:sldMkLst>
        <pc:spChg chg="mod">
          <ac:chgData name="Bob Rubocki" userId="989252e2-5356-45ae-9382-2bd2b7697719" providerId="ADAL" clId="{D6ECEA9E-703C-4DFA-8CF2-AA24AF230B7B}" dt="2019-03-05T12:10:30.183" v="107" actId="20577"/>
          <ac:spMkLst>
            <pc:docMk/>
            <pc:sldMk cId="54253900" sldId="277"/>
            <ac:spMk id="3" creationId="{E73CC82F-4A2D-41BB-83DA-5210AF6A9634}"/>
          </ac:spMkLst>
        </pc:spChg>
      </pc:sldChg>
      <pc:sldChg chg="addSp delSp modSp add">
        <pc:chgData name="Bob Rubocki" userId="989252e2-5356-45ae-9382-2bd2b7697719" providerId="ADAL" clId="{D6ECEA9E-703C-4DFA-8CF2-AA24AF230B7B}" dt="2019-03-12T13:46:34.255" v="5758" actId="478"/>
        <pc:sldMkLst>
          <pc:docMk/>
          <pc:sldMk cId="1216462367" sldId="278"/>
        </pc:sldMkLst>
        <pc:spChg chg="mod">
          <ac:chgData name="Bob Rubocki" userId="989252e2-5356-45ae-9382-2bd2b7697719" providerId="ADAL" clId="{D6ECEA9E-703C-4DFA-8CF2-AA24AF230B7B}" dt="2019-03-12T13:46:30.858" v="5757" actId="14100"/>
          <ac:spMkLst>
            <pc:docMk/>
            <pc:sldMk cId="1216462367" sldId="278"/>
            <ac:spMk id="2" creationId="{FF9EE480-B687-4E7E-B99D-A7AC09103D66}"/>
          </ac:spMkLst>
        </pc:spChg>
        <pc:spChg chg="mod">
          <ac:chgData name="Bob Rubocki" userId="989252e2-5356-45ae-9382-2bd2b7697719" providerId="ADAL" clId="{D6ECEA9E-703C-4DFA-8CF2-AA24AF230B7B}" dt="2019-03-11T18:05:00.800" v="3385" actId="20577"/>
          <ac:spMkLst>
            <pc:docMk/>
            <pc:sldMk cId="1216462367" sldId="278"/>
            <ac:spMk id="3" creationId="{E73CC82F-4A2D-41BB-83DA-5210AF6A9634}"/>
          </ac:spMkLst>
        </pc:spChg>
        <pc:spChg chg="add mod">
          <ac:chgData name="Bob Rubocki" userId="989252e2-5356-45ae-9382-2bd2b7697719" providerId="ADAL" clId="{D6ECEA9E-703C-4DFA-8CF2-AA24AF230B7B}" dt="2019-03-12T13:46:16.855" v="5753" actId="14100"/>
          <ac:spMkLst>
            <pc:docMk/>
            <pc:sldMk cId="1216462367" sldId="278"/>
            <ac:spMk id="4" creationId="{55034DA2-591C-45B0-A3C6-0C4DA31A0199}"/>
          </ac:spMkLst>
        </pc:spChg>
        <pc:spChg chg="add del mod">
          <ac:chgData name="Bob Rubocki" userId="989252e2-5356-45ae-9382-2bd2b7697719" providerId="ADAL" clId="{D6ECEA9E-703C-4DFA-8CF2-AA24AF230B7B}" dt="2019-03-12T13:46:34.255" v="5758" actId="478"/>
          <ac:spMkLst>
            <pc:docMk/>
            <pc:sldMk cId="1216462367" sldId="278"/>
            <ac:spMk id="5" creationId="{B441304E-AF1D-428E-AF27-A167D7B130DC}"/>
          </ac:spMkLst>
        </pc:spChg>
      </pc:sldChg>
      <pc:sldChg chg="modSp add ord">
        <pc:chgData name="Bob Rubocki" userId="989252e2-5356-45ae-9382-2bd2b7697719" providerId="ADAL" clId="{D6ECEA9E-703C-4DFA-8CF2-AA24AF230B7B}" dt="2019-03-12T03:25:52.347" v="4953" actId="20577"/>
        <pc:sldMkLst>
          <pc:docMk/>
          <pc:sldMk cId="884230769" sldId="279"/>
        </pc:sldMkLst>
        <pc:spChg chg="mod">
          <ac:chgData name="Bob Rubocki" userId="989252e2-5356-45ae-9382-2bd2b7697719" providerId="ADAL" clId="{D6ECEA9E-703C-4DFA-8CF2-AA24AF230B7B}" dt="2019-03-12T03:25:52.347" v="4953" actId="20577"/>
          <ac:spMkLst>
            <pc:docMk/>
            <pc:sldMk cId="884230769" sldId="279"/>
            <ac:spMk id="2" creationId="{DF3295D4-7B4E-4365-965A-4C97BE5858C0}"/>
          </ac:spMkLst>
        </pc:spChg>
        <pc:spChg chg="mod">
          <ac:chgData name="Bob Rubocki" userId="989252e2-5356-45ae-9382-2bd2b7697719" providerId="ADAL" clId="{D6ECEA9E-703C-4DFA-8CF2-AA24AF230B7B}" dt="2019-03-06T03:40:24.070" v="144" actId="20577"/>
          <ac:spMkLst>
            <pc:docMk/>
            <pc:sldMk cId="884230769" sldId="279"/>
            <ac:spMk id="3" creationId="{AAF8CF44-EF4D-4E36-A876-B21E4AD14E6D}"/>
          </ac:spMkLst>
        </pc:spChg>
      </pc:sldChg>
      <pc:sldChg chg="addSp modSp add">
        <pc:chgData name="Bob Rubocki" userId="989252e2-5356-45ae-9382-2bd2b7697719" providerId="ADAL" clId="{D6ECEA9E-703C-4DFA-8CF2-AA24AF230B7B}" dt="2019-03-12T04:52:01.192" v="5633" actId="20577"/>
        <pc:sldMkLst>
          <pc:docMk/>
          <pc:sldMk cId="2930321208" sldId="280"/>
        </pc:sldMkLst>
        <pc:spChg chg="mod">
          <ac:chgData name="Bob Rubocki" userId="989252e2-5356-45ae-9382-2bd2b7697719" providerId="ADAL" clId="{D6ECEA9E-703C-4DFA-8CF2-AA24AF230B7B}" dt="2019-03-06T03:56:51.733" v="394" actId="5793"/>
          <ac:spMkLst>
            <pc:docMk/>
            <pc:sldMk cId="2930321208" sldId="280"/>
            <ac:spMk id="2" creationId="{2EDD13A0-C0E4-42D0-88EA-EB8E92A71AFA}"/>
          </ac:spMkLst>
        </pc:spChg>
        <pc:spChg chg="mod">
          <ac:chgData name="Bob Rubocki" userId="989252e2-5356-45ae-9382-2bd2b7697719" providerId="ADAL" clId="{D6ECEA9E-703C-4DFA-8CF2-AA24AF230B7B}" dt="2019-03-06T03:53:28.679" v="190" actId="1076"/>
          <ac:spMkLst>
            <pc:docMk/>
            <pc:sldMk cId="2930321208" sldId="280"/>
            <ac:spMk id="3" creationId="{DB850778-8D36-468F-AB5F-D789EF914FB8}"/>
          </ac:spMkLst>
        </pc:spChg>
        <pc:spChg chg="add mod">
          <ac:chgData name="Bob Rubocki" userId="989252e2-5356-45ae-9382-2bd2b7697719" providerId="ADAL" clId="{D6ECEA9E-703C-4DFA-8CF2-AA24AF230B7B}" dt="2019-03-12T04:52:01.192" v="5633" actId="20577"/>
          <ac:spMkLst>
            <pc:docMk/>
            <pc:sldMk cId="2930321208" sldId="280"/>
            <ac:spMk id="5" creationId="{CAEBE0F7-80A0-42E7-90EB-11505A99591F}"/>
          </ac:spMkLst>
        </pc:spChg>
        <pc:picChg chg="add mod">
          <ac:chgData name="Bob Rubocki" userId="989252e2-5356-45ae-9382-2bd2b7697719" providerId="ADAL" clId="{D6ECEA9E-703C-4DFA-8CF2-AA24AF230B7B}" dt="2019-03-06T03:55:32.670" v="317" actId="1076"/>
          <ac:picMkLst>
            <pc:docMk/>
            <pc:sldMk cId="2930321208" sldId="280"/>
            <ac:picMk id="4" creationId="{898DF099-AD20-49DA-83F5-FD79DDB35A1A}"/>
          </ac:picMkLst>
        </pc:picChg>
      </pc:sldChg>
      <pc:sldChg chg="addSp delSp modSp add ord">
        <pc:chgData name="Bob Rubocki" userId="989252e2-5356-45ae-9382-2bd2b7697719" providerId="ADAL" clId="{D6ECEA9E-703C-4DFA-8CF2-AA24AF230B7B}" dt="2019-03-11T21:14:44.010" v="3979" actId="20577"/>
        <pc:sldMkLst>
          <pc:docMk/>
          <pc:sldMk cId="3629037206" sldId="281"/>
        </pc:sldMkLst>
        <pc:spChg chg="mod">
          <ac:chgData name="Bob Rubocki" userId="989252e2-5356-45ae-9382-2bd2b7697719" providerId="ADAL" clId="{D6ECEA9E-703C-4DFA-8CF2-AA24AF230B7B}" dt="2019-03-11T21:14:44.010" v="3979" actId="20577"/>
          <ac:spMkLst>
            <pc:docMk/>
            <pc:sldMk cId="3629037206" sldId="281"/>
            <ac:spMk id="2" creationId="{370387FE-7172-4370-B206-F31E446B8A92}"/>
          </ac:spMkLst>
        </pc:spChg>
        <pc:spChg chg="mod">
          <ac:chgData name="Bob Rubocki" userId="989252e2-5356-45ae-9382-2bd2b7697719" providerId="ADAL" clId="{D6ECEA9E-703C-4DFA-8CF2-AA24AF230B7B}" dt="2019-03-11T01:29:41.869" v="875" actId="20577"/>
          <ac:spMkLst>
            <pc:docMk/>
            <pc:sldMk cId="3629037206" sldId="281"/>
            <ac:spMk id="3" creationId="{1BB5B72E-2421-4652-A32D-3D802DE7F23A}"/>
          </ac:spMkLst>
        </pc:spChg>
        <pc:spChg chg="add mod">
          <ac:chgData name="Bob Rubocki" userId="989252e2-5356-45ae-9382-2bd2b7697719" providerId="ADAL" clId="{D6ECEA9E-703C-4DFA-8CF2-AA24AF230B7B}" dt="2019-03-11T14:39:13.297" v="2720" actId="20577"/>
          <ac:spMkLst>
            <pc:docMk/>
            <pc:sldMk cId="3629037206" sldId="281"/>
            <ac:spMk id="9" creationId="{D12F2663-E853-402F-B5FA-E7AC6C49111D}"/>
          </ac:spMkLst>
        </pc:spChg>
        <pc:graphicFrameChg chg="add del mod modGraphic">
          <ac:chgData name="Bob Rubocki" userId="989252e2-5356-45ae-9382-2bd2b7697719" providerId="ADAL" clId="{D6ECEA9E-703C-4DFA-8CF2-AA24AF230B7B}" dt="2019-03-11T14:35:42.460" v="2631" actId="1076"/>
          <ac:graphicFrameMkLst>
            <pc:docMk/>
            <pc:sldMk cId="3629037206" sldId="281"/>
            <ac:graphicFrameMk id="4" creationId="{B24798C1-BB72-4BE7-8CC9-1E38A43EB2AF}"/>
          </ac:graphicFrameMkLst>
        </pc:graphicFrameChg>
        <pc:graphicFrameChg chg="add del mod">
          <ac:chgData name="Bob Rubocki" userId="989252e2-5356-45ae-9382-2bd2b7697719" providerId="ADAL" clId="{D6ECEA9E-703C-4DFA-8CF2-AA24AF230B7B}" dt="2019-03-11T14:26:22.504" v="2569" actId="478"/>
          <ac:graphicFrameMkLst>
            <pc:docMk/>
            <pc:sldMk cId="3629037206" sldId="281"/>
            <ac:graphicFrameMk id="5" creationId="{8CA8E972-E3AC-4F0C-99ED-04AB5707B249}"/>
          </ac:graphicFrameMkLst>
        </pc:graphicFrameChg>
        <pc:cxnChg chg="add mod">
          <ac:chgData name="Bob Rubocki" userId="989252e2-5356-45ae-9382-2bd2b7697719" providerId="ADAL" clId="{D6ECEA9E-703C-4DFA-8CF2-AA24AF230B7B}" dt="2019-03-11T14:27:51.847" v="2591" actId="1582"/>
          <ac:cxnSpMkLst>
            <pc:docMk/>
            <pc:sldMk cId="3629037206" sldId="281"/>
            <ac:cxnSpMk id="7" creationId="{AD51278A-4636-4889-B26E-9DAC4B462133}"/>
          </ac:cxnSpMkLst>
        </pc:cxnChg>
      </pc:sldChg>
      <pc:sldChg chg="addSp modSp add">
        <pc:chgData name="Bob Rubocki" userId="989252e2-5356-45ae-9382-2bd2b7697719" providerId="ADAL" clId="{D6ECEA9E-703C-4DFA-8CF2-AA24AF230B7B}" dt="2019-03-12T04:28:43.242" v="5584" actId="1076"/>
        <pc:sldMkLst>
          <pc:docMk/>
          <pc:sldMk cId="382220564" sldId="282"/>
        </pc:sldMkLst>
        <pc:spChg chg="mod">
          <ac:chgData name="Bob Rubocki" userId="989252e2-5356-45ae-9382-2bd2b7697719" providerId="ADAL" clId="{D6ECEA9E-703C-4DFA-8CF2-AA24AF230B7B}" dt="2019-03-12T04:26:59.628" v="5574" actId="14100"/>
          <ac:spMkLst>
            <pc:docMk/>
            <pc:sldMk cId="382220564" sldId="282"/>
            <ac:spMk id="2" creationId="{3172D298-6D42-480B-BC6A-20FE6BA39AE5}"/>
          </ac:spMkLst>
        </pc:spChg>
        <pc:spChg chg="mod">
          <ac:chgData name="Bob Rubocki" userId="989252e2-5356-45ae-9382-2bd2b7697719" providerId="ADAL" clId="{D6ECEA9E-703C-4DFA-8CF2-AA24AF230B7B}" dt="2019-03-11T01:28:43.136" v="863" actId="20577"/>
          <ac:spMkLst>
            <pc:docMk/>
            <pc:sldMk cId="382220564" sldId="282"/>
            <ac:spMk id="3" creationId="{C9B8A172-2A2D-4F8C-BE0D-F7C448E74E5B}"/>
          </ac:spMkLst>
        </pc:spChg>
        <pc:spChg chg="add mod">
          <ac:chgData name="Bob Rubocki" userId="989252e2-5356-45ae-9382-2bd2b7697719" providerId="ADAL" clId="{D6ECEA9E-703C-4DFA-8CF2-AA24AF230B7B}" dt="2019-03-12T04:28:43.242" v="5584" actId="1076"/>
          <ac:spMkLst>
            <pc:docMk/>
            <pc:sldMk cId="382220564" sldId="282"/>
            <ac:spMk id="4" creationId="{55E38570-69BC-45A2-AF93-E594D1B0773F}"/>
          </ac:spMkLst>
        </pc:spChg>
      </pc:sldChg>
      <pc:sldChg chg="addSp delSp modSp add">
        <pc:chgData name="Bob Rubocki" userId="989252e2-5356-45ae-9382-2bd2b7697719" providerId="ADAL" clId="{D6ECEA9E-703C-4DFA-8CF2-AA24AF230B7B}" dt="2019-03-12T01:34:35.876" v="4214" actId="20577"/>
        <pc:sldMkLst>
          <pc:docMk/>
          <pc:sldMk cId="1460708008" sldId="283"/>
        </pc:sldMkLst>
        <pc:spChg chg="del">
          <ac:chgData name="Bob Rubocki" userId="989252e2-5356-45ae-9382-2bd2b7697719" providerId="ADAL" clId="{D6ECEA9E-703C-4DFA-8CF2-AA24AF230B7B}" dt="2019-03-11T01:52:43.282" v="896"/>
          <ac:spMkLst>
            <pc:docMk/>
            <pc:sldMk cId="1460708008" sldId="283"/>
            <ac:spMk id="2" creationId="{4668B9A1-BF99-4114-823F-981BE0A28444}"/>
          </ac:spMkLst>
        </pc:spChg>
        <pc:spChg chg="del">
          <ac:chgData name="Bob Rubocki" userId="989252e2-5356-45ae-9382-2bd2b7697719" providerId="ADAL" clId="{D6ECEA9E-703C-4DFA-8CF2-AA24AF230B7B}" dt="2019-03-11T01:52:43.282" v="896"/>
          <ac:spMkLst>
            <pc:docMk/>
            <pc:sldMk cId="1460708008" sldId="283"/>
            <ac:spMk id="3" creationId="{1770511B-C8C8-4056-80A2-F3923EB21517}"/>
          </ac:spMkLst>
        </pc:spChg>
        <pc:spChg chg="add del mod">
          <ac:chgData name="Bob Rubocki" userId="989252e2-5356-45ae-9382-2bd2b7697719" providerId="ADAL" clId="{D6ECEA9E-703C-4DFA-8CF2-AA24AF230B7B}" dt="2019-03-11T01:52:56.708" v="897"/>
          <ac:spMkLst>
            <pc:docMk/>
            <pc:sldMk cId="1460708008" sldId="283"/>
            <ac:spMk id="4" creationId="{659F8137-75A4-436C-B361-639EFBF4FE5B}"/>
          </ac:spMkLst>
        </pc:spChg>
        <pc:spChg chg="add del mod">
          <ac:chgData name="Bob Rubocki" userId="989252e2-5356-45ae-9382-2bd2b7697719" providerId="ADAL" clId="{D6ECEA9E-703C-4DFA-8CF2-AA24AF230B7B}" dt="2019-03-11T01:53:05.951" v="898"/>
          <ac:spMkLst>
            <pc:docMk/>
            <pc:sldMk cId="1460708008" sldId="283"/>
            <ac:spMk id="5" creationId="{BE2821F8-41B1-46D3-A76C-6D3AED5845F3}"/>
          </ac:spMkLst>
        </pc:spChg>
        <pc:spChg chg="add del mod">
          <ac:chgData name="Bob Rubocki" userId="989252e2-5356-45ae-9382-2bd2b7697719" providerId="ADAL" clId="{D6ECEA9E-703C-4DFA-8CF2-AA24AF230B7B}" dt="2019-03-11T01:53:05.951" v="898"/>
          <ac:spMkLst>
            <pc:docMk/>
            <pc:sldMk cId="1460708008" sldId="283"/>
            <ac:spMk id="6" creationId="{AAD678EC-7135-4CEB-B161-4B5087218CFC}"/>
          </ac:spMkLst>
        </pc:spChg>
        <pc:spChg chg="add del mod">
          <ac:chgData name="Bob Rubocki" userId="989252e2-5356-45ae-9382-2bd2b7697719" providerId="ADAL" clId="{D6ECEA9E-703C-4DFA-8CF2-AA24AF230B7B}" dt="2019-03-11T01:53:05.951" v="898"/>
          <ac:spMkLst>
            <pc:docMk/>
            <pc:sldMk cId="1460708008" sldId="283"/>
            <ac:spMk id="7" creationId="{6D14E32F-5CD0-46FD-9355-6C481828EFE3}"/>
          </ac:spMkLst>
        </pc:spChg>
        <pc:spChg chg="add del mod">
          <ac:chgData name="Bob Rubocki" userId="989252e2-5356-45ae-9382-2bd2b7697719" providerId="ADAL" clId="{D6ECEA9E-703C-4DFA-8CF2-AA24AF230B7B}" dt="2019-03-11T01:53:16.892" v="899"/>
          <ac:spMkLst>
            <pc:docMk/>
            <pc:sldMk cId="1460708008" sldId="283"/>
            <ac:spMk id="8" creationId="{62CCCCCE-8A7F-4528-AB26-C10F286F46B7}"/>
          </ac:spMkLst>
        </pc:spChg>
        <pc:spChg chg="add del mod">
          <ac:chgData name="Bob Rubocki" userId="989252e2-5356-45ae-9382-2bd2b7697719" providerId="ADAL" clId="{D6ECEA9E-703C-4DFA-8CF2-AA24AF230B7B}" dt="2019-03-11T01:53:16.892" v="899"/>
          <ac:spMkLst>
            <pc:docMk/>
            <pc:sldMk cId="1460708008" sldId="283"/>
            <ac:spMk id="9" creationId="{74267761-6D52-4F3D-829D-17812CDF7CE7}"/>
          </ac:spMkLst>
        </pc:spChg>
        <pc:spChg chg="add del mod">
          <ac:chgData name="Bob Rubocki" userId="989252e2-5356-45ae-9382-2bd2b7697719" providerId="ADAL" clId="{D6ECEA9E-703C-4DFA-8CF2-AA24AF230B7B}" dt="2019-03-11T01:53:16.892" v="899"/>
          <ac:spMkLst>
            <pc:docMk/>
            <pc:sldMk cId="1460708008" sldId="283"/>
            <ac:spMk id="10" creationId="{4A095ABD-E6BE-400E-A64A-1CBFC906EF9E}"/>
          </ac:spMkLst>
        </pc:spChg>
        <pc:spChg chg="add del mod">
          <ac:chgData name="Bob Rubocki" userId="989252e2-5356-45ae-9382-2bd2b7697719" providerId="ADAL" clId="{D6ECEA9E-703C-4DFA-8CF2-AA24AF230B7B}" dt="2019-03-11T01:53:16.892" v="899"/>
          <ac:spMkLst>
            <pc:docMk/>
            <pc:sldMk cId="1460708008" sldId="283"/>
            <ac:spMk id="11" creationId="{A16C1E48-9608-417B-BADD-E1EF809A7A0E}"/>
          </ac:spMkLst>
        </pc:spChg>
        <pc:spChg chg="add del mod">
          <ac:chgData name="Bob Rubocki" userId="989252e2-5356-45ae-9382-2bd2b7697719" providerId="ADAL" clId="{D6ECEA9E-703C-4DFA-8CF2-AA24AF230B7B}" dt="2019-03-11T01:53:16.892" v="899"/>
          <ac:spMkLst>
            <pc:docMk/>
            <pc:sldMk cId="1460708008" sldId="283"/>
            <ac:spMk id="12" creationId="{8B409C25-2DD4-4393-9127-C70C60EC3619}"/>
          </ac:spMkLst>
        </pc:spChg>
        <pc:spChg chg="add del mod">
          <ac:chgData name="Bob Rubocki" userId="989252e2-5356-45ae-9382-2bd2b7697719" providerId="ADAL" clId="{D6ECEA9E-703C-4DFA-8CF2-AA24AF230B7B}" dt="2019-03-11T01:53:16.892" v="899"/>
          <ac:spMkLst>
            <pc:docMk/>
            <pc:sldMk cId="1460708008" sldId="283"/>
            <ac:spMk id="13" creationId="{CF15D65E-9B67-47DF-964A-8FB5829A5FD7}"/>
          </ac:spMkLst>
        </pc:spChg>
        <pc:spChg chg="add del mod">
          <ac:chgData name="Bob Rubocki" userId="989252e2-5356-45ae-9382-2bd2b7697719" providerId="ADAL" clId="{D6ECEA9E-703C-4DFA-8CF2-AA24AF230B7B}" dt="2019-03-11T01:53:16.892" v="899"/>
          <ac:spMkLst>
            <pc:docMk/>
            <pc:sldMk cId="1460708008" sldId="283"/>
            <ac:spMk id="14" creationId="{47A9E16D-D1DD-40C1-81CD-80BC1A303C8E}"/>
          </ac:spMkLst>
        </pc:spChg>
        <pc:spChg chg="add del mod">
          <ac:chgData name="Bob Rubocki" userId="989252e2-5356-45ae-9382-2bd2b7697719" providerId="ADAL" clId="{D6ECEA9E-703C-4DFA-8CF2-AA24AF230B7B}" dt="2019-03-11T01:53:16.892" v="899"/>
          <ac:spMkLst>
            <pc:docMk/>
            <pc:sldMk cId="1460708008" sldId="283"/>
            <ac:spMk id="15" creationId="{04FB96FD-EF2E-4D59-AE05-21123A085498}"/>
          </ac:spMkLst>
        </pc:spChg>
        <pc:spChg chg="add mod">
          <ac:chgData name="Bob Rubocki" userId="989252e2-5356-45ae-9382-2bd2b7697719" providerId="ADAL" clId="{D6ECEA9E-703C-4DFA-8CF2-AA24AF230B7B}" dt="2019-03-11T10:24:51.538" v="1643" actId="1076"/>
          <ac:spMkLst>
            <pc:docMk/>
            <pc:sldMk cId="1460708008" sldId="283"/>
            <ac:spMk id="16" creationId="{88480C6D-543F-4F1A-8714-5E2C78B7A102}"/>
          </ac:spMkLst>
        </pc:spChg>
        <pc:spChg chg="add mod">
          <ac:chgData name="Bob Rubocki" userId="989252e2-5356-45ae-9382-2bd2b7697719" providerId="ADAL" clId="{D6ECEA9E-703C-4DFA-8CF2-AA24AF230B7B}" dt="2019-03-12T01:34:35.876" v="4214" actId="20577"/>
          <ac:spMkLst>
            <pc:docMk/>
            <pc:sldMk cId="1460708008" sldId="283"/>
            <ac:spMk id="17" creationId="{8907AB5E-ADFA-4F4A-BCB0-B1C622A6B034}"/>
          </ac:spMkLst>
        </pc:spChg>
        <pc:picChg chg="add mod">
          <ac:chgData name="Bob Rubocki" userId="989252e2-5356-45ae-9382-2bd2b7697719" providerId="ADAL" clId="{D6ECEA9E-703C-4DFA-8CF2-AA24AF230B7B}" dt="2019-03-11T13:23:50.828" v="1781" actId="1076"/>
          <ac:picMkLst>
            <pc:docMk/>
            <pc:sldMk cId="1460708008" sldId="283"/>
            <ac:picMk id="18" creationId="{9A0C2820-1871-4E6B-ADD6-B65DCD5488E6}"/>
          </ac:picMkLst>
        </pc:picChg>
      </pc:sldChg>
      <pc:sldChg chg="delSp modSp add">
        <pc:chgData name="Bob Rubocki" userId="989252e2-5356-45ae-9382-2bd2b7697719" providerId="ADAL" clId="{D6ECEA9E-703C-4DFA-8CF2-AA24AF230B7B}" dt="2019-03-11T01:32:31.085" v="893" actId="1076"/>
        <pc:sldMkLst>
          <pc:docMk/>
          <pc:sldMk cId="566566346" sldId="342"/>
        </pc:sldMkLst>
        <pc:spChg chg="mod">
          <ac:chgData name="Bob Rubocki" userId="989252e2-5356-45ae-9382-2bd2b7697719" providerId="ADAL" clId="{D6ECEA9E-703C-4DFA-8CF2-AA24AF230B7B}" dt="2019-03-11T01:32:25.145" v="892" actId="1076"/>
          <ac:spMkLst>
            <pc:docMk/>
            <pc:sldMk cId="566566346" sldId="342"/>
            <ac:spMk id="3" creationId="{C7388634-FC85-47ED-8DFF-BFD9A7907BA2}"/>
          </ac:spMkLst>
        </pc:spChg>
        <pc:spChg chg="del mod">
          <ac:chgData name="Bob Rubocki" userId="989252e2-5356-45ae-9382-2bd2b7697719" providerId="ADAL" clId="{D6ECEA9E-703C-4DFA-8CF2-AA24AF230B7B}" dt="2019-03-11T01:32:01.461" v="889"/>
          <ac:spMkLst>
            <pc:docMk/>
            <pc:sldMk cId="566566346" sldId="342"/>
            <ac:spMk id="4" creationId="{BEB0A1DE-97B2-486B-807C-ED038B14EE48}"/>
          </ac:spMkLst>
        </pc:spChg>
        <pc:picChg chg="mod">
          <ac:chgData name="Bob Rubocki" userId="989252e2-5356-45ae-9382-2bd2b7697719" providerId="ADAL" clId="{D6ECEA9E-703C-4DFA-8CF2-AA24AF230B7B}" dt="2019-03-11T01:32:31.085" v="893" actId="1076"/>
          <ac:picMkLst>
            <pc:docMk/>
            <pc:sldMk cId="566566346" sldId="342"/>
            <ac:picMk id="9" creationId="{10F0E0A5-50C1-4A77-86EA-BF164AE0A36F}"/>
          </ac:picMkLst>
        </pc:picChg>
      </pc:sldChg>
      <pc:sldChg chg="addSp modSp add ord">
        <pc:chgData name="Bob Rubocki" userId="989252e2-5356-45ae-9382-2bd2b7697719" providerId="ADAL" clId="{D6ECEA9E-703C-4DFA-8CF2-AA24AF230B7B}" dt="2019-03-12T14:23:20.297" v="5779" actId="20577"/>
        <pc:sldMkLst>
          <pc:docMk/>
          <pc:sldMk cId="1395830148" sldId="343"/>
        </pc:sldMkLst>
        <pc:spChg chg="mod">
          <ac:chgData name="Bob Rubocki" userId="989252e2-5356-45ae-9382-2bd2b7697719" providerId="ADAL" clId="{D6ECEA9E-703C-4DFA-8CF2-AA24AF230B7B}" dt="2019-03-12T03:29:55.003" v="4956" actId="1076"/>
          <ac:spMkLst>
            <pc:docMk/>
            <pc:sldMk cId="1395830148" sldId="343"/>
            <ac:spMk id="2" creationId="{D8556F13-CDE3-4AF6-81D7-070C23F6D689}"/>
          </ac:spMkLst>
        </pc:spChg>
        <pc:spChg chg="mod">
          <ac:chgData name="Bob Rubocki" userId="989252e2-5356-45ae-9382-2bd2b7697719" providerId="ADAL" clId="{D6ECEA9E-703C-4DFA-8CF2-AA24AF230B7B}" dt="2019-03-12T14:23:20.297" v="5779" actId="20577"/>
          <ac:spMkLst>
            <pc:docMk/>
            <pc:sldMk cId="1395830148" sldId="343"/>
            <ac:spMk id="3" creationId="{FB1CBF1D-0FFF-4901-9366-A3B1A7DD4A5A}"/>
          </ac:spMkLst>
        </pc:spChg>
        <pc:picChg chg="add mod">
          <ac:chgData name="Bob Rubocki" userId="989252e2-5356-45ae-9382-2bd2b7697719" providerId="ADAL" clId="{D6ECEA9E-703C-4DFA-8CF2-AA24AF230B7B}" dt="2019-03-11T19:46:36.767" v="3554" actId="1076"/>
          <ac:picMkLst>
            <pc:docMk/>
            <pc:sldMk cId="1395830148" sldId="343"/>
            <ac:picMk id="4" creationId="{9AF5B829-2C57-4623-88E0-D7D293738BC5}"/>
          </ac:picMkLst>
        </pc:picChg>
      </pc:sldChg>
      <pc:sldChg chg="modSp add">
        <pc:chgData name="Bob Rubocki" userId="989252e2-5356-45ae-9382-2bd2b7697719" providerId="ADAL" clId="{D6ECEA9E-703C-4DFA-8CF2-AA24AF230B7B}" dt="2019-03-12T04:04:01.866" v="5258" actId="115"/>
        <pc:sldMkLst>
          <pc:docMk/>
          <pc:sldMk cId="1867743130" sldId="344"/>
        </pc:sldMkLst>
        <pc:spChg chg="mod">
          <ac:chgData name="Bob Rubocki" userId="989252e2-5356-45ae-9382-2bd2b7697719" providerId="ADAL" clId="{D6ECEA9E-703C-4DFA-8CF2-AA24AF230B7B}" dt="2019-03-12T04:04:01.866" v="5258" actId="115"/>
          <ac:spMkLst>
            <pc:docMk/>
            <pc:sldMk cId="1867743130" sldId="344"/>
            <ac:spMk id="2" creationId="{D9BA2CC4-8168-4A29-9F8A-C9F957AEB66A}"/>
          </ac:spMkLst>
        </pc:spChg>
        <pc:spChg chg="mod">
          <ac:chgData name="Bob Rubocki" userId="989252e2-5356-45ae-9382-2bd2b7697719" providerId="ADAL" clId="{D6ECEA9E-703C-4DFA-8CF2-AA24AF230B7B}" dt="2019-03-11T02:00:18.257" v="981" actId="20577"/>
          <ac:spMkLst>
            <pc:docMk/>
            <pc:sldMk cId="1867743130" sldId="344"/>
            <ac:spMk id="3" creationId="{A58C6FC7-3E71-4DB4-985D-7DBCC59663FA}"/>
          </ac:spMkLst>
        </pc:spChg>
      </pc:sldChg>
      <pc:sldChg chg="modSp add del">
        <pc:chgData name="Bob Rubocki" userId="989252e2-5356-45ae-9382-2bd2b7697719" providerId="ADAL" clId="{D6ECEA9E-703C-4DFA-8CF2-AA24AF230B7B}" dt="2019-03-11T17:59:38.659" v="3356" actId="2696"/>
        <pc:sldMkLst>
          <pc:docMk/>
          <pc:sldMk cId="2800058560" sldId="345"/>
        </pc:sldMkLst>
        <pc:spChg chg="mod">
          <ac:chgData name="Bob Rubocki" userId="989252e2-5356-45ae-9382-2bd2b7697719" providerId="ADAL" clId="{D6ECEA9E-703C-4DFA-8CF2-AA24AF230B7B}" dt="2019-03-11T02:42:44.747" v="1136" actId="14100"/>
          <ac:spMkLst>
            <pc:docMk/>
            <pc:sldMk cId="2800058560" sldId="345"/>
            <ac:spMk id="3" creationId="{8AAD5AE4-52CB-4404-9D4F-5126CADBA3B5}"/>
          </ac:spMkLst>
        </pc:spChg>
      </pc:sldChg>
      <pc:sldChg chg="addSp modSp add">
        <pc:chgData name="Bob Rubocki" userId="989252e2-5356-45ae-9382-2bd2b7697719" providerId="ADAL" clId="{D6ECEA9E-703C-4DFA-8CF2-AA24AF230B7B}" dt="2019-03-11T14:17:05.049" v="2314" actId="1076"/>
        <pc:sldMkLst>
          <pc:docMk/>
          <pc:sldMk cId="3197219192" sldId="346"/>
        </pc:sldMkLst>
        <pc:spChg chg="mod">
          <ac:chgData name="Bob Rubocki" userId="989252e2-5356-45ae-9382-2bd2b7697719" providerId="ADAL" clId="{D6ECEA9E-703C-4DFA-8CF2-AA24AF230B7B}" dt="2019-03-11T03:29:10.762" v="1296" actId="20577"/>
          <ac:spMkLst>
            <pc:docMk/>
            <pc:sldMk cId="3197219192" sldId="346"/>
            <ac:spMk id="2" creationId="{CA0755E2-0CD4-4AE4-A55C-B8817FE688C3}"/>
          </ac:spMkLst>
        </pc:spChg>
        <pc:spChg chg="mod">
          <ac:chgData name="Bob Rubocki" userId="989252e2-5356-45ae-9382-2bd2b7697719" providerId="ADAL" clId="{D6ECEA9E-703C-4DFA-8CF2-AA24AF230B7B}" dt="2019-03-11T03:17:35.468" v="1229" actId="20577"/>
          <ac:spMkLst>
            <pc:docMk/>
            <pc:sldMk cId="3197219192" sldId="346"/>
            <ac:spMk id="3" creationId="{F6F591CC-A49B-43D7-8BCC-71078F04CBB0}"/>
          </ac:spMkLst>
        </pc:spChg>
        <pc:picChg chg="add mod">
          <ac:chgData name="Bob Rubocki" userId="989252e2-5356-45ae-9382-2bd2b7697719" providerId="ADAL" clId="{D6ECEA9E-703C-4DFA-8CF2-AA24AF230B7B}" dt="2019-03-11T14:17:05.049" v="2314" actId="1076"/>
          <ac:picMkLst>
            <pc:docMk/>
            <pc:sldMk cId="3197219192" sldId="346"/>
            <ac:picMk id="5" creationId="{3132690E-97C7-41D7-B7EC-4B84C103217F}"/>
          </ac:picMkLst>
        </pc:picChg>
      </pc:sldChg>
      <pc:sldChg chg="addSp delSp modSp add ord">
        <pc:chgData name="Bob Rubocki" userId="989252e2-5356-45ae-9382-2bd2b7697719" providerId="ADAL" clId="{D6ECEA9E-703C-4DFA-8CF2-AA24AF230B7B}" dt="2019-03-11T03:51:17.374" v="1357" actId="1076"/>
        <pc:sldMkLst>
          <pc:docMk/>
          <pc:sldMk cId="141919621" sldId="347"/>
        </pc:sldMkLst>
        <pc:spChg chg="add mod">
          <ac:chgData name="Bob Rubocki" userId="989252e2-5356-45ae-9382-2bd2b7697719" providerId="ADAL" clId="{D6ECEA9E-703C-4DFA-8CF2-AA24AF230B7B}" dt="2019-03-11T03:46:45.049" v="1321" actId="20577"/>
          <ac:spMkLst>
            <pc:docMk/>
            <pc:sldMk cId="141919621" sldId="347"/>
            <ac:spMk id="6" creationId="{0BB69F04-EFF9-4EF3-ABB3-FF342DC0E838}"/>
          </ac:spMkLst>
        </pc:spChg>
        <pc:spChg chg="add del mod">
          <ac:chgData name="Bob Rubocki" userId="989252e2-5356-45ae-9382-2bd2b7697719" providerId="ADAL" clId="{D6ECEA9E-703C-4DFA-8CF2-AA24AF230B7B}" dt="2019-03-11T03:46:48.198" v="1322" actId="478"/>
          <ac:spMkLst>
            <pc:docMk/>
            <pc:sldMk cId="141919621" sldId="347"/>
            <ac:spMk id="7" creationId="{018AF32C-39F2-4900-8524-AC782C0C8297}"/>
          </ac:spMkLst>
        </pc:spChg>
        <pc:grpChg chg="add mod">
          <ac:chgData name="Bob Rubocki" userId="989252e2-5356-45ae-9382-2bd2b7697719" providerId="ADAL" clId="{D6ECEA9E-703C-4DFA-8CF2-AA24AF230B7B}" dt="2019-03-11T03:51:13.891" v="1356" actId="1076"/>
          <ac:grpSpMkLst>
            <pc:docMk/>
            <pc:sldMk cId="141919621" sldId="347"/>
            <ac:grpSpMk id="10" creationId="{770BB610-DF33-445E-AF38-E395FF6BE12D}"/>
          </ac:grpSpMkLst>
        </pc:grpChg>
        <pc:graphicFrameChg chg="add del mod">
          <ac:chgData name="Bob Rubocki" userId="989252e2-5356-45ae-9382-2bd2b7697719" providerId="ADAL" clId="{D6ECEA9E-703C-4DFA-8CF2-AA24AF230B7B}" dt="2019-03-11T03:49:03.932" v="1344" actId="478"/>
          <ac:graphicFrameMkLst>
            <pc:docMk/>
            <pc:sldMk cId="141919621" sldId="347"/>
            <ac:graphicFrameMk id="8" creationId="{86DC6003-30F6-4AA6-9A2D-38A046A5A58D}"/>
          </ac:graphicFrameMkLst>
        </pc:graphicFrameChg>
        <pc:picChg chg="add mod">
          <ac:chgData name="Bob Rubocki" userId="989252e2-5356-45ae-9382-2bd2b7697719" providerId="ADAL" clId="{D6ECEA9E-703C-4DFA-8CF2-AA24AF230B7B}" dt="2019-03-11T03:51:17.374" v="1357" actId="1076"/>
          <ac:picMkLst>
            <pc:docMk/>
            <pc:sldMk cId="141919621" sldId="347"/>
            <ac:picMk id="2" creationId="{AB0A2735-20FF-4002-B93C-0AC7FF98ACBE}"/>
          </ac:picMkLst>
        </pc:picChg>
        <pc:picChg chg="add mod">
          <ac:chgData name="Bob Rubocki" userId="989252e2-5356-45ae-9382-2bd2b7697719" providerId="ADAL" clId="{D6ECEA9E-703C-4DFA-8CF2-AA24AF230B7B}" dt="2019-03-11T03:50:33.552" v="1352" actId="2085"/>
          <ac:picMkLst>
            <pc:docMk/>
            <pc:sldMk cId="141919621" sldId="347"/>
            <ac:picMk id="3" creationId="{83994199-CA37-4D97-A3F5-136ED50A5B34}"/>
          </ac:picMkLst>
        </pc:picChg>
        <pc:picChg chg="add mod">
          <ac:chgData name="Bob Rubocki" userId="989252e2-5356-45ae-9382-2bd2b7697719" providerId="ADAL" clId="{D6ECEA9E-703C-4DFA-8CF2-AA24AF230B7B}" dt="2019-03-11T03:50:33.552" v="1352" actId="2085"/>
          <ac:picMkLst>
            <pc:docMk/>
            <pc:sldMk cId="141919621" sldId="347"/>
            <ac:picMk id="4" creationId="{B484A169-D769-4CB1-8724-BC692A82F842}"/>
          </ac:picMkLst>
        </pc:picChg>
        <pc:picChg chg="add mod">
          <ac:chgData name="Bob Rubocki" userId="989252e2-5356-45ae-9382-2bd2b7697719" providerId="ADAL" clId="{D6ECEA9E-703C-4DFA-8CF2-AA24AF230B7B}" dt="2019-03-11T03:51:08.892" v="1353" actId="164"/>
          <ac:picMkLst>
            <pc:docMk/>
            <pc:sldMk cId="141919621" sldId="347"/>
            <ac:picMk id="5" creationId="{ADD0359E-0F67-43BF-8916-1C42F37FB5F5}"/>
          </ac:picMkLst>
        </pc:picChg>
        <pc:picChg chg="add mod">
          <ac:chgData name="Bob Rubocki" userId="989252e2-5356-45ae-9382-2bd2b7697719" providerId="ADAL" clId="{D6ECEA9E-703C-4DFA-8CF2-AA24AF230B7B}" dt="2019-03-11T03:51:08.892" v="1353" actId="164"/>
          <ac:picMkLst>
            <pc:docMk/>
            <pc:sldMk cId="141919621" sldId="347"/>
            <ac:picMk id="9" creationId="{1043C80F-2AF7-4802-8692-3C5E1EE94EFB}"/>
          </ac:picMkLst>
        </pc:picChg>
      </pc:sldChg>
      <pc:sldChg chg="addSp delSp modSp add ord">
        <pc:chgData name="Bob Rubocki" userId="989252e2-5356-45ae-9382-2bd2b7697719" providerId="ADAL" clId="{D6ECEA9E-703C-4DFA-8CF2-AA24AF230B7B}" dt="2019-03-11T17:09:14.077" v="3347" actId="1582"/>
        <pc:sldMkLst>
          <pc:docMk/>
          <pc:sldMk cId="4074409639" sldId="348"/>
        </pc:sldMkLst>
        <pc:spChg chg="mod">
          <ac:chgData name="Bob Rubocki" userId="989252e2-5356-45ae-9382-2bd2b7697719" providerId="ADAL" clId="{D6ECEA9E-703C-4DFA-8CF2-AA24AF230B7B}" dt="2019-03-11T10:04:01.569" v="1417" actId="14100"/>
          <ac:spMkLst>
            <pc:docMk/>
            <pc:sldMk cId="4074409639" sldId="348"/>
            <ac:spMk id="2" creationId="{23535C10-BD9B-4DA5-94DB-9F6E871FC978}"/>
          </ac:spMkLst>
        </pc:spChg>
        <pc:spChg chg="mod">
          <ac:chgData name="Bob Rubocki" userId="989252e2-5356-45ae-9382-2bd2b7697719" providerId="ADAL" clId="{D6ECEA9E-703C-4DFA-8CF2-AA24AF230B7B}" dt="2019-03-11T09:58:14.084" v="1393" actId="20577"/>
          <ac:spMkLst>
            <pc:docMk/>
            <pc:sldMk cId="4074409639" sldId="348"/>
            <ac:spMk id="3" creationId="{4ADE12BE-7C73-411F-A7B8-F70726E8ADAA}"/>
          </ac:spMkLst>
        </pc:spChg>
        <pc:spChg chg="add del mod">
          <ac:chgData name="Bob Rubocki" userId="989252e2-5356-45ae-9382-2bd2b7697719" providerId="ADAL" clId="{D6ECEA9E-703C-4DFA-8CF2-AA24AF230B7B}" dt="2019-03-11T10:01:22.581" v="1396" actId="478"/>
          <ac:spMkLst>
            <pc:docMk/>
            <pc:sldMk cId="4074409639" sldId="348"/>
            <ac:spMk id="4" creationId="{E02F78EC-EE19-4B86-B225-FD9666921B84}"/>
          </ac:spMkLst>
        </pc:spChg>
        <pc:spChg chg="add del mod">
          <ac:chgData name="Bob Rubocki" userId="989252e2-5356-45ae-9382-2bd2b7697719" providerId="ADAL" clId="{D6ECEA9E-703C-4DFA-8CF2-AA24AF230B7B}" dt="2019-03-11T17:02:27.707" v="3259" actId="478"/>
          <ac:spMkLst>
            <pc:docMk/>
            <pc:sldMk cId="4074409639" sldId="348"/>
            <ac:spMk id="6" creationId="{FB4D5BA2-996F-44B7-8163-698C65CE3EFD}"/>
          </ac:spMkLst>
        </pc:spChg>
        <pc:picChg chg="add del mod">
          <ac:chgData name="Bob Rubocki" userId="989252e2-5356-45ae-9382-2bd2b7697719" providerId="ADAL" clId="{D6ECEA9E-703C-4DFA-8CF2-AA24AF230B7B}" dt="2019-03-11T17:08:52.708" v="3343" actId="478"/>
          <ac:picMkLst>
            <pc:docMk/>
            <pc:sldMk cId="4074409639" sldId="348"/>
            <ac:picMk id="4" creationId="{ACAF16C2-5EDE-479C-8ABA-FEB96CEDC7CA}"/>
          </ac:picMkLst>
        </pc:picChg>
        <pc:picChg chg="add del mod">
          <ac:chgData name="Bob Rubocki" userId="989252e2-5356-45ae-9382-2bd2b7697719" providerId="ADAL" clId="{D6ECEA9E-703C-4DFA-8CF2-AA24AF230B7B}" dt="2019-03-11T10:06:04.634" v="1439" actId="478"/>
          <ac:picMkLst>
            <pc:docMk/>
            <pc:sldMk cId="4074409639" sldId="348"/>
            <ac:picMk id="5" creationId="{7B68994B-3B72-460C-AF21-E8C81F621D94}"/>
          </ac:picMkLst>
        </pc:picChg>
        <pc:picChg chg="add mod">
          <ac:chgData name="Bob Rubocki" userId="989252e2-5356-45ae-9382-2bd2b7697719" providerId="ADAL" clId="{D6ECEA9E-703C-4DFA-8CF2-AA24AF230B7B}" dt="2019-03-11T17:09:14.077" v="3347" actId="1582"/>
          <ac:picMkLst>
            <pc:docMk/>
            <pc:sldMk cId="4074409639" sldId="348"/>
            <ac:picMk id="5" creationId="{89105126-7FE6-4E12-B464-1D00CA768784}"/>
          </ac:picMkLst>
        </pc:picChg>
        <pc:picChg chg="add mod">
          <ac:chgData name="Bob Rubocki" userId="989252e2-5356-45ae-9382-2bd2b7697719" providerId="ADAL" clId="{D6ECEA9E-703C-4DFA-8CF2-AA24AF230B7B}" dt="2019-03-11T10:06:20.223" v="1441" actId="1582"/>
          <ac:picMkLst>
            <pc:docMk/>
            <pc:sldMk cId="4074409639" sldId="348"/>
            <ac:picMk id="7" creationId="{E5597880-DCEA-40F7-BBDD-942FD7B61452}"/>
          </ac:picMkLst>
        </pc:picChg>
      </pc:sldChg>
      <pc:sldChg chg="addSp delSp modSp add ord modAnim modNotesTx">
        <pc:chgData name="Bob Rubocki" userId="989252e2-5356-45ae-9382-2bd2b7697719" providerId="ADAL" clId="{D6ECEA9E-703C-4DFA-8CF2-AA24AF230B7B}" dt="2019-03-12T04:49:25.130" v="5628" actId="1037"/>
        <pc:sldMkLst>
          <pc:docMk/>
          <pc:sldMk cId="4143100148" sldId="349"/>
        </pc:sldMkLst>
        <pc:spChg chg="del">
          <ac:chgData name="Bob Rubocki" userId="989252e2-5356-45ae-9382-2bd2b7697719" providerId="ADAL" clId="{D6ECEA9E-703C-4DFA-8CF2-AA24AF230B7B}" dt="2019-03-11T10:27:38.396" v="1684" actId="478"/>
          <ac:spMkLst>
            <pc:docMk/>
            <pc:sldMk cId="4143100148" sldId="349"/>
            <ac:spMk id="2" creationId="{7D6ECC8D-E9BC-4513-9358-FCDEDF46E1BC}"/>
          </ac:spMkLst>
        </pc:spChg>
        <pc:spChg chg="mod">
          <ac:chgData name="Bob Rubocki" userId="989252e2-5356-45ae-9382-2bd2b7697719" providerId="ADAL" clId="{D6ECEA9E-703C-4DFA-8CF2-AA24AF230B7B}" dt="2019-03-12T03:35:05.640" v="4972" actId="14100"/>
          <ac:spMkLst>
            <pc:docMk/>
            <pc:sldMk cId="4143100148" sldId="349"/>
            <ac:spMk id="3" creationId="{6E8907E3-0EF4-437D-B7C0-E8064FDC5070}"/>
          </ac:spMkLst>
        </pc:spChg>
        <pc:spChg chg="add mod">
          <ac:chgData name="Bob Rubocki" userId="989252e2-5356-45ae-9382-2bd2b7697719" providerId="ADAL" clId="{D6ECEA9E-703C-4DFA-8CF2-AA24AF230B7B}" dt="2019-03-12T04:49:01.702" v="5602" actId="1037"/>
          <ac:spMkLst>
            <pc:docMk/>
            <pc:sldMk cId="4143100148" sldId="349"/>
            <ac:spMk id="6" creationId="{8F0929FD-BC1A-4848-AD38-1A4C42992008}"/>
          </ac:spMkLst>
        </pc:spChg>
        <pc:spChg chg="add mod">
          <ac:chgData name="Bob Rubocki" userId="989252e2-5356-45ae-9382-2bd2b7697719" providerId="ADAL" clId="{D6ECEA9E-703C-4DFA-8CF2-AA24AF230B7B}" dt="2019-03-12T04:49:01.702" v="5602" actId="1037"/>
          <ac:spMkLst>
            <pc:docMk/>
            <pc:sldMk cId="4143100148" sldId="349"/>
            <ac:spMk id="7" creationId="{DD173522-B432-495B-8055-524F957B7629}"/>
          </ac:spMkLst>
        </pc:spChg>
        <pc:spChg chg="add mod">
          <ac:chgData name="Bob Rubocki" userId="989252e2-5356-45ae-9382-2bd2b7697719" providerId="ADAL" clId="{D6ECEA9E-703C-4DFA-8CF2-AA24AF230B7B}" dt="2019-03-12T04:49:01.702" v="5602" actId="1037"/>
          <ac:spMkLst>
            <pc:docMk/>
            <pc:sldMk cId="4143100148" sldId="349"/>
            <ac:spMk id="8" creationId="{37BE9CEF-5C2A-43B2-B6AA-A4B2CFC7A78E}"/>
          </ac:spMkLst>
        </pc:spChg>
        <pc:spChg chg="add mod">
          <ac:chgData name="Bob Rubocki" userId="989252e2-5356-45ae-9382-2bd2b7697719" providerId="ADAL" clId="{D6ECEA9E-703C-4DFA-8CF2-AA24AF230B7B}" dt="2019-03-12T04:49:13.090" v="5615" actId="1037"/>
          <ac:spMkLst>
            <pc:docMk/>
            <pc:sldMk cId="4143100148" sldId="349"/>
            <ac:spMk id="9" creationId="{3C48A532-F40C-4201-911B-9942374D2864}"/>
          </ac:spMkLst>
        </pc:spChg>
        <pc:spChg chg="add mod">
          <ac:chgData name="Bob Rubocki" userId="989252e2-5356-45ae-9382-2bd2b7697719" providerId="ADAL" clId="{D6ECEA9E-703C-4DFA-8CF2-AA24AF230B7B}" dt="2019-03-12T04:49:20.730" v="5622" actId="1037"/>
          <ac:spMkLst>
            <pc:docMk/>
            <pc:sldMk cId="4143100148" sldId="349"/>
            <ac:spMk id="10" creationId="{7110C2CD-3D86-4E8C-837E-9CAFDE9CF20A}"/>
          </ac:spMkLst>
        </pc:spChg>
        <pc:spChg chg="add mod">
          <ac:chgData name="Bob Rubocki" userId="989252e2-5356-45ae-9382-2bd2b7697719" providerId="ADAL" clId="{D6ECEA9E-703C-4DFA-8CF2-AA24AF230B7B}" dt="2019-03-12T04:49:01.702" v="5602" actId="1037"/>
          <ac:spMkLst>
            <pc:docMk/>
            <pc:sldMk cId="4143100148" sldId="349"/>
            <ac:spMk id="11" creationId="{4AB7081A-5A43-40BD-872D-1B5F3FDF7FAF}"/>
          </ac:spMkLst>
        </pc:spChg>
        <pc:spChg chg="add mod">
          <ac:chgData name="Bob Rubocki" userId="989252e2-5356-45ae-9382-2bd2b7697719" providerId="ADAL" clId="{D6ECEA9E-703C-4DFA-8CF2-AA24AF230B7B}" dt="2019-03-12T04:49:01.702" v="5602" actId="1037"/>
          <ac:spMkLst>
            <pc:docMk/>
            <pc:sldMk cId="4143100148" sldId="349"/>
            <ac:spMk id="12" creationId="{6D36F137-DED8-45C3-A1B9-562083C536AF}"/>
          </ac:spMkLst>
        </pc:spChg>
        <pc:spChg chg="add mod">
          <ac:chgData name="Bob Rubocki" userId="989252e2-5356-45ae-9382-2bd2b7697719" providerId="ADAL" clId="{D6ECEA9E-703C-4DFA-8CF2-AA24AF230B7B}" dt="2019-03-12T04:49:07.440" v="5608" actId="1037"/>
          <ac:spMkLst>
            <pc:docMk/>
            <pc:sldMk cId="4143100148" sldId="349"/>
            <ac:spMk id="13" creationId="{7F7A2DE1-EE1B-49DB-8D2F-FF3AEE58A23C}"/>
          </ac:spMkLst>
        </pc:spChg>
        <pc:spChg chg="add mod">
          <ac:chgData name="Bob Rubocki" userId="989252e2-5356-45ae-9382-2bd2b7697719" providerId="ADAL" clId="{D6ECEA9E-703C-4DFA-8CF2-AA24AF230B7B}" dt="2019-03-12T04:49:25.130" v="5628" actId="1037"/>
          <ac:spMkLst>
            <pc:docMk/>
            <pc:sldMk cId="4143100148" sldId="349"/>
            <ac:spMk id="14" creationId="{C3D262F6-B058-4351-8BD1-EFC97AE612DF}"/>
          </ac:spMkLst>
        </pc:spChg>
        <pc:spChg chg="add mod">
          <ac:chgData name="Bob Rubocki" userId="989252e2-5356-45ae-9382-2bd2b7697719" providerId="ADAL" clId="{D6ECEA9E-703C-4DFA-8CF2-AA24AF230B7B}" dt="2019-03-12T04:49:01.702" v="5602" actId="1037"/>
          <ac:spMkLst>
            <pc:docMk/>
            <pc:sldMk cId="4143100148" sldId="349"/>
            <ac:spMk id="15" creationId="{2DE415F8-25EB-4CA9-B665-BC4FE4007B13}"/>
          </ac:spMkLst>
        </pc:spChg>
        <pc:spChg chg="add mod">
          <ac:chgData name="Bob Rubocki" userId="989252e2-5356-45ae-9382-2bd2b7697719" providerId="ADAL" clId="{D6ECEA9E-703C-4DFA-8CF2-AA24AF230B7B}" dt="2019-03-12T04:49:01.702" v="5602" actId="1037"/>
          <ac:spMkLst>
            <pc:docMk/>
            <pc:sldMk cId="4143100148" sldId="349"/>
            <ac:spMk id="16" creationId="{CD97FD8C-6735-4A2B-BA09-44FF15390927}"/>
          </ac:spMkLst>
        </pc:spChg>
        <pc:spChg chg="add mod">
          <ac:chgData name="Bob Rubocki" userId="989252e2-5356-45ae-9382-2bd2b7697719" providerId="ADAL" clId="{D6ECEA9E-703C-4DFA-8CF2-AA24AF230B7B}" dt="2019-03-12T04:49:01.702" v="5602" actId="1037"/>
          <ac:spMkLst>
            <pc:docMk/>
            <pc:sldMk cId="4143100148" sldId="349"/>
            <ac:spMk id="17" creationId="{1D66D278-10DB-4F84-8010-72E6D28444BD}"/>
          </ac:spMkLst>
        </pc:spChg>
        <pc:spChg chg="add mod">
          <ac:chgData name="Bob Rubocki" userId="989252e2-5356-45ae-9382-2bd2b7697719" providerId="ADAL" clId="{D6ECEA9E-703C-4DFA-8CF2-AA24AF230B7B}" dt="2019-03-11T16:20:02.923" v="2988" actId="403"/>
          <ac:spMkLst>
            <pc:docMk/>
            <pc:sldMk cId="4143100148" sldId="349"/>
            <ac:spMk id="18" creationId="{0F6D5B23-91DC-463C-9089-35AEA51261F0}"/>
          </ac:spMkLst>
        </pc:spChg>
        <pc:picChg chg="add mod">
          <ac:chgData name="Bob Rubocki" userId="989252e2-5356-45ae-9382-2bd2b7697719" providerId="ADAL" clId="{D6ECEA9E-703C-4DFA-8CF2-AA24AF230B7B}" dt="2019-03-12T04:42:03.263" v="5586" actId="14100"/>
          <ac:picMkLst>
            <pc:docMk/>
            <pc:sldMk cId="4143100148" sldId="349"/>
            <ac:picMk id="4" creationId="{AB7726FF-1BCF-4E4F-AA53-6ADDF82549F7}"/>
          </ac:picMkLst>
        </pc:picChg>
        <pc:picChg chg="add mod">
          <ac:chgData name="Bob Rubocki" userId="989252e2-5356-45ae-9382-2bd2b7697719" providerId="ADAL" clId="{D6ECEA9E-703C-4DFA-8CF2-AA24AF230B7B}" dt="2019-03-12T04:42:06.463" v="5595" actId="1037"/>
          <ac:picMkLst>
            <pc:docMk/>
            <pc:sldMk cId="4143100148" sldId="349"/>
            <ac:picMk id="5" creationId="{9F456E02-C317-4557-94D3-5565AB62D39B}"/>
          </ac:picMkLst>
        </pc:picChg>
      </pc:sldChg>
      <pc:sldChg chg="addSp delSp modSp add">
        <pc:chgData name="Bob Rubocki" userId="989252e2-5356-45ae-9382-2bd2b7697719" providerId="ADAL" clId="{D6ECEA9E-703C-4DFA-8CF2-AA24AF230B7B}" dt="2019-03-11T10:14:42.626" v="1467" actId="20577"/>
        <pc:sldMkLst>
          <pc:docMk/>
          <pc:sldMk cId="2935783125" sldId="350"/>
        </pc:sldMkLst>
        <pc:spChg chg="del">
          <ac:chgData name="Bob Rubocki" userId="989252e2-5356-45ae-9382-2bd2b7697719" providerId="ADAL" clId="{D6ECEA9E-703C-4DFA-8CF2-AA24AF230B7B}" dt="2019-03-11T10:14:17.458" v="1445" actId="478"/>
          <ac:spMkLst>
            <pc:docMk/>
            <pc:sldMk cId="2935783125" sldId="350"/>
            <ac:spMk id="2" creationId="{8189FCF5-15FB-4067-A72D-A615BC12B643}"/>
          </ac:spMkLst>
        </pc:spChg>
        <pc:spChg chg="mod">
          <ac:chgData name="Bob Rubocki" userId="989252e2-5356-45ae-9382-2bd2b7697719" providerId="ADAL" clId="{D6ECEA9E-703C-4DFA-8CF2-AA24AF230B7B}" dt="2019-03-11T10:14:42.626" v="1467" actId="20577"/>
          <ac:spMkLst>
            <pc:docMk/>
            <pc:sldMk cId="2935783125" sldId="350"/>
            <ac:spMk id="3" creationId="{79BAEDC8-636E-4934-A6DC-42C1DD8D7EC2}"/>
          </ac:spMkLst>
        </pc:spChg>
        <pc:picChg chg="add mod">
          <ac:chgData name="Bob Rubocki" userId="989252e2-5356-45ae-9382-2bd2b7697719" providerId="ADAL" clId="{D6ECEA9E-703C-4DFA-8CF2-AA24AF230B7B}" dt="2019-03-11T10:14:31.426" v="1450" actId="1582"/>
          <ac:picMkLst>
            <pc:docMk/>
            <pc:sldMk cId="2935783125" sldId="350"/>
            <ac:picMk id="4" creationId="{A63795ED-DAAE-4F90-A628-B2571C985B27}"/>
          </ac:picMkLst>
        </pc:picChg>
      </pc:sldChg>
      <pc:sldChg chg="add del">
        <pc:chgData name="Bob Rubocki" userId="989252e2-5356-45ae-9382-2bd2b7697719" providerId="ADAL" clId="{D6ECEA9E-703C-4DFA-8CF2-AA24AF230B7B}" dt="2019-03-11T14:39:52.462" v="2721" actId="2696"/>
        <pc:sldMkLst>
          <pc:docMk/>
          <pc:sldMk cId="2237229071" sldId="351"/>
        </pc:sldMkLst>
      </pc:sldChg>
      <pc:sldChg chg="addSp delSp modSp add">
        <pc:chgData name="Bob Rubocki" userId="989252e2-5356-45ae-9382-2bd2b7697719" providerId="ADAL" clId="{D6ECEA9E-703C-4DFA-8CF2-AA24AF230B7B}" dt="2019-03-11T16:46:55.584" v="3120" actId="1076"/>
        <pc:sldMkLst>
          <pc:docMk/>
          <pc:sldMk cId="957895434" sldId="352"/>
        </pc:sldMkLst>
        <pc:spChg chg="del">
          <ac:chgData name="Bob Rubocki" userId="989252e2-5356-45ae-9382-2bd2b7697719" providerId="ADAL" clId="{D6ECEA9E-703C-4DFA-8CF2-AA24AF230B7B}" dt="2019-03-11T10:36:22.054" v="1732" actId="1032"/>
          <ac:spMkLst>
            <pc:docMk/>
            <pc:sldMk cId="957895434" sldId="352"/>
            <ac:spMk id="2" creationId="{911443F3-70FB-4265-A4FF-117C3C00A1AA}"/>
          </ac:spMkLst>
        </pc:spChg>
        <pc:spChg chg="mod">
          <ac:chgData name="Bob Rubocki" userId="989252e2-5356-45ae-9382-2bd2b7697719" providerId="ADAL" clId="{D6ECEA9E-703C-4DFA-8CF2-AA24AF230B7B}" dt="2019-03-11T10:30:22.912" v="1731" actId="20577"/>
          <ac:spMkLst>
            <pc:docMk/>
            <pc:sldMk cId="957895434" sldId="352"/>
            <ac:spMk id="3" creationId="{8CFF555B-AAC6-4B0A-A845-57E7884AF7CD}"/>
          </ac:spMkLst>
        </pc:spChg>
        <pc:spChg chg="add del mod">
          <ac:chgData name="Bob Rubocki" userId="989252e2-5356-45ae-9382-2bd2b7697719" providerId="ADAL" clId="{D6ECEA9E-703C-4DFA-8CF2-AA24AF230B7B}" dt="2019-03-11T11:09:29.028" v="1744" actId="478"/>
          <ac:spMkLst>
            <pc:docMk/>
            <pc:sldMk cId="957895434" sldId="352"/>
            <ac:spMk id="5" creationId="{46E45F43-4728-4B49-A21B-4FBB13513359}"/>
          </ac:spMkLst>
        </pc:spChg>
        <pc:graphicFrameChg chg="add del mod">
          <ac:chgData name="Bob Rubocki" userId="989252e2-5356-45ae-9382-2bd2b7697719" providerId="ADAL" clId="{D6ECEA9E-703C-4DFA-8CF2-AA24AF230B7B}" dt="2019-03-11T11:09:26.357" v="1743" actId="478"/>
          <ac:graphicFrameMkLst>
            <pc:docMk/>
            <pc:sldMk cId="957895434" sldId="352"/>
            <ac:graphicFrameMk id="4" creationId="{0F3B9191-BB8E-47FF-A74E-8917CBBA7D04}"/>
          </ac:graphicFrameMkLst>
        </pc:graphicFrameChg>
        <pc:picChg chg="add mod">
          <ac:chgData name="Bob Rubocki" userId="989252e2-5356-45ae-9382-2bd2b7697719" providerId="ADAL" clId="{D6ECEA9E-703C-4DFA-8CF2-AA24AF230B7B}" dt="2019-03-11T16:46:55.584" v="3120" actId="1076"/>
          <ac:picMkLst>
            <pc:docMk/>
            <pc:sldMk cId="957895434" sldId="352"/>
            <ac:picMk id="2" creationId="{B1D240DB-B67A-4802-8FA8-9947C0E62AA2}"/>
          </ac:picMkLst>
        </pc:picChg>
        <pc:picChg chg="add del mod">
          <ac:chgData name="Bob Rubocki" userId="989252e2-5356-45ae-9382-2bd2b7697719" providerId="ADAL" clId="{D6ECEA9E-703C-4DFA-8CF2-AA24AF230B7B}" dt="2019-03-11T16:46:47.905" v="3116" actId="478"/>
          <ac:picMkLst>
            <pc:docMk/>
            <pc:sldMk cId="957895434" sldId="352"/>
            <ac:picMk id="6" creationId="{27406078-CCF2-4374-B0B4-9ABEE36E421E}"/>
          </ac:picMkLst>
        </pc:picChg>
      </pc:sldChg>
      <pc:sldChg chg="addSp delSp modSp ord modTransition">
        <pc:chgData name="Bob Rubocki" userId="989252e2-5356-45ae-9382-2bd2b7697719" providerId="ADAL" clId="{D6ECEA9E-703C-4DFA-8CF2-AA24AF230B7B}" dt="2019-03-11T17:52:54.723" v="3355"/>
        <pc:sldMkLst>
          <pc:docMk/>
          <pc:sldMk cId="3836675433" sldId="4503"/>
        </pc:sldMkLst>
        <pc:spChg chg="add del mod">
          <ac:chgData name="Bob Rubocki" userId="989252e2-5356-45ae-9382-2bd2b7697719" providerId="ADAL" clId="{D6ECEA9E-703C-4DFA-8CF2-AA24AF230B7B}" dt="2019-03-11T13:22:52.556" v="1772" actId="478"/>
          <ac:spMkLst>
            <pc:docMk/>
            <pc:sldMk cId="3836675433" sldId="4503"/>
            <ac:spMk id="2" creationId="{3851A663-0D51-4241-B0FB-F83A3A1102C7}"/>
          </ac:spMkLst>
        </pc:spChg>
        <pc:spChg chg="mod">
          <ac:chgData name="Bob Rubocki" userId="989252e2-5356-45ae-9382-2bd2b7697719" providerId="ADAL" clId="{D6ECEA9E-703C-4DFA-8CF2-AA24AF230B7B}" dt="2019-03-11T13:23:04.888" v="1776" actId="27636"/>
          <ac:spMkLst>
            <pc:docMk/>
            <pc:sldMk cId="3836675433" sldId="4503"/>
            <ac:spMk id="5" creationId="{DD788B1C-554F-4FF4-BBC5-FDFA1BF6F9C2}"/>
          </ac:spMkLst>
        </pc:spChg>
      </pc:sldChg>
      <pc:sldChg chg="addSp delSp modSp modTransition">
        <pc:chgData name="Bob Rubocki" userId="989252e2-5356-45ae-9382-2bd2b7697719" providerId="ADAL" clId="{D6ECEA9E-703C-4DFA-8CF2-AA24AF230B7B}" dt="2019-03-11T12:51:24.380" v="1769" actId="27636"/>
        <pc:sldMkLst>
          <pc:docMk/>
          <pc:sldMk cId="3798237482" sldId="9970"/>
        </pc:sldMkLst>
        <pc:spChg chg="mod">
          <ac:chgData name="Bob Rubocki" userId="989252e2-5356-45ae-9382-2bd2b7697719" providerId="ADAL" clId="{D6ECEA9E-703C-4DFA-8CF2-AA24AF230B7B}" dt="2019-03-11T12:51:24.380" v="1769" actId="27636"/>
          <ac:spMkLst>
            <pc:docMk/>
            <pc:sldMk cId="3798237482" sldId="9970"/>
            <ac:spMk id="2" creationId="{40BEF657-974E-43AD-9DA6-A83C3175BC04}"/>
          </ac:spMkLst>
        </pc:spChg>
        <pc:spChg chg="add del mod">
          <ac:chgData name="Bob Rubocki" userId="989252e2-5356-45ae-9382-2bd2b7697719" providerId="ADAL" clId="{D6ECEA9E-703C-4DFA-8CF2-AA24AF230B7B}" dt="2019-03-11T12:50:25.984" v="1760" actId="478"/>
          <ac:spMkLst>
            <pc:docMk/>
            <pc:sldMk cId="3798237482" sldId="9970"/>
            <ac:spMk id="3" creationId="{6E00D357-B521-4329-87B8-8773B4D0A8F4}"/>
          </ac:spMkLst>
        </pc:spChg>
        <pc:spChg chg="add del mod">
          <ac:chgData name="Bob Rubocki" userId="989252e2-5356-45ae-9382-2bd2b7697719" providerId="ADAL" clId="{D6ECEA9E-703C-4DFA-8CF2-AA24AF230B7B}" dt="2019-03-11T12:50:15.649" v="1754" actId="478"/>
          <ac:spMkLst>
            <pc:docMk/>
            <pc:sldMk cId="3798237482" sldId="9970"/>
            <ac:spMk id="4" creationId="{6F0C806A-61E5-44F2-973A-D37FCDFCC0C0}"/>
          </ac:spMkLst>
        </pc:spChg>
        <pc:spChg chg="add del mod">
          <ac:chgData name="Bob Rubocki" userId="989252e2-5356-45ae-9382-2bd2b7697719" providerId="ADAL" clId="{D6ECEA9E-703C-4DFA-8CF2-AA24AF230B7B}" dt="2019-03-11T12:50:24.425" v="1759" actId="478"/>
          <ac:spMkLst>
            <pc:docMk/>
            <pc:sldMk cId="3798237482" sldId="9970"/>
            <ac:spMk id="5" creationId="{043A86B6-A4B7-4C6B-847E-27845006B955}"/>
          </ac:spMkLst>
        </pc:spChg>
        <pc:spChg chg="mod ord">
          <ac:chgData name="Bob Rubocki" userId="989252e2-5356-45ae-9382-2bd2b7697719" providerId="ADAL" clId="{D6ECEA9E-703C-4DFA-8CF2-AA24AF230B7B}" dt="2019-03-11T12:50:58.422" v="1767" actId="404"/>
          <ac:spMkLst>
            <pc:docMk/>
            <pc:sldMk cId="3798237482" sldId="9970"/>
            <ac:spMk id="9" creationId="{82B4FB82-9727-482D-A079-F0A4842E8CC6}"/>
          </ac:spMkLst>
        </pc:spChg>
        <pc:spChg chg="add del mod">
          <ac:chgData name="Bob Rubocki" userId="989252e2-5356-45ae-9382-2bd2b7697719" providerId="ADAL" clId="{D6ECEA9E-703C-4DFA-8CF2-AA24AF230B7B}" dt="2019-03-11T12:50:20.011" v="1756" actId="478"/>
          <ac:spMkLst>
            <pc:docMk/>
            <pc:sldMk cId="3798237482" sldId="9970"/>
            <ac:spMk id="10" creationId="{C54D1D3E-23DA-445D-A65B-757EA4EFE4C4}"/>
          </ac:spMkLst>
        </pc:spChg>
        <pc:spChg chg="add del mod">
          <ac:chgData name="Bob Rubocki" userId="989252e2-5356-45ae-9382-2bd2b7697719" providerId="ADAL" clId="{D6ECEA9E-703C-4DFA-8CF2-AA24AF230B7B}" dt="2019-03-11T12:50:23.421" v="1758" actId="478"/>
          <ac:spMkLst>
            <pc:docMk/>
            <pc:sldMk cId="3798237482" sldId="9970"/>
            <ac:spMk id="11" creationId="{885B099E-8D68-4913-A331-D1FD3A3CEFEC}"/>
          </ac:spMkLst>
        </pc:spChg>
        <pc:spChg chg="add del mod">
          <ac:chgData name="Bob Rubocki" userId="989252e2-5356-45ae-9382-2bd2b7697719" providerId="ADAL" clId="{D6ECEA9E-703C-4DFA-8CF2-AA24AF230B7B}" dt="2019-03-11T12:50:21.737" v="1757" actId="478"/>
          <ac:spMkLst>
            <pc:docMk/>
            <pc:sldMk cId="3798237482" sldId="9970"/>
            <ac:spMk id="12" creationId="{2D11D532-CDE7-4E81-AFA8-8537A14C74B7}"/>
          </ac:spMkLst>
        </pc:spChg>
        <pc:grpChg chg="mod">
          <ac:chgData name="Bob Rubocki" userId="989252e2-5356-45ae-9382-2bd2b7697719" providerId="ADAL" clId="{D6ECEA9E-703C-4DFA-8CF2-AA24AF230B7B}" dt="2019-03-11T12:50:31.664" v="1762" actId="1076"/>
          <ac:grpSpMkLst>
            <pc:docMk/>
            <pc:sldMk cId="3798237482" sldId="9970"/>
            <ac:grpSpMk id="8" creationId="{DBC3D7D3-34A5-4733-B01A-C3012A8EAAA6}"/>
          </ac:grpSpMkLst>
        </pc:grpChg>
      </pc:sldChg>
      <pc:sldChg chg="addSp delSp modSp add ord">
        <pc:chgData name="Bob Rubocki" userId="989252e2-5356-45ae-9382-2bd2b7697719" providerId="ADAL" clId="{D6ECEA9E-703C-4DFA-8CF2-AA24AF230B7B}" dt="2019-03-12T03:35:19.475" v="4987" actId="27636"/>
        <pc:sldMkLst>
          <pc:docMk/>
          <pc:sldMk cId="295098207" sldId="9971"/>
        </pc:sldMkLst>
        <pc:spChg chg="del">
          <ac:chgData name="Bob Rubocki" userId="989252e2-5356-45ae-9382-2bd2b7697719" providerId="ADAL" clId="{D6ECEA9E-703C-4DFA-8CF2-AA24AF230B7B}" dt="2019-03-11T13:51:01.272" v="1785" actId="478"/>
          <ac:spMkLst>
            <pc:docMk/>
            <pc:sldMk cId="295098207" sldId="9971"/>
            <ac:spMk id="2" creationId="{0F564E8F-2DF5-4DCA-9EE9-7FDF34E61E32}"/>
          </ac:spMkLst>
        </pc:spChg>
        <pc:spChg chg="mod">
          <ac:chgData name="Bob Rubocki" userId="989252e2-5356-45ae-9382-2bd2b7697719" providerId="ADAL" clId="{D6ECEA9E-703C-4DFA-8CF2-AA24AF230B7B}" dt="2019-03-12T03:35:19.475" v="4987" actId="27636"/>
          <ac:spMkLst>
            <pc:docMk/>
            <pc:sldMk cId="295098207" sldId="9971"/>
            <ac:spMk id="3" creationId="{280215C0-A21E-44BE-BDC8-0E52290226CC}"/>
          </ac:spMkLst>
        </pc:spChg>
        <pc:spChg chg="add mod">
          <ac:chgData name="Bob Rubocki" userId="989252e2-5356-45ae-9382-2bd2b7697719" providerId="ADAL" clId="{D6ECEA9E-703C-4DFA-8CF2-AA24AF230B7B}" dt="2019-03-11T16:20:48.788" v="2994" actId="1076"/>
          <ac:spMkLst>
            <pc:docMk/>
            <pc:sldMk cId="295098207" sldId="9971"/>
            <ac:spMk id="7" creationId="{7C295DD3-F6E7-426D-ACDD-2915C145C645}"/>
          </ac:spMkLst>
        </pc:spChg>
        <pc:picChg chg="add del mod">
          <ac:chgData name="Bob Rubocki" userId="989252e2-5356-45ae-9382-2bd2b7697719" providerId="ADAL" clId="{D6ECEA9E-703C-4DFA-8CF2-AA24AF230B7B}" dt="2019-03-11T13:53:22.625" v="1821" actId="478"/>
          <ac:picMkLst>
            <pc:docMk/>
            <pc:sldMk cId="295098207" sldId="9971"/>
            <ac:picMk id="4" creationId="{D19319C2-E1D9-44BC-9CB4-76F68DD9E1B4}"/>
          </ac:picMkLst>
        </pc:picChg>
        <pc:picChg chg="add mod">
          <ac:chgData name="Bob Rubocki" userId="989252e2-5356-45ae-9382-2bd2b7697719" providerId="ADAL" clId="{D6ECEA9E-703C-4DFA-8CF2-AA24AF230B7B}" dt="2019-03-11T16:20:45.768" v="2993" actId="14100"/>
          <ac:picMkLst>
            <pc:docMk/>
            <pc:sldMk cId="295098207" sldId="9971"/>
            <ac:picMk id="5" creationId="{6B80950A-7E86-4636-8C6E-CA60E1E2491E}"/>
          </ac:picMkLst>
        </pc:picChg>
        <pc:picChg chg="add mod">
          <ac:chgData name="Bob Rubocki" userId="989252e2-5356-45ae-9382-2bd2b7697719" providerId="ADAL" clId="{D6ECEA9E-703C-4DFA-8CF2-AA24AF230B7B}" dt="2019-03-11T14:54:52.364" v="2785" actId="1582"/>
          <ac:picMkLst>
            <pc:docMk/>
            <pc:sldMk cId="295098207" sldId="9971"/>
            <ac:picMk id="6" creationId="{010D9FDC-EF31-4D42-B83D-B6482FE194C6}"/>
          </ac:picMkLst>
        </pc:picChg>
      </pc:sldChg>
      <pc:sldChg chg="addSp delSp modSp add">
        <pc:chgData name="Bob Rubocki" userId="989252e2-5356-45ae-9382-2bd2b7697719" providerId="ADAL" clId="{D6ECEA9E-703C-4DFA-8CF2-AA24AF230B7B}" dt="2019-03-12T03:35:38.583" v="5003" actId="14100"/>
        <pc:sldMkLst>
          <pc:docMk/>
          <pc:sldMk cId="4057391804" sldId="9972"/>
        </pc:sldMkLst>
        <pc:spChg chg="del">
          <ac:chgData name="Bob Rubocki" userId="989252e2-5356-45ae-9382-2bd2b7697719" providerId="ADAL" clId="{D6ECEA9E-703C-4DFA-8CF2-AA24AF230B7B}" dt="2019-03-11T16:14:39.304" v="2912" actId="478"/>
          <ac:spMkLst>
            <pc:docMk/>
            <pc:sldMk cId="4057391804" sldId="9972"/>
            <ac:spMk id="2" creationId="{59758F30-FD8E-4B02-A6B3-4225C2C76FEC}"/>
          </ac:spMkLst>
        </pc:spChg>
        <pc:spChg chg="mod">
          <ac:chgData name="Bob Rubocki" userId="989252e2-5356-45ae-9382-2bd2b7697719" providerId="ADAL" clId="{D6ECEA9E-703C-4DFA-8CF2-AA24AF230B7B}" dt="2019-03-12T03:35:38.583" v="5003" actId="14100"/>
          <ac:spMkLst>
            <pc:docMk/>
            <pc:sldMk cId="4057391804" sldId="9972"/>
            <ac:spMk id="3" creationId="{0F39C9CB-F45B-4F30-B92A-3F954CE71547}"/>
          </ac:spMkLst>
        </pc:spChg>
        <pc:spChg chg="add mod">
          <ac:chgData name="Bob Rubocki" userId="989252e2-5356-45ae-9382-2bd2b7697719" providerId="ADAL" clId="{D6ECEA9E-703C-4DFA-8CF2-AA24AF230B7B}" dt="2019-03-11T16:21:48.758" v="3101" actId="403"/>
          <ac:spMkLst>
            <pc:docMk/>
            <pc:sldMk cId="4057391804" sldId="9972"/>
            <ac:spMk id="5" creationId="{2C28EA2A-A05A-45EE-A54A-C7D4F0DD3412}"/>
          </ac:spMkLst>
        </pc:spChg>
        <pc:picChg chg="add del mod">
          <ac:chgData name="Bob Rubocki" userId="989252e2-5356-45ae-9382-2bd2b7697719" providerId="ADAL" clId="{D6ECEA9E-703C-4DFA-8CF2-AA24AF230B7B}" dt="2019-03-11T16:30:02.554" v="3102" actId="478"/>
          <ac:picMkLst>
            <pc:docMk/>
            <pc:sldMk cId="4057391804" sldId="9972"/>
            <ac:picMk id="4" creationId="{DC6E70D6-E8F3-43E9-AF06-A5793302133C}"/>
          </ac:picMkLst>
        </pc:picChg>
        <pc:picChg chg="add mod">
          <ac:chgData name="Bob Rubocki" userId="989252e2-5356-45ae-9382-2bd2b7697719" providerId="ADAL" clId="{D6ECEA9E-703C-4DFA-8CF2-AA24AF230B7B}" dt="2019-03-11T16:30:20.285" v="3115" actId="1582"/>
          <ac:picMkLst>
            <pc:docMk/>
            <pc:sldMk cId="4057391804" sldId="9972"/>
            <ac:picMk id="6" creationId="{73BDEE4E-8EA2-40D1-883F-435D84A345C9}"/>
          </ac:picMkLst>
        </pc:picChg>
        <pc:picChg chg="add mod">
          <ac:chgData name="Bob Rubocki" userId="989252e2-5356-45ae-9382-2bd2b7697719" providerId="ADAL" clId="{D6ECEA9E-703C-4DFA-8CF2-AA24AF230B7B}" dt="2019-03-11T16:18:47.393" v="2979" actId="1076"/>
          <ac:picMkLst>
            <pc:docMk/>
            <pc:sldMk cId="4057391804" sldId="9972"/>
            <ac:picMk id="1026" creationId="{FB822E92-45BB-4E15-A88A-C2958823C545}"/>
          </ac:picMkLst>
        </pc:picChg>
      </pc:sldChg>
      <pc:sldChg chg="addSp delSp modSp add">
        <pc:chgData name="Bob Rubocki" userId="989252e2-5356-45ae-9382-2bd2b7697719" providerId="ADAL" clId="{D6ECEA9E-703C-4DFA-8CF2-AA24AF230B7B}" dt="2019-03-12T03:36:05.933" v="5021" actId="14100"/>
        <pc:sldMkLst>
          <pc:docMk/>
          <pc:sldMk cId="407014547" sldId="9973"/>
        </pc:sldMkLst>
        <pc:spChg chg="del">
          <ac:chgData name="Bob Rubocki" userId="989252e2-5356-45ae-9382-2bd2b7697719" providerId="ADAL" clId="{D6ECEA9E-703C-4DFA-8CF2-AA24AF230B7B}" dt="2019-03-11T16:48:02.042" v="3122" actId="478"/>
          <ac:spMkLst>
            <pc:docMk/>
            <pc:sldMk cId="407014547" sldId="9973"/>
            <ac:spMk id="2" creationId="{1DB4904F-CDDA-4E9D-81F6-E5D4348B77CB}"/>
          </ac:spMkLst>
        </pc:spChg>
        <pc:spChg chg="mod">
          <ac:chgData name="Bob Rubocki" userId="989252e2-5356-45ae-9382-2bd2b7697719" providerId="ADAL" clId="{D6ECEA9E-703C-4DFA-8CF2-AA24AF230B7B}" dt="2019-03-12T03:36:05.933" v="5021" actId="14100"/>
          <ac:spMkLst>
            <pc:docMk/>
            <pc:sldMk cId="407014547" sldId="9973"/>
            <ac:spMk id="3" creationId="{61ECAD83-93C1-4A73-AAF4-F09D9D7E7E5F}"/>
          </ac:spMkLst>
        </pc:spChg>
        <pc:spChg chg="add mod">
          <ac:chgData name="Bob Rubocki" userId="989252e2-5356-45ae-9382-2bd2b7697719" providerId="ADAL" clId="{D6ECEA9E-703C-4DFA-8CF2-AA24AF230B7B}" dt="2019-03-11T17:01:52.990" v="3258" actId="403"/>
          <ac:spMkLst>
            <pc:docMk/>
            <pc:sldMk cId="407014547" sldId="9973"/>
            <ac:spMk id="6" creationId="{902BB0D0-8981-43B1-B49A-6682E479AE21}"/>
          </ac:spMkLst>
        </pc:spChg>
        <pc:picChg chg="add mod modCrop">
          <ac:chgData name="Bob Rubocki" userId="989252e2-5356-45ae-9382-2bd2b7697719" providerId="ADAL" clId="{D6ECEA9E-703C-4DFA-8CF2-AA24AF230B7B}" dt="2019-03-11T17:01:13.787" v="3188" actId="1582"/>
          <ac:picMkLst>
            <pc:docMk/>
            <pc:sldMk cId="407014547" sldId="9973"/>
            <ac:picMk id="4" creationId="{9D09A3D6-9DD6-40BA-BA6C-B9A2A9DF01F2}"/>
          </ac:picMkLst>
        </pc:picChg>
        <pc:picChg chg="add mod">
          <ac:chgData name="Bob Rubocki" userId="989252e2-5356-45ae-9382-2bd2b7697719" providerId="ADAL" clId="{D6ECEA9E-703C-4DFA-8CF2-AA24AF230B7B}" dt="2019-03-11T17:01:13.787" v="3188" actId="1582"/>
          <ac:picMkLst>
            <pc:docMk/>
            <pc:sldMk cId="407014547" sldId="9973"/>
            <ac:picMk id="5" creationId="{F60E3DA1-75C6-478C-B253-724375E7470D}"/>
          </ac:picMkLst>
        </pc:picChg>
      </pc:sldChg>
      <pc:sldChg chg="addSp delSp modSp add">
        <pc:chgData name="Bob Rubocki" userId="989252e2-5356-45ae-9382-2bd2b7697719" providerId="ADAL" clId="{D6ECEA9E-703C-4DFA-8CF2-AA24AF230B7B}" dt="2019-03-11T17:52:31.576" v="3352" actId="1582"/>
        <pc:sldMkLst>
          <pc:docMk/>
          <pc:sldMk cId="1050969440" sldId="9974"/>
        </pc:sldMkLst>
        <pc:spChg chg="del">
          <ac:chgData name="Bob Rubocki" userId="989252e2-5356-45ae-9382-2bd2b7697719" providerId="ADAL" clId="{D6ECEA9E-703C-4DFA-8CF2-AA24AF230B7B}" dt="2019-03-11T17:06:12.133" v="3261" actId="478"/>
          <ac:spMkLst>
            <pc:docMk/>
            <pc:sldMk cId="1050969440" sldId="9974"/>
            <ac:spMk id="2" creationId="{4126E71B-131D-4F03-8D63-9044C0561312}"/>
          </ac:spMkLst>
        </pc:spChg>
        <pc:spChg chg="mod">
          <ac:chgData name="Bob Rubocki" userId="989252e2-5356-45ae-9382-2bd2b7697719" providerId="ADAL" clId="{D6ECEA9E-703C-4DFA-8CF2-AA24AF230B7B}" dt="2019-03-11T17:08:31.327" v="3340" actId="27636"/>
          <ac:spMkLst>
            <pc:docMk/>
            <pc:sldMk cId="1050969440" sldId="9974"/>
            <ac:spMk id="3" creationId="{548CB5B6-C309-4368-B705-083B0E5D9673}"/>
          </ac:spMkLst>
        </pc:spChg>
        <pc:picChg chg="add del">
          <ac:chgData name="Bob Rubocki" userId="989252e2-5356-45ae-9382-2bd2b7697719" providerId="ADAL" clId="{D6ECEA9E-703C-4DFA-8CF2-AA24AF230B7B}" dt="2019-03-11T17:06:13.782" v="3263" actId="478"/>
          <ac:picMkLst>
            <pc:docMk/>
            <pc:sldMk cId="1050969440" sldId="9974"/>
            <ac:picMk id="4" creationId="{DE3D6A81-27B9-4C45-9F7B-231AFDB4FFB9}"/>
          </ac:picMkLst>
        </pc:picChg>
        <pc:picChg chg="add mod">
          <ac:chgData name="Bob Rubocki" userId="989252e2-5356-45ae-9382-2bd2b7697719" providerId="ADAL" clId="{D6ECEA9E-703C-4DFA-8CF2-AA24AF230B7B}" dt="2019-03-11T17:52:31.576" v="3352" actId="1582"/>
          <ac:picMkLst>
            <pc:docMk/>
            <pc:sldMk cId="1050969440" sldId="9974"/>
            <ac:picMk id="5" creationId="{C93C7AB5-A1D2-4555-9FF0-78DC7704A0D9}"/>
          </ac:picMkLst>
        </pc:picChg>
      </pc:sldChg>
      <pc:sldChg chg="addSp delSp modSp add">
        <pc:chgData name="Bob Rubocki" userId="989252e2-5356-45ae-9382-2bd2b7697719" providerId="ADAL" clId="{D6ECEA9E-703C-4DFA-8CF2-AA24AF230B7B}" dt="2019-03-12T03:46:03.051" v="5026" actId="1076"/>
        <pc:sldMkLst>
          <pc:docMk/>
          <pc:sldMk cId="1052161522" sldId="9975"/>
        </pc:sldMkLst>
        <pc:spChg chg="del">
          <ac:chgData name="Bob Rubocki" userId="989252e2-5356-45ae-9382-2bd2b7697719" providerId="ADAL" clId="{D6ECEA9E-703C-4DFA-8CF2-AA24AF230B7B}" dt="2019-03-11T17:06:54.438" v="3268" actId="478"/>
          <ac:spMkLst>
            <pc:docMk/>
            <pc:sldMk cId="1052161522" sldId="9975"/>
            <ac:spMk id="2" creationId="{BB953C9A-1511-439A-A530-B202B9217ADA}"/>
          </ac:spMkLst>
        </pc:spChg>
        <pc:spChg chg="mod">
          <ac:chgData name="Bob Rubocki" userId="989252e2-5356-45ae-9382-2bd2b7697719" providerId="ADAL" clId="{D6ECEA9E-703C-4DFA-8CF2-AA24AF230B7B}" dt="2019-03-11T17:07:14.801" v="3310" actId="27636"/>
          <ac:spMkLst>
            <pc:docMk/>
            <pc:sldMk cId="1052161522" sldId="9975"/>
            <ac:spMk id="3" creationId="{2B241052-6E6F-4114-BE6E-9E37B9EDC935}"/>
          </ac:spMkLst>
        </pc:spChg>
        <pc:picChg chg="add mod">
          <ac:chgData name="Bob Rubocki" userId="989252e2-5356-45ae-9382-2bd2b7697719" providerId="ADAL" clId="{D6ECEA9E-703C-4DFA-8CF2-AA24AF230B7B}" dt="2019-03-12T03:46:03.051" v="5026" actId="1076"/>
          <ac:picMkLst>
            <pc:docMk/>
            <pc:sldMk cId="1052161522" sldId="9975"/>
            <ac:picMk id="4" creationId="{DFDFF0D9-AF5B-4C73-98D6-0ECF64761460}"/>
          </ac:picMkLst>
        </pc:picChg>
        <pc:picChg chg="add del mod">
          <ac:chgData name="Bob Rubocki" userId="989252e2-5356-45ae-9382-2bd2b7697719" providerId="ADAL" clId="{D6ECEA9E-703C-4DFA-8CF2-AA24AF230B7B}" dt="2019-03-12T03:45:52.473" v="5025" actId="478"/>
          <ac:picMkLst>
            <pc:docMk/>
            <pc:sldMk cId="1052161522" sldId="9975"/>
            <ac:picMk id="5" creationId="{2AD0EBA1-CC4F-48AE-B0C0-CBF0EFA55CEB}"/>
          </ac:picMkLst>
        </pc:picChg>
      </pc:sldChg>
      <pc:sldChg chg="addSp delSp modSp add">
        <pc:chgData name="Bob Rubocki" userId="989252e2-5356-45ae-9382-2bd2b7697719" providerId="ADAL" clId="{D6ECEA9E-703C-4DFA-8CF2-AA24AF230B7B}" dt="2019-03-12T04:57:07.141" v="5698" actId="1036"/>
        <pc:sldMkLst>
          <pc:docMk/>
          <pc:sldMk cId="2988126926" sldId="9976"/>
        </pc:sldMkLst>
        <pc:spChg chg="del">
          <ac:chgData name="Bob Rubocki" userId="989252e2-5356-45ae-9382-2bd2b7697719" providerId="ADAL" clId="{D6ECEA9E-703C-4DFA-8CF2-AA24AF230B7B}" dt="2019-03-11T20:48:55.805" v="3739" actId="1032"/>
          <ac:spMkLst>
            <pc:docMk/>
            <pc:sldMk cId="2988126926" sldId="9976"/>
            <ac:spMk id="2" creationId="{BA3EECAB-7966-4BEA-851A-48480F6D101A}"/>
          </ac:spMkLst>
        </pc:spChg>
        <pc:spChg chg="mod">
          <ac:chgData name="Bob Rubocki" userId="989252e2-5356-45ae-9382-2bd2b7697719" providerId="ADAL" clId="{D6ECEA9E-703C-4DFA-8CF2-AA24AF230B7B}" dt="2019-03-12T04:54:55.289" v="5643" actId="20577"/>
          <ac:spMkLst>
            <pc:docMk/>
            <pc:sldMk cId="2988126926" sldId="9976"/>
            <ac:spMk id="3" creationId="{0A5738C9-F1BC-47D6-89E2-A209573608A8}"/>
          </ac:spMkLst>
        </pc:spChg>
        <pc:graphicFrameChg chg="add mod">
          <ac:chgData name="Bob Rubocki" userId="989252e2-5356-45ae-9382-2bd2b7697719" providerId="ADAL" clId="{D6ECEA9E-703C-4DFA-8CF2-AA24AF230B7B}" dt="2019-03-12T04:57:07.141" v="5698" actId="1036"/>
          <ac:graphicFrameMkLst>
            <pc:docMk/>
            <pc:sldMk cId="2988126926" sldId="9976"/>
            <ac:graphicFrameMk id="4" creationId="{21941EB7-4202-4568-B208-4258DFC540E7}"/>
          </ac:graphicFrameMkLst>
        </pc:graphicFrameChg>
        <pc:cxnChg chg="add mod">
          <ac:chgData name="Bob Rubocki" userId="989252e2-5356-45ae-9382-2bd2b7697719" providerId="ADAL" clId="{D6ECEA9E-703C-4DFA-8CF2-AA24AF230B7B}" dt="2019-03-12T04:56:51.443" v="5694" actId="1582"/>
          <ac:cxnSpMkLst>
            <pc:docMk/>
            <pc:sldMk cId="2988126926" sldId="9976"/>
            <ac:cxnSpMk id="5" creationId="{41AE444F-D158-451E-82AA-9C2C9ED0D3A6}"/>
          </ac:cxnSpMkLst>
        </pc:cxnChg>
      </pc:sldChg>
      <pc:sldChg chg="modSp add del">
        <pc:chgData name="Bob Rubocki" userId="989252e2-5356-45ae-9382-2bd2b7697719" providerId="ADAL" clId="{D6ECEA9E-703C-4DFA-8CF2-AA24AF230B7B}" dt="2019-03-12T14:35:06.126" v="5780" actId="2696"/>
        <pc:sldMkLst>
          <pc:docMk/>
          <pc:sldMk cId="1026042094" sldId="9977"/>
        </pc:sldMkLst>
        <pc:spChg chg="mod">
          <ac:chgData name="Bob Rubocki" userId="989252e2-5356-45ae-9382-2bd2b7697719" providerId="ADAL" clId="{D6ECEA9E-703C-4DFA-8CF2-AA24AF230B7B}" dt="2019-03-11T18:16:19.451" v="3415" actId="20577"/>
          <ac:spMkLst>
            <pc:docMk/>
            <pc:sldMk cId="1026042094" sldId="9977"/>
            <ac:spMk id="3" creationId="{2E1BE2DE-ABA0-4E44-897C-7B518FFD39A2}"/>
          </ac:spMkLst>
        </pc:spChg>
      </pc:sldChg>
      <pc:sldChg chg="delSp add del">
        <pc:chgData name="Bob Rubocki" userId="989252e2-5356-45ae-9382-2bd2b7697719" providerId="ADAL" clId="{D6ECEA9E-703C-4DFA-8CF2-AA24AF230B7B}" dt="2019-03-12T14:36:00.620" v="5781" actId="2696"/>
        <pc:sldMkLst>
          <pc:docMk/>
          <pc:sldMk cId="3073587375" sldId="9978"/>
        </pc:sldMkLst>
        <pc:spChg chg="del">
          <ac:chgData name="Bob Rubocki" userId="989252e2-5356-45ae-9382-2bd2b7697719" providerId="ADAL" clId="{D6ECEA9E-703C-4DFA-8CF2-AA24AF230B7B}" dt="2019-03-11T18:20:27.620" v="3417" actId="478"/>
          <ac:spMkLst>
            <pc:docMk/>
            <pc:sldMk cId="3073587375" sldId="9978"/>
            <ac:spMk id="2" creationId="{1A841644-6025-4838-A908-3766B6AACF74}"/>
          </ac:spMkLst>
        </pc:spChg>
      </pc:sldChg>
      <pc:sldChg chg="modSp add">
        <pc:chgData name="Bob Rubocki" userId="989252e2-5356-45ae-9382-2bd2b7697719" providerId="ADAL" clId="{D6ECEA9E-703C-4DFA-8CF2-AA24AF230B7B}" dt="2019-03-12T04:17:18.521" v="5551" actId="20577"/>
        <pc:sldMkLst>
          <pc:docMk/>
          <pc:sldMk cId="3590520520" sldId="9979"/>
        </pc:sldMkLst>
        <pc:spChg chg="mod">
          <ac:chgData name="Bob Rubocki" userId="989252e2-5356-45ae-9382-2bd2b7697719" providerId="ADAL" clId="{D6ECEA9E-703C-4DFA-8CF2-AA24AF230B7B}" dt="2019-03-12T04:17:18.521" v="5551" actId="20577"/>
          <ac:spMkLst>
            <pc:docMk/>
            <pc:sldMk cId="3590520520" sldId="9979"/>
            <ac:spMk id="2" creationId="{2C354401-6717-417C-AAFF-EB3ECB436BB5}"/>
          </ac:spMkLst>
        </pc:spChg>
        <pc:spChg chg="mod">
          <ac:chgData name="Bob Rubocki" userId="989252e2-5356-45ae-9382-2bd2b7697719" providerId="ADAL" clId="{D6ECEA9E-703C-4DFA-8CF2-AA24AF230B7B}" dt="2019-03-11T20:53:50.073" v="3964" actId="20577"/>
          <ac:spMkLst>
            <pc:docMk/>
            <pc:sldMk cId="3590520520" sldId="9979"/>
            <ac:spMk id="3" creationId="{B064CA7C-F131-4F73-B0E3-76AA2A818523}"/>
          </ac:spMkLst>
        </pc:spChg>
      </pc:sldChg>
      <pc:sldChg chg="addSp delSp modSp add ord">
        <pc:chgData name="Bob Rubocki" userId="989252e2-5356-45ae-9382-2bd2b7697719" providerId="ADAL" clId="{D6ECEA9E-703C-4DFA-8CF2-AA24AF230B7B}" dt="2019-03-12T04:23:37.066" v="5552" actId="20578"/>
        <pc:sldMkLst>
          <pc:docMk/>
          <pc:sldMk cId="4111338082" sldId="9980"/>
        </pc:sldMkLst>
        <pc:spChg chg="del">
          <ac:chgData name="Bob Rubocki" userId="989252e2-5356-45ae-9382-2bd2b7697719" providerId="ADAL" clId="{D6ECEA9E-703C-4DFA-8CF2-AA24AF230B7B}" dt="2019-03-12T03:06:29.385" v="4505" actId="478"/>
          <ac:spMkLst>
            <pc:docMk/>
            <pc:sldMk cId="4111338082" sldId="9980"/>
            <ac:spMk id="2" creationId="{00C13CF3-D216-4B51-A551-3D6A8C575CE7}"/>
          </ac:spMkLst>
        </pc:spChg>
        <pc:spChg chg="mod">
          <ac:chgData name="Bob Rubocki" userId="989252e2-5356-45ae-9382-2bd2b7697719" providerId="ADAL" clId="{D6ECEA9E-703C-4DFA-8CF2-AA24AF230B7B}" dt="2019-03-12T03:06:25.970" v="4504" actId="20577"/>
          <ac:spMkLst>
            <pc:docMk/>
            <pc:sldMk cId="4111338082" sldId="9980"/>
            <ac:spMk id="3" creationId="{3810A2EC-DD3A-4BCB-8E24-6F1C60A99566}"/>
          </ac:spMkLst>
        </pc:spChg>
        <pc:spChg chg="add mod">
          <ac:chgData name="Bob Rubocki" userId="989252e2-5356-45ae-9382-2bd2b7697719" providerId="ADAL" clId="{D6ECEA9E-703C-4DFA-8CF2-AA24AF230B7B}" dt="2019-03-12T04:23:37.066" v="5552" actId="20578"/>
          <ac:spMkLst>
            <pc:docMk/>
            <pc:sldMk cId="4111338082" sldId="9980"/>
            <ac:spMk id="5" creationId="{ECFE19C7-EA02-4557-BB31-B3118B006505}"/>
          </ac:spMkLst>
        </pc:spChg>
        <pc:picChg chg="add mod">
          <ac:chgData name="Bob Rubocki" userId="989252e2-5356-45ae-9382-2bd2b7697719" providerId="ADAL" clId="{D6ECEA9E-703C-4DFA-8CF2-AA24AF230B7B}" dt="2019-03-12T03:08:23.967" v="4608" actId="1076"/>
          <ac:picMkLst>
            <pc:docMk/>
            <pc:sldMk cId="4111338082" sldId="9980"/>
            <ac:picMk id="4" creationId="{A1D61C12-D263-4662-8EC3-0B17CE13867C}"/>
          </ac:picMkLst>
        </pc:picChg>
      </pc:sldChg>
      <pc:sldChg chg="addSp delSp modSp add">
        <pc:chgData name="Bob Rubocki" userId="989252e2-5356-45ae-9382-2bd2b7697719" providerId="ADAL" clId="{D6ECEA9E-703C-4DFA-8CF2-AA24AF230B7B}" dt="2019-03-12T11:00:00.225" v="5736" actId="1076"/>
        <pc:sldMkLst>
          <pc:docMk/>
          <pc:sldMk cId="3336517849" sldId="9981"/>
        </pc:sldMkLst>
        <pc:spChg chg="del">
          <ac:chgData name="Bob Rubocki" userId="989252e2-5356-45ae-9382-2bd2b7697719" providerId="ADAL" clId="{D6ECEA9E-703C-4DFA-8CF2-AA24AF230B7B}" dt="2019-03-12T10:56:46.014" v="5701" actId="478"/>
          <ac:spMkLst>
            <pc:docMk/>
            <pc:sldMk cId="3336517849" sldId="9981"/>
            <ac:spMk id="2" creationId="{571448B8-C52C-462F-AAC9-514413412477}"/>
          </ac:spMkLst>
        </pc:spChg>
        <pc:spChg chg="del">
          <ac:chgData name="Bob Rubocki" userId="989252e2-5356-45ae-9382-2bd2b7697719" providerId="ADAL" clId="{D6ECEA9E-703C-4DFA-8CF2-AA24AF230B7B}" dt="2019-03-12T10:57:07.488" v="5704"/>
          <ac:spMkLst>
            <pc:docMk/>
            <pc:sldMk cId="3336517849" sldId="9981"/>
            <ac:spMk id="3" creationId="{596B48FC-00FE-4EEB-9F43-796AB7D0086A}"/>
          </ac:spMkLst>
        </pc:spChg>
        <pc:spChg chg="add mod">
          <ac:chgData name="Bob Rubocki" userId="989252e2-5356-45ae-9382-2bd2b7697719" providerId="ADAL" clId="{D6ECEA9E-703C-4DFA-8CF2-AA24AF230B7B}" dt="2019-03-12T11:00:00.225" v="5736" actId="1076"/>
          <ac:spMkLst>
            <pc:docMk/>
            <pc:sldMk cId="3336517849" sldId="9981"/>
            <ac:spMk id="6" creationId="{881AF04D-AFCC-4AEE-B96D-1F5BEC75C31E}"/>
          </ac:spMkLst>
        </pc:spChg>
        <pc:picChg chg="add del mod">
          <ac:chgData name="Bob Rubocki" userId="989252e2-5356-45ae-9382-2bd2b7697719" providerId="ADAL" clId="{D6ECEA9E-703C-4DFA-8CF2-AA24AF230B7B}" dt="2019-03-12T10:58:51.265" v="5709" actId="478"/>
          <ac:picMkLst>
            <pc:docMk/>
            <pc:sldMk cId="3336517849" sldId="9981"/>
            <ac:picMk id="4" creationId="{9F721F1B-7A88-431E-B5F1-4EE994FD8D0C}"/>
          </ac:picMkLst>
        </pc:picChg>
        <pc:picChg chg="add mod">
          <ac:chgData name="Bob Rubocki" userId="989252e2-5356-45ae-9382-2bd2b7697719" providerId="ADAL" clId="{D6ECEA9E-703C-4DFA-8CF2-AA24AF230B7B}" dt="2019-03-12T10:59:30.673" v="5715" actId="14100"/>
          <ac:picMkLst>
            <pc:docMk/>
            <pc:sldMk cId="3336517849" sldId="9981"/>
            <ac:picMk id="5" creationId="{8D44725F-3CE2-4664-9CDD-8771C4DDCCC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3BEAA-04AE-4785-AD2A-C52B2DDB87F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8F68265-5201-40B0-97FA-B9827D734109}">
      <dgm:prSet phldrT="[Text]"/>
      <dgm:spPr/>
      <dgm:t>
        <a:bodyPr/>
        <a:lstStyle/>
        <a:p>
          <a:pPr algn="ctr">
            <a:buNone/>
          </a:pPr>
          <a:r>
            <a:rPr lang="en-US" dirty="0"/>
            <a:t>Gen 1 (pre-Gen 2)</a:t>
          </a:r>
        </a:p>
      </dgm:t>
    </dgm:pt>
    <dgm:pt modelId="{2CE97460-6EAE-4395-AFC2-FF479A3593DD}" type="parTrans" cxnId="{91C81904-1A88-4AD7-A91F-91C4981D1E07}">
      <dgm:prSet/>
      <dgm:spPr/>
      <dgm:t>
        <a:bodyPr/>
        <a:lstStyle/>
        <a:p>
          <a:endParaRPr lang="en-US"/>
        </a:p>
      </dgm:t>
    </dgm:pt>
    <dgm:pt modelId="{83B8B7D4-DF07-42F6-9EBC-DCF646035155}" type="sibTrans" cxnId="{91C81904-1A88-4AD7-A91F-91C4981D1E07}">
      <dgm:prSet/>
      <dgm:spPr/>
      <dgm:t>
        <a:bodyPr/>
        <a:lstStyle/>
        <a:p>
          <a:endParaRPr lang="en-US"/>
        </a:p>
      </dgm:t>
    </dgm:pt>
    <dgm:pt modelId="{2C50A8AC-D398-4727-9970-A73D80F0148A}">
      <dgm:prSet phldrT="[Text]"/>
      <dgm:spPr/>
      <dgm:t>
        <a:bodyPr/>
        <a:lstStyle/>
        <a:p>
          <a:pPr algn="ctr">
            <a:buNone/>
          </a:pPr>
          <a:r>
            <a:rPr lang="en-US" dirty="0"/>
            <a:t>Gen 2</a:t>
          </a:r>
        </a:p>
      </dgm:t>
    </dgm:pt>
    <dgm:pt modelId="{313EA475-B1D0-45F7-B1EE-995AA05F9943}" type="parTrans" cxnId="{D95C5226-96F9-4B59-B6CC-894ECA80BB91}">
      <dgm:prSet/>
      <dgm:spPr/>
      <dgm:t>
        <a:bodyPr/>
        <a:lstStyle/>
        <a:p>
          <a:endParaRPr lang="en-US"/>
        </a:p>
      </dgm:t>
    </dgm:pt>
    <dgm:pt modelId="{64889D24-3DA4-475F-ACF5-38F0BFF8F8F4}" type="sibTrans" cxnId="{D95C5226-96F9-4B59-B6CC-894ECA80BB91}">
      <dgm:prSet/>
      <dgm:spPr/>
      <dgm:t>
        <a:bodyPr/>
        <a:lstStyle/>
        <a:p>
          <a:endParaRPr lang="en-US"/>
        </a:p>
      </dgm:t>
    </dgm:pt>
    <dgm:pt modelId="{9E278596-65CB-4672-BF5A-DE9001D4B344}">
      <dgm:prSet phldrT="[Text]"/>
      <dgm:spPr/>
      <dgm:t>
        <a:bodyPr/>
        <a:lstStyle/>
        <a:p>
          <a:pPr algn="ctr">
            <a:buNone/>
          </a:pPr>
          <a:r>
            <a:rPr lang="en-US" dirty="0"/>
            <a:t>128</a:t>
          </a:r>
        </a:p>
      </dgm:t>
    </dgm:pt>
    <dgm:pt modelId="{61050BCA-D7D6-4F2C-B184-78381C29FE74}" type="parTrans" cxnId="{98EF8F9E-83A2-4679-9C79-2DD8F70FEDFF}">
      <dgm:prSet/>
      <dgm:spPr/>
      <dgm:t>
        <a:bodyPr/>
        <a:lstStyle/>
        <a:p>
          <a:endParaRPr lang="en-US"/>
        </a:p>
      </dgm:t>
    </dgm:pt>
    <dgm:pt modelId="{796064B4-6497-4DB6-83F9-11E21D01BD24}" type="sibTrans" cxnId="{98EF8F9E-83A2-4679-9C79-2DD8F70FEDFF}">
      <dgm:prSet/>
      <dgm:spPr/>
      <dgm:t>
        <a:bodyPr/>
        <a:lstStyle/>
        <a:p>
          <a:endParaRPr lang="en-US"/>
        </a:p>
      </dgm:t>
    </dgm:pt>
    <dgm:pt modelId="{D546F842-963E-41CC-AB16-55D1DD24EDB7}">
      <dgm:prSet phldrT="[Text]"/>
      <dgm:spPr/>
      <dgm:t>
        <a:bodyPr/>
        <a:lstStyle/>
        <a:p>
          <a:pPr algn="ctr">
            <a:buNone/>
          </a:pPr>
          <a:r>
            <a:rPr lang="en-US" dirty="0"/>
            <a:t>32</a:t>
          </a:r>
        </a:p>
      </dgm:t>
    </dgm:pt>
    <dgm:pt modelId="{6E18784B-A42A-4D8A-B610-20902680FA8A}" type="sibTrans" cxnId="{78D90076-C445-440B-9379-AFC27ABEC44A}">
      <dgm:prSet/>
      <dgm:spPr/>
      <dgm:t>
        <a:bodyPr/>
        <a:lstStyle/>
        <a:p>
          <a:endParaRPr lang="en-US"/>
        </a:p>
      </dgm:t>
    </dgm:pt>
    <dgm:pt modelId="{66A57EE1-DAA4-499B-87EA-5A97F848D1F1}" type="parTrans" cxnId="{78D90076-C445-440B-9379-AFC27ABEC44A}">
      <dgm:prSet/>
      <dgm:spPr/>
      <dgm:t>
        <a:bodyPr/>
        <a:lstStyle/>
        <a:p>
          <a:endParaRPr lang="en-US"/>
        </a:p>
      </dgm:t>
    </dgm:pt>
    <dgm:pt modelId="{0909E120-828B-4348-8CF2-1829B3EE0C44}">
      <dgm:prSet phldrT="[Text]"/>
      <dgm:spPr/>
      <dgm:t>
        <a:bodyPr/>
        <a:lstStyle/>
        <a:p>
          <a:pPr algn="ctr">
            <a:buNone/>
          </a:pPr>
          <a:r>
            <a:rPr lang="en-US" dirty="0"/>
            <a:t>Gen 1 (post-Gen 2)</a:t>
          </a:r>
        </a:p>
      </dgm:t>
    </dgm:pt>
    <dgm:pt modelId="{8B590E8E-D43F-44F6-BAF6-69A870F6F089}" type="parTrans" cxnId="{E8F625CA-5553-48E8-8080-C050464D4C76}">
      <dgm:prSet/>
      <dgm:spPr/>
      <dgm:t>
        <a:bodyPr/>
        <a:lstStyle/>
        <a:p>
          <a:endParaRPr lang="en-US"/>
        </a:p>
      </dgm:t>
    </dgm:pt>
    <dgm:pt modelId="{5B94A86E-FF2B-431F-B762-A213777A46F8}" type="sibTrans" cxnId="{E8F625CA-5553-48E8-8080-C050464D4C76}">
      <dgm:prSet/>
      <dgm:spPr/>
      <dgm:t>
        <a:bodyPr/>
        <a:lstStyle/>
        <a:p>
          <a:endParaRPr lang="en-US"/>
        </a:p>
      </dgm:t>
    </dgm:pt>
    <dgm:pt modelId="{5FCB9FE2-E1DB-4138-B062-DBA7BD7ECE64}">
      <dgm:prSet phldrT="[Text]"/>
      <dgm:spPr/>
      <dgm:t>
        <a:bodyPr/>
        <a:lstStyle/>
        <a:p>
          <a:pPr algn="ctr">
            <a:buNone/>
          </a:pPr>
          <a:r>
            <a:rPr lang="en-US" dirty="0"/>
            <a:t>128</a:t>
          </a:r>
        </a:p>
      </dgm:t>
    </dgm:pt>
    <dgm:pt modelId="{46904525-8F21-4DB7-863F-C54F22486A0C}" type="parTrans" cxnId="{88CE11D1-CC0F-42EC-91F0-CDEC2DFF449F}">
      <dgm:prSet/>
      <dgm:spPr/>
      <dgm:t>
        <a:bodyPr/>
        <a:lstStyle/>
        <a:p>
          <a:endParaRPr lang="en-US"/>
        </a:p>
      </dgm:t>
    </dgm:pt>
    <dgm:pt modelId="{FF3B6776-1EB6-40FF-A1C9-27C4A74A0666}" type="sibTrans" cxnId="{88CE11D1-CC0F-42EC-91F0-CDEC2DFF449F}">
      <dgm:prSet/>
      <dgm:spPr/>
      <dgm:t>
        <a:bodyPr/>
        <a:lstStyle/>
        <a:p>
          <a:endParaRPr lang="en-US"/>
        </a:p>
      </dgm:t>
    </dgm:pt>
    <dgm:pt modelId="{C7362D5B-D288-4453-9197-594357DFDC08}" type="pres">
      <dgm:prSet presAssocID="{9423BEAA-04AE-4785-AD2A-C52B2DDB87FF}" presName="Name0" presStyleCnt="0">
        <dgm:presLayoutVars>
          <dgm:dir/>
          <dgm:animLvl val="lvl"/>
          <dgm:resizeHandles val="exact"/>
        </dgm:presLayoutVars>
      </dgm:prSet>
      <dgm:spPr/>
    </dgm:pt>
    <dgm:pt modelId="{1EF322A1-F52B-4FB1-9CDF-DF0D3773BEAC}" type="pres">
      <dgm:prSet presAssocID="{A8F68265-5201-40B0-97FA-B9827D734109}" presName="linNode" presStyleCnt="0"/>
      <dgm:spPr/>
    </dgm:pt>
    <dgm:pt modelId="{FE249A8A-C53C-4DE7-9299-40CB51A85E15}" type="pres">
      <dgm:prSet presAssocID="{A8F68265-5201-40B0-97FA-B9827D734109}" presName="parentText" presStyleLbl="node1" presStyleIdx="0" presStyleCnt="3" custScaleY="79741">
        <dgm:presLayoutVars>
          <dgm:chMax val="1"/>
          <dgm:bulletEnabled val="1"/>
        </dgm:presLayoutVars>
      </dgm:prSet>
      <dgm:spPr/>
    </dgm:pt>
    <dgm:pt modelId="{A8828E57-0F20-46A4-8688-64ABC468EEB1}" type="pres">
      <dgm:prSet presAssocID="{A8F68265-5201-40B0-97FA-B9827D734109}" presName="descendantText" presStyleLbl="alignAccFollowNode1" presStyleIdx="0" presStyleCnt="3">
        <dgm:presLayoutVars>
          <dgm:bulletEnabled val="1"/>
        </dgm:presLayoutVars>
      </dgm:prSet>
      <dgm:spPr/>
    </dgm:pt>
    <dgm:pt modelId="{290D7F52-CF33-4EC6-A9A1-701352319576}" type="pres">
      <dgm:prSet presAssocID="{83B8B7D4-DF07-42F6-9EBC-DCF646035155}" presName="sp" presStyleCnt="0"/>
      <dgm:spPr/>
    </dgm:pt>
    <dgm:pt modelId="{B77E9C14-AC2A-42FC-9C46-487F4A131BB3}" type="pres">
      <dgm:prSet presAssocID="{2C50A8AC-D398-4727-9970-A73D80F0148A}" presName="linNode" presStyleCnt="0"/>
      <dgm:spPr/>
    </dgm:pt>
    <dgm:pt modelId="{A562E183-6BA2-439E-885E-34D868B2947A}" type="pres">
      <dgm:prSet presAssocID="{2C50A8AC-D398-4727-9970-A73D80F0148A}" presName="parentText" presStyleLbl="node1" presStyleIdx="1" presStyleCnt="3" custScaleY="76228">
        <dgm:presLayoutVars>
          <dgm:chMax val="1"/>
          <dgm:bulletEnabled val="1"/>
        </dgm:presLayoutVars>
      </dgm:prSet>
      <dgm:spPr/>
    </dgm:pt>
    <dgm:pt modelId="{039C4824-1D52-469C-B8CC-8589B9552F6A}" type="pres">
      <dgm:prSet presAssocID="{2C50A8AC-D398-4727-9970-A73D80F0148A}" presName="descendantText" presStyleLbl="alignAccFollowNode1" presStyleIdx="1" presStyleCnt="3">
        <dgm:presLayoutVars>
          <dgm:bulletEnabled val="1"/>
        </dgm:presLayoutVars>
      </dgm:prSet>
      <dgm:spPr/>
    </dgm:pt>
    <dgm:pt modelId="{E551095D-51D4-4ADD-B4BA-198AC60F822F}" type="pres">
      <dgm:prSet presAssocID="{64889D24-3DA4-475F-ACF5-38F0BFF8F8F4}" presName="sp" presStyleCnt="0"/>
      <dgm:spPr/>
    </dgm:pt>
    <dgm:pt modelId="{5145E1F5-29A3-45F9-ABBB-76C52B5E1305}" type="pres">
      <dgm:prSet presAssocID="{0909E120-828B-4348-8CF2-1829B3EE0C44}" presName="linNode" presStyleCnt="0"/>
      <dgm:spPr/>
    </dgm:pt>
    <dgm:pt modelId="{71A779FE-4875-47E8-81EA-5221EE889FCF}" type="pres">
      <dgm:prSet presAssocID="{0909E120-828B-4348-8CF2-1829B3EE0C44}" presName="parentText" presStyleLbl="node1" presStyleIdx="2" presStyleCnt="3" custScaleY="77425">
        <dgm:presLayoutVars>
          <dgm:chMax val="1"/>
          <dgm:bulletEnabled val="1"/>
        </dgm:presLayoutVars>
      </dgm:prSet>
      <dgm:spPr/>
    </dgm:pt>
    <dgm:pt modelId="{EC75E110-1062-42E2-BB3D-57B286089AD0}" type="pres">
      <dgm:prSet presAssocID="{0909E120-828B-4348-8CF2-1829B3EE0C44}" presName="descendantText" presStyleLbl="alignAccFollowNode1" presStyleIdx="2" presStyleCnt="3">
        <dgm:presLayoutVars>
          <dgm:bulletEnabled val="1"/>
        </dgm:presLayoutVars>
      </dgm:prSet>
      <dgm:spPr/>
    </dgm:pt>
  </dgm:ptLst>
  <dgm:cxnLst>
    <dgm:cxn modelId="{B42F6900-E40B-42AA-A79A-114B57E2DD62}" type="presOf" srcId="{2C50A8AC-D398-4727-9970-A73D80F0148A}" destId="{A562E183-6BA2-439E-885E-34D868B2947A}" srcOrd="0" destOrd="0" presId="urn:microsoft.com/office/officeart/2005/8/layout/vList5"/>
    <dgm:cxn modelId="{91C81904-1A88-4AD7-A91F-91C4981D1E07}" srcId="{9423BEAA-04AE-4785-AD2A-C52B2DDB87FF}" destId="{A8F68265-5201-40B0-97FA-B9827D734109}" srcOrd="0" destOrd="0" parTransId="{2CE97460-6EAE-4395-AFC2-FF479A3593DD}" sibTransId="{83B8B7D4-DF07-42F6-9EBC-DCF646035155}"/>
    <dgm:cxn modelId="{3D2EF00E-A87B-41D5-A516-2EF3EAA19F5F}" type="presOf" srcId="{5FCB9FE2-E1DB-4138-B062-DBA7BD7ECE64}" destId="{EC75E110-1062-42E2-BB3D-57B286089AD0}" srcOrd="0" destOrd="0" presId="urn:microsoft.com/office/officeart/2005/8/layout/vList5"/>
    <dgm:cxn modelId="{D95C5226-96F9-4B59-B6CC-894ECA80BB91}" srcId="{9423BEAA-04AE-4785-AD2A-C52B2DDB87FF}" destId="{2C50A8AC-D398-4727-9970-A73D80F0148A}" srcOrd="1" destOrd="0" parTransId="{313EA475-B1D0-45F7-B1EE-995AA05F9943}" sibTransId="{64889D24-3DA4-475F-ACF5-38F0BFF8F8F4}"/>
    <dgm:cxn modelId="{0BF2565E-D775-495C-86C5-EC9316A581F6}" type="presOf" srcId="{A8F68265-5201-40B0-97FA-B9827D734109}" destId="{FE249A8A-C53C-4DE7-9299-40CB51A85E15}" srcOrd="0" destOrd="0" presId="urn:microsoft.com/office/officeart/2005/8/layout/vList5"/>
    <dgm:cxn modelId="{78D90076-C445-440B-9379-AFC27ABEC44A}" srcId="{A8F68265-5201-40B0-97FA-B9827D734109}" destId="{D546F842-963E-41CC-AB16-55D1DD24EDB7}" srcOrd="0" destOrd="0" parTransId="{66A57EE1-DAA4-499B-87EA-5A97F848D1F1}" sibTransId="{6E18784B-A42A-4D8A-B610-20902680FA8A}"/>
    <dgm:cxn modelId="{72D8C15A-E330-4707-95ED-7C5F0FD62FEC}" type="presOf" srcId="{9423BEAA-04AE-4785-AD2A-C52B2DDB87FF}" destId="{C7362D5B-D288-4453-9197-594357DFDC08}" srcOrd="0" destOrd="0" presId="urn:microsoft.com/office/officeart/2005/8/layout/vList5"/>
    <dgm:cxn modelId="{9CC45A87-4DFF-4E79-ADC2-DC1F19E9BACF}" type="presOf" srcId="{D546F842-963E-41CC-AB16-55D1DD24EDB7}" destId="{A8828E57-0F20-46A4-8688-64ABC468EEB1}" srcOrd="0" destOrd="0" presId="urn:microsoft.com/office/officeart/2005/8/layout/vList5"/>
    <dgm:cxn modelId="{98EF8F9E-83A2-4679-9C79-2DD8F70FEDFF}" srcId="{2C50A8AC-D398-4727-9970-A73D80F0148A}" destId="{9E278596-65CB-4672-BF5A-DE9001D4B344}" srcOrd="0" destOrd="0" parTransId="{61050BCA-D7D6-4F2C-B184-78381C29FE74}" sibTransId="{796064B4-6497-4DB6-83F9-11E21D01BD24}"/>
    <dgm:cxn modelId="{566B0CC4-0670-4B62-9B75-F06062EDF276}" type="presOf" srcId="{9E278596-65CB-4672-BF5A-DE9001D4B344}" destId="{039C4824-1D52-469C-B8CC-8589B9552F6A}" srcOrd="0" destOrd="0" presId="urn:microsoft.com/office/officeart/2005/8/layout/vList5"/>
    <dgm:cxn modelId="{E8F625CA-5553-48E8-8080-C050464D4C76}" srcId="{9423BEAA-04AE-4785-AD2A-C52B2DDB87FF}" destId="{0909E120-828B-4348-8CF2-1829B3EE0C44}" srcOrd="2" destOrd="0" parTransId="{8B590E8E-D43F-44F6-BAF6-69A870F6F089}" sibTransId="{5B94A86E-FF2B-431F-B762-A213777A46F8}"/>
    <dgm:cxn modelId="{88CE11D1-CC0F-42EC-91F0-CDEC2DFF449F}" srcId="{0909E120-828B-4348-8CF2-1829B3EE0C44}" destId="{5FCB9FE2-E1DB-4138-B062-DBA7BD7ECE64}" srcOrd="0" destOrd="0" parTransId="{46904525-8F21-4DB7-863F-C54F22486A0C}" sibTransId="{FF3B6776-1EB6-40FF-A1C9-27C4A74A0666}"/>
    <dgm:cxn modelId="{D1873CF9-4DD3-4389-A7A4-2219D3E4B817}" type="presOf" srcId="{0909E120-828B-4348-8CF2-1829B3EE0C44}" destId="{71A779FE-4875-47E8-81EA-5221EE889FCF}" srcOrd="0" destOrd="0" presId="urn:microsoft.com/office/officeart/2005/8/layout/vList5"/>
    <dgm:cxn modelId="{0F26B148-7204-4506-AB1E-C906E562CBDB}" type="presParOf" srcId="{C7362D5B-D288-4453-9197-594357DFDC08}" destId="{1EF322A1-F52B-4FB1-9CDF-DF0D3773BEAC}" srcOrd="0" destOrd="0" presId="urn:microsoft.com/office/officeart/2005/8/layout/vList5"/>
    <dgm:cxn modelId="{7694643C-D4CC-4B58-A483-27A4B5E9E749}" type="presParOf" srcId="{1EF322A1-F52B-4FB1-9CDF-DF0D3773BEAC}" destId="{FE249A8A-C53C-4DE7-9299-40CB51A85E15}" srcOrd="0" destOrd="0" presId="urn:microsoft.com/office/officeart/2005/8/layout/vList5"/>
    <dgm:cxn modelId="{24E2FF41-C643-4A0C-AEF6-FDD073411F9B}" type="presParOf" srcId="{1EF322A1-F52B-4FB1-9CDF-DF0D3773BEAC}" destId="{A8828E57-0F20-46A4-8688-64ABC468EEB1}" srcOrd="1" destOrd="0" presId="urn:microsoft.com/office/officeart/2005/8/layout/vList5"/>
    <dgm:cxn modelId="{BF612F5E-95A7-41D0-8413-4EA0F4F8E582}" type="presParOf" srcId="{C7362D5B-D288-4453-9197-594357DFDC08}" destId="{290D7F52-CF33-4EC6-A9A1-701352319576}" srcOrd="1" destOrd="0" presId="urn:microsoft.com/office/officeart/2005/8/layout/vList5"/>
    <dgm:cxn modelId="{A05EB651-69D3-466B-9BDE-59751FBC7239}" type="presParOf" srcId="{C7362D5B-D288-4453-9197-594357DFDC08}" destId="{B77E9C14-AC2A-42FC-9C46-487F4A131BB3}" srcOrd="2" destOrd="0" presId="urn:microsoft.com/office/officeart/2005/8/layout/vList5"/>
    <dgm:cxn modelId="{DC0115E3-8FAD-4DFE-9950-A82D13F8A1D8}" type="presParOf" srcId="{B77E9C14-AC2A-42FC-9C46-487F4A131BB3}" destId="{A562E183-6BA2-439E-885E-34D868B2947A}" srcOrd="0" destOrd="0" presId="urn:microsoft.com/office/officeart/2005/8/layout/vList5"/>
    <dgm:cxn modelId="{6A1575DF-98E5-44C1-AE54-1C477BEDE02D}" type="presParOf" srcId="{B77E9C14-AC2A-42FC-9C46-487F4A131BB3}" destId="{039C4824-1D52-469C-B8CC-8589B9552F6A}" srcOrd="1" destOrd="0" presId="urn:microsoft.com/office/officeart/2005/8/layout/vList5"/>
    <dgm:cxn modelId="{048180FC-A96E-4CB4-A8E4-DDF9F9866722}" type="presParOf" srcId="{C7362D5B-D288-4453-9197-594357DFDC08}" destId="{E551095D-51D4-4ADD-B4BA-198AC60F822F}" srcOrd="3" destOrd="0" presId="urn:microsoft.com/office/officeart/2005/8/layout/vList5"/>
    <dgm:cxn modelId="{0D759FC8-3BBC-48E1-B782-F337E15CEEDE}" type="presParOf" srcId="{C7362D5B-D288-4453-9197-594357DFDC08}" destId="{5145E1F5-29A3-45F9-ABBB-76C52B5E1305}" srcOrd="4" destOrd="0" presId="urn:microsoft.com/office/officeart/2005/8/layout/vList5"/>
    <dgm:cxn modelId="{8AA166A5-3C16-4E62-9CEA-0C9C4A318725}" type="presParOf" srcId="{5145E1F5-29A3-45F9-ABBB-76C52B5E1305}" destId="{71A779FE-4875-47E8-81EA-5221EE889FCF}" srcOrd="0" destOrd="0" presId="urn:microsoft.com/office/officeart/2005/8/layout/vList5"/>
    <dgm:cxn modelId="{E0B446A3-125C-4A8E-8D69-68F3DB79110A}" type="presParOf" srcId="{5145E1F5-29A3-45F9-ABBB-76C52B5E1305}" destId="{EC75E110-1062-42E2-BB3D-57B286089A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8E57-0F20-46A4-8688-64ABC468EEB1}">
      <dsp:nvSpPr>
        <dsp:cNvPr id="0" name=""/>
        <dsp:cNvSpPr/>
      </dsp:nvSpPr>
      <dsp:spPr>
        <a:xfrm rot="5400000">
          <a:off x="6278759" y="-2664175"/>
          <a:ext cx="1095996" cy="64251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104775" rIns="209550" bIns="104775" numCol="1" spcCol="1270" anchor="ctr" anchorCtr="0">
          <a:noAutofit/>
        </a:bodyPr>
        <a:lstStyle/>
        <a:p>
          <a:pPr marL="285750" lvl="1" indent="-285750" algn="ctr" defTabSz="2444750">
            <a:lnSpc>
              <a:spcPct val="90000"/>
            </a:lnSpc>
            <a:spcBef>
              <a:spcPct val="0"/>
            </a:spcBef>
            <a:spcAft>
              <a:spcPct val="15000"/>
            </a:spcAft>
            <a:buNone/>
          </a:pPr>
          <a:r>
            <a:rPr lang="en-US" sz="5500" kern="1200" dirty="0"/>
            <a:t>32</a:t>
          </a:r>
        </a:p>
      </dsp:txBody>
      <dsp:txXfrm rot="-5400000">
        <a:off x="3614165" y="53921"/>
        <a:ext cx="6371682" cy="988992"/>
      </dsp:txXfrm>
    </dsp:sp>
    <dsp:sp modelId="{FE249A8A-C53C-4DE7-9299-40CB51A85E15}">
      <dsp:nvSpPr>
        <dsp:cNvPr id="0" name=""/>
        <dsp:cNvSpPr/>
      </dsp:nvSpPr>
      <dsp:spPr>
        <a:xfrm>
          <a:off x="0" y="2192"/>
          <a:ext cx="3614166" cy="10924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Gen 1 (pre-Gen 2)</a:t>
          </a:r>
        </a:p>
      </dsp:txBody>
      <dsp:txXfrm>
        <a:off x="53329" y="55521"/>
        <a:ext cx="3507508" cy="985790"/>
      </dsp:txXfrm>
    </dsp:sp>
    <dsp:sp modelId="{039C4824-1D52-469C-B8CC-8589B9552F6A}">
      <dsp:nvSpPr>
        <dsp:cNvPr id="0" name=""/>
        <dsp:cNvSpPr/>
      </dsp:nvSpPr>
      <dsp:spPr>
        <a:xfrm rot="5400000">
          <a:off x="6278759" y="-1499679"/>
          <a:ext cx="1095996" cy="64251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104775" rIns="209550" bIns="104775" numCol="1" spcCol="1270" anchor="ctr" anchorCtr="0">
          <a:noAutofit/>
        </a:bodyPr>
        <a:lstStyle/>
        <a:p>
          <a:pPr marL="285750" lvl="1" indent="-285750" algn="ctr" defTabSz="2444750">
            <a:lnSpc>
              <a:spcPct val="90000"/>
            </a:lnSpc>
            <a:spcBef>
              <a:spcPct val="0"/>
            </a:spcBef>
            <a:spcAft>
              <a:spcPct val="15000"/>
            </a:spcAft>
            <a:buNone/>
          </a:pPr>
          <a:r>
            <a:rPr lang="en-US" sz="5500" kern="1200" dirty="0"/>
            <a:t>128</a:t>
          </a:r>
        </a:p>
      </dsp:txBody>
      <dsp:txXfrm rot="-5400000">
        <a:off x="3614165" y="1218417"/>
        <a:ext cx="6371682" cy="988992"/>
      </dsp:txXfrm>
    </dsp:sp>
    <dsp:sp modelId="{A562E183-6BA2-439E-885E-34D868B2947A}">
      <dsp:nvSpPr>
        <dsp:cNvPr id="0" name=""/>
        <dsp:cNvSpPr/>
      </dsp:nvSpPr>
      <dsp:spPr>
        <a:xfrm>
          <a:off x="0" y="1190752"/>
          <a:ext cx="3614166" cy="1044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Gen 2</a:t>
          </a:r>
        </a:p>
      </dsp:txBody>
      <dsp:txXfrm>
        <a:off x="50980" y="1241732"/>
        <a:ext cx="3512206" cy="942360"/>
      </dsp:txXfrm>
    </dsp:sp>
    <dsp:sp modelId="{EC75E110-1062-42E2-BB3D-57B286089AD0}">
      <dsp:nvSpPr>
        <dsp:cNvPr id="0" name=""/>
        <dsp:cNvSpPr/>
      </dsp:nvSpPr>
      <dsp:spPr>
        <a:xfrm rot="5400000">
          <a:off x="6278759" y="-335183"/>
          <a:ext cx="1095996" cy="64251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104775" rIns="209550" bIns="104775" numCol="1" spcCol="1270" anchor="ctr" anchorCtr="0">
          <a:noAutofit/>
        </a:bodyPr>
        <a:lstStyle/>
        <a:p>
          <a:pPr marL="285750" lvl="1" indent="-285750" algn="ctr" defTabSz="2444750">
            <a:lnSpc>
              <a:spcPct val="90000"/>
            </a:lnSpc>
            <a:spcBef>
              <a:spcPct val="0"/>
            </a:spcBef>
            <a:spcAft>
              <a:spcPct val="15000"/>
            </a:spcAft>
            <a:buNone/>
          </a:pPr>
          <a:r>
            <a:rPr lang="en-US" sz="5500" kern="1200" dirty="0"/>
            <a:t>128</a:t>
          </a:r>
        </a:p>
      </dsp:txBody>
      <dsp:txXfrm rot="-5400000">
        <a:off x="3614165" y="2382913"/>
        <a:ext cx="6371682" cy="988992"/>
      </dsp:txXfrm>
    </dsp:sp>
    <dsp:sp modelId="{71A779FE-4875-47E8-81EA-5221EE889FCF}">
      <dsp:nvSpPr>
        <dsp:cNvPr id="0" name=""/>
        <dsp:cNvSpPr/>
      </dsp:nvSpPr>
      <dsp:spPr>
        <a:xfrm>
          <a:off x="0" y="2347049"/>
          <a:ext cx="3614166" cy="1060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Gen 1 (post-Gen 2)</a:t>
          </a:r>
        </a:p>
      </dsp:txBody>
      <dsp:txXfrm>
        <a:off x="51780" y="2398829"/>
        <a:ext cx="3510606" cy="9571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46124"/>
          </a:xfrm>
          <a:prstGeom prst="rect">
            <a:avLst/>
          </a:prstGeom>
        </p:spPr>
        <p:txBody>
          <a:bodyPr vert="horz" lIns="91440" tIns="45720" rIns="91440" bIns="45720" rtlCol="0"/>
          <a:lstStyle>
            <a:lvl1pPr algn="r">
              <a:defRPr sz="1200"/>
            </a:lvl1pPr>
          </a:lstStyle>
          <a:p>
            <a:fld id="{EC858830-DBBA-3141-8AA0-46484002B111}" type="datetimeFigureOut">
              <a:rPr lang="en-US" smtClean="0"/>
              <a:t>3/12/2019</a:t>
            </a:fld>
            <a:endParaRPr lang="en-US" dirty="0"/>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445466"/>
            <a:ext cx="2971800" cy="446123"/>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dirty="0"/>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A3415EA1-3750-4C18-A8DB-BF76A4C3C1D0}" type="datetimeFigureOut">
              <a:rPr lang="en-US" smtClean="0"/>
              <a:t>3/12/2019</a:t>
            </a:fld>
            <a:endParaRPr lang="en-US" dirty="0"/>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ADEBD8FB-3CCF-449F-8438-BB595B675532}" type="slidenum">
              <a:rPr lang="en-US" smtClean="0"/>
              <a:t>‹#›</a:t>
            </a:fld>
            <a:endParaRPr lang="en-US" dirty="0"/>
          </a:p>
        </p:txBody>
      </p:sp>
    </p:spTree>
    <p:extLst>
      <p:ext uri="{BB962C8B-B14F-4D97-AF65-F5344CB8AC3E}">
        <p14:creationId xmlns:p14="http://schemas.microsoft.com/office/powerpoint/2010/main" val="295417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1</a:t>
            </a:fld>
            <a:endParaRPr lang="en-US" dirty="0"/>
          </a:p>
        </p:txBody>
      </p:sp>
    </p:spTree>
    <p:extLst>
      <p:ext uri="{BB962C8B-B14F-4D97-AF65-F5344CB8AC3E}">
        <p14:creationId xmlns:p14="http://schemas.microsoft.com/office/powerpoint/2010/main" val="31836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10</a:t>
            </a:fld>
            <a:endParaRPr lang="en-US" dirty="0"/>
          </a:p>
        </p:txBody>
      </p:sp>
    </p:spTree>
    <p:extLst>
      <p:ext uri="{BB962C8B-B14F-4D97-AF65-F5344CB8AC3E}">
        <p14:creationId xmlns:p14="http://schemas.microsoft.com/office/powerpoint/2010/main" val="122131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11</a:t>
            </a:fld>
            <a:endParaRPr lang="en-US" dirty="0"/>
          </a:p>
        </p:txBody>
      </p:sp>
    </p:spTree>
    <p:extLst>
      <p:ext uri="{BB962C8B-B14F-4D97-AF65-F5344CB8AC3E}">
        <p14:creationId xmlns:p14="http://schemas.microsoft.com/office/powerpoint/2010/main" val="239028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Query 1 as a sample of the output format, and an example where Microsoft Azure SQL DW outperformed the competition.</a:t>
            </a:r>
          </a:p>
        </p:txBody>
      </p:sp>
      <p:sp>
        <p:nvSpPr>
          <p:cNvPr id="4" name="Slide Number Placeholder 3"/>
          <p:cNvSpPr>
            <a:spLocks noGrp="1"/>
          </p:cNvSpPr>
          <p:nvPr>
            <p:ph type="sldNum" sz="quarter" idx="5"/>
          </p:nvPr>
        </p:nvSpPr>
        <p:spPr/>
        <p:txBody>
          <a:bodyPr/>
          <a:lstStyle/>
          <a:p>
            <a:fld id="{ADEBD8FB-3CCF-449F-8438-BB595B675532}" type="slidenum">
              <a:rPr lang="en-US" smtClean="0"/>
              <a:t>12</a:t>
            </a:fld>
            <a:endParaRPr lang="en-US" dirty="0"/>
          </a:p>
        </p:txBody>
      </p:sp>
    </p:spTree>
    <p:extLst>
      <p:ext uri="{BB962C8B-B14F-4D97-AF65-F5344CB8AC3E}">
        <p14:creationId xmlns:p14="http://schemas.microsoft.com/office/powerpoint/2010/main" val="429007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13</a:t>
            </a:fld>
            <a:endParaRPr lang="en-US" dirty="0"/>
          </a:p>
        </p:txBody>
      </p:sp>
    </p:spTree>
    <p:extLst>
      <p:ext uri="{BB962C8B-B14F-4D97-AF65-F5344CB8AC3E}">
        <p14:creationId xmlns:p14="http://schemas.microsoft.com/office/powerpoint/2010/main" val="126345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14</a:t>
            </a:fld>
            <a:endParaRPr lang="en-US" dirty="0"/>
          </a:p>
        </p:txBody>
      </p:sp>
    </p:spTree>
    <p:extLst>
      <p:ext uri="{BB962C8B-B14F-4D97-AF65-F5344CB8AC3E}">
        <p14:creationId xmlns:p14="http://schemas.microsoft.com/office/powerpoint/2010/main" val="194454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15</a:t>
            </a:fld>
            <a:endParaRPr lang="en-US" dirty="0"/>
          </a:p>
        </p:txBody>
      </p:sp>
    </p:spTree>
    <p:extLst>
      <p:ext uri="{BB962C8B-B14F-4D97-AF65-F5344CB8AC3E}">
        <p14:creationId xmlns:p14="http://schemas.microsoft.com/office/powerpoint/2010/main" val="986365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16</a:t>
            </a:fld>
            <a:endParaRPr lang="en-US" dirty="0"/>
          </a:p>
        </p:txBody>
      </p:sp>
    </p:spTree>
    <p:extLst>
      <p:ext uri="{BB962C8B-B14F-4D97-AF65-F5344CB8AC3E}">
        <p14:creationId xmlns:p14="http://schemas.microsoft.com/office/powerpoint/2010/main" val="68852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17</a:t>
            </a:fld>
            <a:endParaRPr lang="en-US" dirty="0"/>
          </a:p>
        </p:txBody>
      </p:sp>
    </p:spTree>
    <p:extLst>
      <p:ext uri="{BB962C8B-B14F-4D97-AF65-F5344CB8AC3E}">
        <p14:creationId xmlns:p14="http://schemas.microsoft.com/office/powerpoint/2010/main" val="4204427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18</a:t>
            </a:fld>
            <a:endParaRPr lang="en-US" dirty="0"/>
          </a:p>
        </p:txBody>
      </p:sp>
    </p:spTree>
    <p:extLst>
      <p:ext uri="{BB962C8B-B14F-4D97-AF65-F5344CB8AC3E}">
        <p14:creationId xmlns:p14="http://schemas.microsoft.com/office/powerpoint/2010/main" val="364495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19</a:t>
            </a:fld>
            <a:endParaRPr lang="en-US" dirty="0"/>
          </a:p>
        </p:txBody>
      </p:sp>
    </p:spTree>
    <p:extLst>
      <p:ext uri="{BB962C8B-B14F-4D97-AF65-F5344CB8AC3E}">
        <p14:creationId xmlns:p14="http://schemas.microsoft.com/office/powerpoint/2010/main" val="282578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2</a:t>
            </a:fld>
            <a:endParaRPr lang="en-US" dirty="0"/>
          </a:p>
        </p:txBody>
      </p:sp>
    </p:spTree>
    <p:extLst>
      <p:ext uri="{BB962C8B-B14F-4D97-AF65-F5344CB8AC3E}">
        <p14:creationId xmlns:p14="http://schemas.microsoft.com/office/powerpoint/2010/main" val="318236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20</a:t>
            </a:fld>
            <a:endParaRPr lang="en-US" dirty="0"/>
          </a:p>
        </p:txBody>
      </p:sp>
    </p:spTree>
    <p:extLst>
      <p:ext uri="{BB962C8B-B14F-4D97-AF65-F5344CB8AC3E}">
        <p14:creationId xmlns:p14="http://schemas.microsoft.com/office/powerpoint/2010/main" val="1307256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21</a:t>
            </a:fld>
            <a:endParaRPr lang="en-US" dirty="0"/>
          </a:p>
        </p:txBody>
      </p:sp>
    </p:spTree>
    <p:extLst>
      <p:ext uri="{BB962C8B-B14F-4D97-AF65-F5344CB8AC3E}">
        <p14:creationId xmlns:p14="http://schemas.microsoft.com/office/powerpoint/2010/main" val="2412655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22</a:t>
            </a:fld>
            <a:endParaRPr lang="en-US" dirty="0"/>
          </a:p>
        </p:txBody>
      </p:sp>
    </p:spTree>
    <p:extLst>
      <p:ext uri="{BB962C8B-B14F-4D97-AF65-F5344CB8AC3E}">
        <p14:creationId xmlns:p14="http://schemas.microsoft.com/office/powerpoint/2010/main" val="1594725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23</a:t>
            </a:fld>
            <a:endParaRPr lang="en-US" dirty="0"/>
          </a:p>
        </p:txBody>
      </p:sp>
    </p:spTree>
    <p:extLst>
      <p:ext uri="{BB962C8B-B14F-4D97-AF65-F5344CB8AC3E}">
        <p14:creationId xmlns:p14="http://schemas.microsoft.com/office/powerpoint/2010/main" val="1454928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24</a:t>
            </a:fld>
            <a:endParaRPr lang="en-US" dirty="0"/>
          </a:p>
        </p:txBody>
      </p:sp>
    </p:spTree>
    <p:extLst>
      <p:ext uri="{BB962C8B-B14F-4D97-AF65-F5344CB8AC3E}">
        <p14:creationId xmlns:p14="http://schemas.microsoft.com/office/powerpoint/2010/main" val="290618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25</a:t>
            </a:fld>
            <a:endParaRPr lang="en-US" dirty="0"/>
          </a:p>
        </p:txBody>
      </p:sp>
    </p:spTree>
    <p:extLst>
      <p:ext uri="{BB962C8B-B14F-4D97-AF65-F5344CB8AC3E}">
        <p14:creationId xmlns:p14="http://schemas.microsoft.com/office/powerpoint/2010/main" val="4045875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26</a:t>
            </a:fld>
            <a:endParaRPr lang="en-US" dirty="0"/>
          </a:p>
        </p:txBody>
      </p:sp>
    </p:spTree>
    <p:extLst>
      <p:ext uri="{BB962C8B-B14F-4D97-AF65-F5344CB8AC3E}">
        <p14:creationId xmlns:p14="http://schemas.microsoft.com/office/powerpoint/2010/main" val="234445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Here are the 5 reasons that we think ADW provides compelling business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FFFFFF"/>
                </a:solidFill>
              </a:rPr>
              <a:t>First, as you build your cloud analytics solution, you can </a:t>
            </a:r>
            <a:r>
              <a:rPr lang="en-US" sz="1200" b="1" dirty="0">
                <a:solidFill>
                  <a:srgbClr val="FFFFFF"/>
                </a:solidFill>
              </a:rPr>
              <a:t>use the similar set of widely available developer skills &amp; tools </a:t>
            </a:r>
            <a:r>
              <a:rPr lang="en-US" sz="1200" dirty="0">
                <a:solidFill>
                  <a:srgbClr val="FFFFFF"/>
                </a:solidFill>
              </a:rPr>
              <a:t>that you are using to manage on-prem SQL environments. The fact that ADW is a managed Azure cloud service means that you can set up your DW environments in minutes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FFFFFF"/>
                </a:solidFill>
              </a:rPr>
              <a:t>Second, while the Azure platform leads the industry on security &amp; compliance certifications, </a:t>
            </a:r>
            <a:r>
              <a:rPr lang="en-US" sz="1200" b="1" dirty="0">
                <a:solidFill>
                  <a:srgbClr val="FFFFFF"/>
                </a:solidFill>
              </a:rPr>
              <a:t>ADW’s built in granular security at the row and column level  </a:t>
            </a:r>
            <a:r>
              <a:rPr lang="en-US" sz="1200" b="0" dirty="0">
                <a:solidFill>
                  <a:srgbClr val="FFFFFF"/>
                </a:solidFill>
              </a:rPr>
              <a:t>means </a:t>
            </a:r>
            <a:r>
              <a:rPr lang="en-US" sz="1200" dirty="0">
                <a:solidFill>
                  <a:srgbClr val="FFFFFF"/>
                </a:solidFill>
              </a:rPr>
              <a:t>that you can make the power of your analytics solution available to a wider set of users (e.g. geo diverse employees and vendors) , without the need to create multiple copies of the DW.</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FFFFFF"/>
                </a:solidFill>
              </a:rPr>
              <a:t>Third, the most significant piece of innovation has been to </a:t>
            </a:r>
            <a:r>
              <a:rPr lang="en-US" sz="1200" b="1" dirty="0">
                <a:solidFill>
                  <a:srgbClr val="FFFFFF"/>
                </a:solidFill>
              </a:rPr>
              <a:t>separate compute &amp; storage </a:t>
            </a:r>
            <a:r>
              <a:rPr lang="en-US" sz="1200" dirty="0">
                <a:solidFill>
                  <a:srgbClr val="FFFFFF"/>
                </a:solidFill>
              </a:rPr>
              <a:t>that allows customers to not only control costs, but also finely align the workloads with performance. This means that for the time that you don’t run the DW, you don’t pay for the compute resources…just the storage. This also allowed us to provide high performance storage cache close to compute, thereby driving the major performance improvements over the last several quarters. </a:t>
            </a:r>
            <a:br>
              <a:rPr lang="en-US" sz="1200" dirty="0">
                <a:solidFill>
                  <a:srgbClr val="FFFFFF"/>
                </a:solidFill>
              </a:rPr>
            </a:br>
            <a:br>
              <a:rPr lang="en-US" sz="1200" dirty="0">
                <a:solidFill>
                  <a:srgbClr val="FFFFFF"/>
                </a:solidFill>
              </a:rPr>
            </a:br>
            <a:r>
              <a:rPr lang="en-US" sz="1200" dirty="0">
                <a:solidFill>
                  <a:srgbClr val="FFFFFF"/>
                </a:solidFill>
              </a:rPr>
              <a:t>ADW further supports business agility by allowing you to define workload prioritization…so that the most business critical workloads and requests can take priority on the DW resources (enabled via defining workload classification and importance)</a:t>
            </a:r>
            <a:br>
              <a:rPr lang="en-US" sz="1200" dirty="0">
                <a:solidFill>
                  <a:srgbClr val="FFFFFF"/>
                </a:solidFill>
              </a:rPr>
            </a:br>
            <a:endParaRPr lang="en-US" sz="1200" dirty="0">
              <a:solidFill>
                <a:srgbClr val="FFFFFF"/>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FFFFFF"/>
                </a:solidFill>
              </a:rPr>
              <a:t>Fourth, ADW is one single solution that lets to work with a </a:t>
            </a:r>
            <a:r>
              <a:rPr lang="en-US" sz="1200" b="1" dirty="0">
                <a:solidFill>
                  <a:srgbClr val="FFFFFF"/>
                </a:solidFill>
              </a:rPr>
              <a:t>variety of datatypes</a:t>
            </a:r>
            <a:r>
              <a:rPr lang="en-US" sz="1200" b="0" dirty="0">
                <a:solidFill>
                  <a:srgbClr val="FFFFFF"/>
                </a:solidFill>
              </a:rPr>
              <a:t>, and seamlessly works with a number of first-party Azure and ISV partner services for ingestion, transformation, modeling, and serving of data</a:t>
            </a:r>
            <a:endParaRPr lang="en-US" sz="1200" b="1" dirty="0">
              <a:solidFill>
                <a:srgbClr val="FFFFFF"/>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FFFFFF"/>
                </a:solidFill>
              </a:rPr>
              <a:t>Last, and the most important piece is the continued market leadership of ADW around – both on price, as well as raw performance and </a:t>
            </a:r>
            <a:r>
              <a:rPr lang="en-US" sz="1200" b="1" dirty="0">
                <a:solidFill>
                  <a:srgbClr val="FFFFFF"/>
                </a:solidFill>
              </a:rPr>
              <a:t>price per performance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solidFill>
                  <a:srgbClr val="FFFFFF"/>
                </a:solidFill>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dirty="0">
                <a:solidFill>
                  <a:srgbClr val="FFFFFF"/>
                </a:solidFill>
              </a:rPr>
              <a:t>Azure SQL Data Warehouse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solidFill>
                  <a:srgbClr val="FFFFFF"/>
                </a:solidFill>
              </a:rPr>
              <a:t>Azure SQL Data Warehouse storage is separate from the compute Data Warehouse Unit (DWU). This enables Azure SQL Data Warehouse to scale columnar storage capacity and compute resources independently. This capability adjusts to various workload demands, offering potential cost savings when demand is low. Azure SQL Data Warehouse can pause and resume compute billing, where only storage is billed during the paused time. Azure SQL Data Warehouse achieves good balance in both configurability and simplicity, in a way that is both easy to administer and flexible in handling almost any usage pattern.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solidFill>
                  <a:srgbClr val="FFFFFF"/>
                </a:solidFill>
              </a:rPr>
              <a:t>Azure SQL Data Warehouse is fully ANSI-SQL compliant and users familiar with SQL Server will be very comfortable using this environment.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solidFill>
                  <a:srgbClr val="FFFFFF"/>
                </a:solidFill>
              </a:rPr>
              <a:t>Azure SQL Data Warehouse can export data to a local file the same way an on-premises SQL Server can, e.g., via the SQL Server Import and Export Wizard.</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solidFill>
                  <a:srgbClr val="FFFFFF"/>
                </a:solidFill>
              </a:rPr>
              <a:t>Although concurrency was not tested in the benchmark, Azure SQL Data Warehouse supports 128 concurrent queries. This is many more than BigQuery, which supports a maximum concurrency of 50 per project. Snowflake’s maximum concurrency is difficult to calculate because it is a function of the number of queries, the submitted queries’ execution plan, the size of the warehouse, and the maximum number of multi-cluster setting. In our experience we saw an X-Large (16 node) Snowflake warehouse run 6 concurrent simple scan queries (SELECT with a single column filter WHERE clause) before starting to queue. Thus, if we set the maximum multi-clusters at 5, we would likely hit a max concurrency of 30 in that scenario. Your results may vary.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rgbClr val="FFFFFF"/>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65352-95B5-4433-84FB-24BF035F4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027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28</a:t>
            </a:fld>
            <a:endParaRPr lang="en-US" dirty="0"/>
          </a:p>
        </p:txBody>
      </p:sp>
    </p:spTree>
    <p:extLst>
      <p:ext uri="{BB962C8B-B14F-4D97-AF65-F5344CB8AC3E}">
        <p14:creationId xmlns:p14="http://schemas.microsoft.com/office/powerpoint/2010/main" val="1013465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29</a:t>
            </a:fld>
            <a:endParaRPr lang="en-US" dirty="0"/>
          </a:p>
        </p:txBody>
      </p:sp>
    </p:spTree>
    <p:extLst>
      <p:ext uri="{BB962C8B-B14F-4D97-AF65-F5344CB8AC3E}">
        <p14:creationId xmlns:p14="http://schemas.microsoft.com/office/powerpoint/2010/main" val="263275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3</a:t>
            </a:fld>
            <a:endParaRPr lang="en-US" dirty="0"/>
          </a:p>
        </p:txBody>
      </p:sp>
    </p:spTree>
    <p:extLst>
      <p:ext uri="{BB962C8B-B14F-4D97-AF65-F5344CB8AC3E}">
        <p14:creationId xmlns:p14="http://schemas.microsoft.com/office/powerpoint/2010/main" val="195191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4</a:t>
            </a:fld>
            <a:endParaRPr lang="en-US" dirty="0"/>
          </a:p>
        </p:txBody>
      </p:sp>
    </p:spTree>
    <p:extLst>
      <p:ext uri="{BB962C8B-B14F-4D97-AF65-F5344CB8AC3E}">
        <p14:creationId xmlns:p14="http://schemas.microsoft.com/office/powerpoint/2010/main" val="343756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5</a:t>
            </a:fld>
            <a:endParaRPr lang="en-US" dirty="0"/>
          </a:p>
        </p:txBody>
      </p:sp>
    </p:spTree>
    <p:extLst>
      <p:ext uri="{BB962C8B-B14F-4D97-AF65-F5344CB8AC3E}">
        <p14:creationId xmlns:p14="http://schemas.microsoft.com/office/powerpoint/2010/main" val="25478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6</a:t>
            </a:fld>
            <a:endParaRPr lang="en-US" dirty="0"/>
          </a:p>
        </p:txBody>
      </p:sp>
    </p:spTree>
    <p:extLst>
      <p:ext uri="{BB962C8B-B14F-4D97-AF65-F5344CB8AC3E}">
        <p14:creationId xmlns:p14="http://schemas.microsoft.com/office/powerpoint/2010/main" val="23055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7</a:t>
            </a:fld>
            <a:endParaRPr lang="en-US" dirty="0"/>
          </a:p>
        </p:txBody>
      </p:sp>
    </p:spTree>
    <p:extLst>
      <p:ext uri="{BB962C8B-B14F-4D97-AF65-F5344CB8AC3E}">
        <p14:creationId xmlns:p14="http://schemas.microsoft.com/office/powerpoint/2010/main" val="223549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t>
            </a:r>
            <a:r>
              <a:rPr lang="en-US" b="1" dirty="0"/>
              <a:t>download </a:t>
            </a:r>
            <a:r>
              <a:rPr lang="en-US" dirty="0"/>
              <a:t>the report as well as sign up to use ADW for free at the </a:t>
            </a:r>
            <a:r>
              <a:rPr lang="en-US" b="1" dirty="0"/>
              <a:t>Azure.com </a:t>
            </a:r>
            <a:r>
              <a:rPr lang="en-US" dirty="0"/>
              <a:t>link above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65352-95B5-4433-84FB-24BF035F4B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27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D8FB-3CCF-449F-8438-BB595B675532}" type="slidenum">
              <a:rPr lang="en-US" smtClean="0"/>
              <a:t>9</a:t>
            </a:fld>
            <a:endParaRPr lang="en-US" dirty="0"/>
          </a:p>
        </p:txBody>
      </p:sp>
    </p:spTree>
    <p:extLst>
      <p:ext uri="{BB962C8B-B14F-4D97-AF65-F5344CB8AC3E}">
        <p14:creationId xmlns:p14="http://schemas.microsoft.com/office/powerpoint/2010/main" val="254154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3.emf"/><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3.emf"/><Relationship Id="rId4" Type="http://schemas.openxmlformats.org/officeDocument/2006/relationships/image" Target="../media/image1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4" name="Picture 13">
            <a:extLst>
              <a:ext uri="{FF2B5EF4-FFF2-40B4-BE49-F238E27FC236}">
                <a16:creationId xmlns:a16="http://schemas.microsoft.com/office/drawing/2014/main" id="{F36EBC74-E816-2E47-B9DF-B848ABBE48ED}"/>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AFFA0CE-3697-9D48-9827-FCC2A6669AB2}"/>
              </a:ext>
            </a:extLst>
          </p:cNvPr>
          <p:cNvPicPr>
            <a:picLocks noChangeAspect="1"/>
          </p:cNvPicPr>
          <p:nvPr userDrawn="1"/>
        </p:nvPicPr>
        <p:blipFill>
          <a:blip r:embed="rId2"/>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AFFA0CE-3697-9D48-9827-FCC2A6669AB2}"/>
              </a:ext>
            </a:extLst>
          </p:cNvPr>
          <p:cNvPicPr>
            <a:picLocks noChangeAspect="1"/>
          </p:cNvPicPr>
          <p:nvPr userDrawn="1"/>
        </p:nvPicPr>
        <p:blipFill>
          <a:blip r:embed="rId3"/>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4" name="Picture 3">
            <a:extLst>
              <a:ext uri="{FF2B5EF4-FFF2-40B4-BE49-F238E27FC236}">
                <a16:creationId xmlns:a16="http://schemas.microsoft.com/office/drawing/2014/main" id="{D5FCFF2D-474A-4544-802A-BF6127FF9710}"/>
              </a:ext>
            </a:extLst>
          </p:cNvPr>
          <p:cNvPicPr>
            <a:picLocks noChangeAspect="1"/>
          </p:cNvPicPr>
          <p:nvPr userDrawn="1"/>
        </p:nvPicPr>
        <p:blipFill>
          <a:blip r:embed="rId3"/>
          <a:stretch>
            <a:fillRect/>
          </a:stretch>
        </p:blipFill>
        <p:spPr>
          <a:xfrm>
            <a:off x="9703836" y="6039158"/>
            <a:ext cx="2107163" cy="392242"/>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3" name="Picture 12">
            <a:extLst>
              <a:ext uri="{FF2B5EF4-FFF2-40B4-BE49-F238E27FC236}">
                <a16:creationId xmlns:a16="http://schemas.microsoft.com/office/drawing/2014/main" id="{996BEA9E-B058-A649-93FA-FB8C892D5F03}"/>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3" name="Picture 12">
            <a:extLst>
              <a:ext uri="{FF2B5EF4-FFF2-40B4-BE49-F238E27FC236}">
                <a16:creationId xmlns:a16="http://schemas.microsoft.com/office/drawing/2014/main" id="{996BEA9E-B058-A649-93FA-FB8C892D5F03}"/>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15" name="Picture 14">
            <a:extLst>
              <a:ext uri="{FF2B5EF4-FFF2-40B4-BE49-F238E27FC236}">
                <a16:creationId xmlns:a16="http://schemas.microsoft.com/office/drawing/2014/main" id="{FB94097B-F833-1E4A-A191-93DB12803310}"/>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4"/>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5"/>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6"/>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422449FF-857D-834F-AD64-10C0E34BA97C}"/>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4"/>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5"/>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6"/>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spTree>
    <p:extLst>
      <p:ext uri="{BB962C8B-B14F-4D97-AF65-F5344CB8AC3E}">
        <p14:creationId xmlns:p14="http://schemas.microsoft.com/office/powerpoint/2010/main" val="948999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2D2C056-D156-4BC7-BE8B-9A229CBA35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Content Placeholder 4">
            <a:extLst>
              <a:ext uri="{FF2B5EF4-FFF2-40B4-BE49-F238E27FC236}">
                <a16:creationId xmlns:a16="http://schemas.microsoft.com/office/drawing/2014/main" id="{D735C4BE-1C97-4DFA-AC15-DF130FA79C70}"/>
              </a:ext>
            </a:extLst>
          </p:cNvPr>
          <p:cNvSpPr>
            <a:spLocks noGrp="1"/>
          </p:cNvSpPr>
          <p:nvPr>
            <p:ph idx="1"/>
          </p:nvPr>
        </p:nvSpPr>
        <p:spPr>
          <a:xfrm>
            <a:off x="838200" y="1825625"/>
            <a:ext cx="10515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88682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4" name="Picture 13">
            <a:extLst>
              <a:ext uri="{FF2B5EF4-FFF2-40B4-BE49-F238E27FC236}">
                <a16:creationId xmlns:a16="http://schemas.microsoft.com/office/drawing/2014/main" id="{F36EBC74-E816-2E47-B9DF-B848ABBE48ED}"/>
              </a:ext>
            </a:extLst>
          </p:cNvPr>
          <p:cNvPicPr>
            <a:picLocks noChangeAspect="1"/>
          </p:cNvPicPr>
          <p:nvPr userDrawn="1"/>
        </p:nvPicPr>
        <p:blipFill>
          <a:blip r:embed="rId3"/>
          <a:stretch>
            <a:fillRect/>
          </a:stretch>
        </p:blipFill>
        <p:spPr>
          <a:xfrm>
            <a:off x="9703836" y="6039158"/>
            <a:ext cx="2107163" cy="392242"/>
          </a:xfrm>
          <a:prstGeom prst="rect">
            <a:avLst/>
          </a:prstGeom>
        </p:spPr>
      </p:pic>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4"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086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222583"/>
            <a:ext cx="11336039" cy="758022"/>
          </a:xfrm>
          <a:prstGeom prst="rect">
            <a:avLst/>
          </a:prstGeom>
        </p:spPr>
        <p:txBody>
          <a:bodyPr vert="horz" wrap="square" lIns="0" tIns="164592" rIns="0" bIns="0" rtlCol="0" anchor="t">
            <a:noAutofit/>
          </a:bodyPr>
          <a:lstStyle>
            <a:lvl1pPr>
              <a:defRPr sz="3400">
                <a:solidFill>
                  <a:schemeClr val="tx2"/>
                </a:solidFill>
              </a:defRPr>
            </a:lvl1pPr>
          </a:lstStyle>
          <a:p>
            <a:r>
              <a:rPr lang="en-US"/>
              <a:t>Title</a:t>
            </a:r>
          </a:p>
        </p:txBody>
      </p:sp>
    </p:spTree>
    <p:extLst>
      <p:ext uri="{BB962C8B-B14F-4D97-AF65-F5344CB8AC3E}">
        <p14:creationId xmlns:p14="http://schemas.microsoft.com/office/powerpoint/2010/main" val="4729625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pic>
        <p:nvPicPr>
          <p:cNvPr id="12" name="Picture 11">
            <a:extLst>
              <a:ext uri="{FF2B5EF4-FFF2-40B4-BE49-F238E27FC236}">
                <a16:creationId xmlns:a16="http://schemas.microsoft.com/office/drawing/2014/main" id="{60C8EFD3-CA86-0448-B5F6-EC125CBF4C12}"/>
              </a:ext>
            </a:extLst>
          </p:cNvPr>
          <p:cNvPicPr>
            <a:picLocks noChangeAspect="1"/>
          </p:cNvPicPr>
          <p:nvPr userDrawn="1"/>
        </p:nvPicPr>
        <p:blipFill>
          <a:blip r:embed="rId3"/>
          <a:stretch>
            <a:fillRect/>
          </a:stretch>
        </p:blipFill>
        <p:spPr>
          <a:xfrm>
            <a:off x="9703836" y="6039158"/>
            <a:ext cx="2107163" cy="392242"/>
          </a:xfrm>
          <a:prstGeom prst="rect">
            <a:avLst/>
          </a:prstGeom>
        </p:spPr>
      </p:pic>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dirty="0"/>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dirty="0"/>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dirty="0"/>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dirty="0"/>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22" name="Picture 21">
            <a:extLst>
              <a:ext uri="{FF2B5EF4-FFF2-40B4-BE49-F238E27FC236}">
                <a16:creationId xmlns:a16="http://schemas.microsoft.com/office/drawing/2014/main" id="{30443723-4FF7-B445-9BE9-9254AB76E06F}"/>
              </a:ext>
            </a:extLst>
          </p:cNvPr>
          <p:cNvPicPr>
            <a:picLocks noChangeAspect="1"/>
          </p:cNvPicPr>
          <p:nvPr userDrawn="1"/>
        </p:nvPicPr>
        <p:blipFill>
          <a:blip r:embed="rId3"/>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dirty="0"/>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22" name="Picture 21">
            <a:extLst>
              <a:ext uri="{FF2B5EF4-FFF2-40B4-BE49-F238E27FC236}">
                <a16:creationId xmlns:a16="http://schemas.microsoft.com/office/drawing/2014/main" id="{30443723-4FF7-B445-9BE9-9254AB76E06F}"/>
              </a:ext>
            </a:extLst>
          </p:cNvPr>
          <p:cNvPicPr>
            <a:picLocks noChangeAspect="1"/>
          </p:cNvPicPr>
          <p:nvPr userDrawn="1"/>
        </p:nvPicPr>
        <p:blipFill>
          <a:blip r:embed="rId7"/>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pic>
        <p:nvPicPr>
          <p:cNvPr id="6" name="Picture 5">
            <a:extLst>
              <a:ext uri="{FF2B5EF4-FFF2-40B4-BE49-F238E27FC236}">
                <a16:creationId xmlns:a16="http://schemas.microsoft.com/office/drawing/2014/main" id="{110BD230-FB21-C04C-9742-6F3405422D94}"/>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6" name="Picture 5">
            <a:extLst>
              <a:ext uri="{FF2B5EF4-FFF2-40B4-BE49-F238E27FC236}">
                <a16:creationId xmlns:a16="http://schemas.microsoft.com/office/drawing/2014/main" id="{110BD230-FB21-C04C-9742-6F3405422D94}"/>
              </a:ext>
            </a:extLst>
          </p:cNvPr>
          <p:cNvPicPr>
            <a:picLocks noChangeAspect="1"/>
          </p:cNvPicPr>
          <p:nvPr userDrawn="1"/>
        </p:nvPicPr>
        <p:blipFill>
          <a:blip r:embed="rId6"/>
          <a:stretch>
            <a:fillRect/>
          </a:stretch>
        </p:blipFill>
        <p:spPr>
          <a:xfrm>
            <a:off x="9703836" y="6039158"/>
            <a:ext cx="2107163" cy="392242"/>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450BFCC0-3980-1A4C-96AA-69259838FFB9}"/>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450BFCC0-3980-1A4C-96AA-69259838FFB9}"/>
              </a:ext>
            </a:extLst>
          </p:cNvPr>
          <p:cNvPicPr>
            <a:picLocks noChangeAspect="1"/>
          </p:cNvPicPr>
          <p:nvPr userDrawn="1"/>
        </p:nvPicPr>
        <p:blipFill>
          <a:blip r:embed="rId6"/>
          <a:stretch>
            <a:fillRect/>
          </a:stretch>
        </p:blipFill>
        <p:spPr>
          <a:xfrm>
            <a:off x="9703836" y="6039158"/>
            <a:ext cx="2107163" cy="392242"/>
          </a:xfrm>
          <a:prstGeom prst="rect">
            <a:avLst/>
          </a:prstGeom>
        </p:spPr>
      </p:pic>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This is a Header</a:t>
            </a:r>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THIS IS A SUBTITLE</a:t>
            </a:r>
          </a:p>
        </p:txBody>
      </p:sp>
      <p:pic>
        <p:nvPicPr>
          <p:cNvPr id="10" name="Picture 9">
            <a:extLst>
              <a:ext uri="{FF2B5EF4-FFF2-40B4-BE49-F238E27FC236}">
                <a16:creationId xmlns:a16="http://schemas.microsoft.com/office/drawing/2014/main" id="{0BA1CC2A-9326-9140-9189-92147EEF55E2}"/>
              </a:ext>
            </a:extLst>
          </p:cNvPr>
          <p:cNvPicPr>
            <a:picLocks noChangeAspect="1"/>
          </p:cNvPicPr>
          <p:nvPr userDrawn="1"/>
        </p:nvPicPr>
        <p:blipFill>
          <a:blip r:embed="rId22"/>
          <a:stretch>
            <a:fillRect/>
          </a:stretch>
        </p:blipFill>
        <p:spPr>
          <a:xfrm>
            <a:off x="9703836" y="6039158"/>
            <a:ext cx="2107163" cy="392242"/>
          </a:xfrm>
          <a:prstGeom prst="rect">
            <a:avLst/>
          </a:prstGeom>
        </p:spPr>
      </p:pic>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 id="2147483668" r:id="rId19"/>
    <p:sldLayoutId id="214748366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gigaom.com/report/data-warehouse-cloud-benchmark/" TargetMode="External"/><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docs.microsoft.com/en-us/azure/sql-data-warehouse/load-data-from-azure-blob-storage-using-polybase" TargetMode="External"/><Relationship Id="rId5" Type="http://schemas.openxmlformats.org/officeDocument/2006/relationships/hyperlink" Target="https://azure.microsoft.com/en-us/services/sql-data-warehouse/compare/" TargetMode="External"/><Relationship Id="rId4" Type="http://schemas.openxmlformats.org/officeDocument/2006/relationships/hyperlink" Target="http://www.tpc.org/tpc_documents_current_versions/pdf/tpc-h_v2.17.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hyperlink" Target="http://www.tpc.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tpc.org/information/about/history.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4062376"/>
            <a:ext cx="6215743" cy="837089"/>
          </a:xfrm>
        </p:spPr>
        <p:txBody>
          <a:bodyPr>
            <a:normAutofit fontScale="90000"/>
          </a:bodyPr>
          <a:lstStyle/>
          <a:p>
            <a:r>
              <a:rPr lang="en-US" dirty="0"/>
              <a:t>Outperform the Competition with Azure SQL Data Warehouse</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199" y="5160764"/>
            <a:ext cx="6581931" cy="1225045"/>
          </a:xfrm>
        </p:spPr>
        <p:txBody>
          <a:bodyPr/>
          <a:lstStyle/>
          <a:p>
            <a:r>
              <a:rPr lang="en-US" dirty="0"/>
              <a:t>Bob Rubocki – Practice Manager, BI Architect</a:t>
            </a:r>
          </a:p>
          <a:p>
            <a:endParaRPr lang="en-US" dirty="0"/>
          </a:p>
          <a:p>
            <a:r>
              <a:rPr lang="en-US" dirty="0"/>
              <a:t>March 12, 2019</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Tree>
    <p:extLst>
      <p:ext uri="{BB962C8B-B14F-4D97-AF65-F5344CB8AC3E}">
        <p14:creationId xmlns:p14="http://schemas.microsoft.com/office/powerpoint/2010/main" val="138660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BAEDC8-636E-4934-A6DC-42C1DD8D7EC2}"/>
              </a:ext>
            </a:extLst>
          </p:cNvPr>
          <p:cNvSpPr>
            <a:spLocks noGrp="1"/>
          </p:cNvSpPr>
          <p:nvPr>
            <p:ph type="ctrTitle"/>
          </p:nvPr>
        </p:nvSpPr>
        <p:spPr/>
        <p:txBody>
          <a:bodyPr/>
          <a:lstStyle/>
          <a:p>
            <a:r>
              <a:rPr lang="en-US" dirty="0"/>
              <a:t>TPC Members</a:t>
            </a:r>
          </a:p>
        </p:txBody>
      </p:sp>
      <p:pic>
        <p:nvPicPr>
          <p:cNvPr id="4" name="Picture 3">
            <a:extLst>
              <a:ext uri="{FF2B5EF4-FFF2-40B4-BE49-F238E27FC236}">
                <a16:creationId xmlns:a16="http://schemas.microsoft.com/office/drawing/2014/main" id="{A63795ED-DAAE-4F90-A628-B2571C985B27}"/>
              </a:ext>
            </a:extLst>
          </p:cNvPr>
          <p:cNvPicPr>
            <a:picLocks noChangeAspect="1"/>
          </p:cNvPicPr>
          <p:nvPr/>
        </p:nvPicPr>
        <p:blipFill>
          <a:blip r:embed="rId3"/>
          <a:stretch>
            <a:fillRect/>
          </a:stretch>
        </p:blipFill>
        <p:spPr>
          <a:xfrm>
            <a:off x="1726543" y="1708909"/>
            <a:ext cx="8738914" cy="4077294"/>
          </a:xfrm>
          <a:prstGeom prst="rect">
            <a:avLst/>
          </a:prstGeom>
          <a:ln w="12700">
            <a:solidFill>
              <a:schemeClr val="tx1"/>
            </a:solidFill>
          </a:ln>
        </p:spPr>
      </p:pic>
    </p:spTree>
    <p:extLst>
      <p:ext uri="{BB962C8B-B14F-4D97-AF65-F5344CB8AC3E}">
        <p14:creationId xmlns:p14="http://schemas.microsoft.com/office/powerpoint/2010/main" val="293578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0387FE-7172-4370-B206-F31E446B8A92}"/>
              </a:ext>
            </a:extLst>
          </p:cNvPr>
          <p:cNvSpPr>
            <a:spLocks noGrp="1"/>
          </p:cNvSpPr>
          <p:nvPr>
            <p:ph idx="1"/>
          </p:nvPr>
        </p:nvSpPr>
        <p:spPr>
          <a:xfrm>
            <a:off x="838200" y="1660850"/>
            <a:ext cx="10515600" cy="1884456"/>
          </a:xfrm>
        </p:spPr>
        <p:txBody>
          <a:bodyPr numCol="2"/>
          <a:lstStyle/>
          <a:p>
            <a:r>
              <a:rPr lang="en-US" dirty="0"/>
              <a:t>Based on TPC-H benchmark</a:t>
            </a:r>
          </a:p>
          <a:p>
            <a:pPr lvl="1"/>
            <a:r>
              <a:rPr lang="en-US" dirty="0"/>
              <a:t>Schema design</a:t>
            </a:r>
          </a:p>
          <a:p>
            <a:pPr lvl="1"/>
            <a:r>
              <a:rPr lang="en-US" dirty="0"/>
              <a:t>Queries to execute</a:t>
            </a:r>
          </a:p>
          <a:p>
            <a:r>
              <a:rPr lang="en-US" dirty="0"/>
              <a:t>~30 TB data set</a:t>
            </a:r>
          </a:p>
          <a:p>
            <a:r>
              <a:rPr lang="en-US" dirty="0"/>
              <a:t>22 queries</a:t>
            </a:r>
          </a:p>
          <a:p>
            <a:r>
              <a:rPr lang="en-US" dirty="0"/>
              <a:t>Each query executed 3 times,  fastest time used for results.</a:t>
            </a:r>
          </a:p>
        </p:txBody>
      </p:sp>
      <p:sp>
        <p:nvSpPr>
          <p:cNvPr id="3" name="Title 2">
            <a:extLst>
              <a:ext uri="{FF2B5EF4-FFF2-40B4-BE49-F238E27FC236}">
                <a16:creationId xmlns:a16="http://schemas.microsoft.com/office/drawing/2014/main" id="{1BB5B72E-2421-4652-A32D-3D802DE7F23A}"/>
              </a:ext>
            </a:extLst>
          </p:cNvPr>
          <p:cNvSpPr>
            <a:spLocks noGrp="1"/>
          </p:cNvSpPr>
          <p:nvPr>
            <p:ph type="ctrTitle"/>
          </p:nvPr>
        </p:nvSpPr>
        <p:spPr/>
        <p:txBody>
          <a:bodyPr/>
          <a:lstStyle/>
          <a:p>
            <a:r>
              <a:rPr lang="en-US" dirty="0"/>
              <a:t>Methodology</a:t>
            </a:r>
          </a:p>
        </p:txBody>
      </p:sp>
      <p:graphicFrame>
        <p:nvGraphicFramePr>
          <p:cNvPr id="4" name="Table 3">
            <a:extLst>
              <a:ext uri="{FF2B5EF4-FFF2-40B4-BE49-F238E27FC236}">
                <a16:creationId xmlns:a16="http://schemas.microsoft.com/office/drawing/2014/main" id="{B24798C1-BB72-4BE7-8CC9-1E38A43EB2AF}"/>
              </a:ext>
            </a:extLst>
          </p:cNvPr>
          <p:cNvGraphicFramePr>
            <a:graphicFrameLocks noGrp="1"/>
          </p:cNvGraphicFramePr>
          <p:nvPr>
            <p:extLst>
              <p:ext uri="{D42A27DB-BD31-4B8C-83A1-F6EECF244321}">
                <p14:modId xmlns:p14="http://schemas.microsoft.com/office/powerpoint/2010/main" val="1188259521"/>
              </p:ext>
            </p:extLst>
          </p:nvPr>
        </p:nvGraphicFramePr>
        <p:xfrm>
          <a:off x="3986468" y="3850416"/>
          <a:ext cx="7781756" cy="1463040"/>
        </p:xfrm>
        <a:graphic>
          <a:graphicData uri="http://schemas.openxmlformats.org/drawingml/2006/table">
            <a:tbl>
              <a:tblPr firstRow="1" bandRow="1">
                <a:tableStyleId>{5C22544A-7EE6-4342-B048-85BDC9FD1C3A}</a:tableStyleId>
              </a:tblPr>
              <a:tblGrid>
                <a:gridCol w="1439779">
                  <a:extLst>
                    <a:ext uri="{9D8B030D-6E8A-4147-A177-3AD203B41FA5}">
                      <a16:colId xmlns:a16="http://schemas.microsoft.com/office/drawing/2014/main" val="3720984605"/>
                    </a:ext>
                  </a:extLst>
                </a:gridCol>
                <a:gridCol w="2374232">
                  <a:extLst>
                    <a:ext uri="{9D8B030D-6E8A-4147-A177-3AD203B41FA5}">
                      <a16:colId xmlns:a16="http://schemas.microsoft.com/office/drawing/2014/main" val="3560948711"/>
                    </a:ext>
                  </a:extLst>
                </a:gridCol>
                <a:gridCol w="1957136">
                  <a:extLst>
                    <a:ext uri="{9D8B030D-6E8A-4147-A177-3AD203B41FA5}">
                      <a16:colId xmlns:a16="http://schemas.microsoft.com/office/drawing/2014/main" val="325936833"/>
                    </a:ext>
                  </a:extLst>
                </a:gridCol>
                <a:gridCol w="2010609">
                  <a:extLst>
                    <a:ext uri="{9D8B030D-6E8A-4147-A177-3AD203B41FA5}">
                      <a16:colId xmlns:a16="http://schemas.microsoft.com/office/drawing/2014/main" val="1947866027"/>
                    </a:ext>
                  </a:extLst>
                </a:gridCol>
              </a:tblGrid>
              <a:tr h="600510">
                <a:tc>
                  <a:txBody>
                    <a:bodyPr/>
                    <a:lstStyle/>
                    <a:p>
                      <a:pPr algn="ctr"/>
                      <a:r>
                        <a:rPr lang="en-US" sz="2800" dirty="0"/>
                        <a:t>Azure SQL DW</a:t>
                      </a:r>
                    </a:p>
                  </a:txBody>
                  <a:tcPr/>
                </a:tc>
                <a:tc>
                  <a:txBody>
                    <a:bodyPr/>
                    <a:lstStyle/>
                    <a:p>
                      <a:pPr algn="ctr"/>
                      <a:r>
                        <a:rPr lang="en-US" sz="2800" dirty="0"/>
                        <a:t>Amazon Redshift</a:t>
                      </a:r>
                    </a:p>
                  </a:txBody>
                  <a:tcPr/>
                </a:tc>
                <a:tc>
                  <a:txBody>
                    <a:bodyPr/>
                    <a:lstStyle/>
                    <a:p>
                      <a:pPr algn="ctr"/>
                      <a:r>
                        <a:rPr lang="en-US" sz="2800" dirty="0"/>
                        <a:t>Snowflake</a:t>
                      </a:r>
                    </a:p>
                  </a:txBody>
                  <a:tcPr/>
                </a:tc>
                <a:tc>
                  <a:txBody>
                    <a:bodyPr/>
                    <a:lstStyle/>
                    <a:p>
                      <a:pPr algn="ctr"/>
                      <a:r>
                        <a:rPr lang="en-US" sz="2800" dirty="0"/>
                        <a:t>Google BigQuery</a:t>
                      </a:r>
                    </a:p>
                  </a:txBody>
                  <a:tcPr/>
                </a:tc>
                <a:extLst>
                  <a:ext uri="{0D108BD9-81ED-4DB2-BD59-A6C34878D82A}">
                    <a16:rowId xmlns:a16="http://schemas.microsoft.com/office/drawing/2014/main" val="1078786585"/>
                  </a:ext>
                </a:extLst>
              </a:tr>
              <a:tr h="47280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1</a:t>
                      </a:r>
                    </a:p>
                  </a:txBody>
                  <a:tcPr/>
                </a:tc>
                <a:extLst>
                  <a:ext uri="{0D108BD9-81ED-4DB2-BD59-A6C34878D82A}">
                    <a16:rowId xmlns:a16="http://schemas.microsoft.com/office/drawing/2014/main" val="1713143685"/>
                  </a:ext>
                </a:extLst>
              </a:tr>
            </a:tbl>
          </a:graphicData>
        </a:graphic>
      </p:graphicFrame>
      <p:cxnSp>
        <p:nvCxnSpPr>
          <p:cNvPr id="7" name="Straight Connector 6">
            <a:extLst>
              <a:ext uri="{FF2B5EF4-FFF2-40B4-BE49-F238E27FC236}">
                <a16:creationId xmlns:a16="http://schemas.microsoft.com/office/drawing/2014/main" id="{AD51278A-4636-4889-B26E-9DAC4B462133}"/>
              </a:ext>
            </a:extLst>
          </p:cNvPr>
          <p:cNvCxnSpPr>
            <a:cxnSpLocks/>
          </p:cNvCxnSpPr>
          <p:nvPr/>
        </p:nvCxnSpPr>
        <p:spPr>
          <a:xfrm>
            <a:off x="240632" y="3429000"/>
            <a:ext cx="11527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12F2663-E853-402F-B5FA-E7AC6C49111D}"/>
              </a:ext>
            </a:extLst>
          </p:cNvPr>
          <p:cNvSpPr txBox="1"/>
          <p:nvPr/>
        </p:nvSpPr>
        <p:spPr>
          <a:xfrm>
            <a:off x="513060" y="3887747"/>
            <a:ext cx="3433011" cy="3108543"/>
          </a:xfrm>
          <a:prstGeom prst="rect">
            <a:avLst/>
          </a:prstGeom>
          <a:noFill/>
        </p:spPr>
        <p:txBody>
          <a:bodyPr wrap="square" rtlCol="0">
            <a:spAutoFit/>
          </a:bodyPr>
          <a:lstStyle/>
          <a:p>
            <a:r>
              <a:rPr lang="en-US" sz="2800" dirty="0"/>
              <a:t>Test Environments </a:t>
            </a:r>
            <a:r>
              <a:rPr lang="en-US" sz="2800" dirty="0">
                <a:sym typeface="Wingdings" panose="05000000000000000000" pitchFamily="2" charset="2"/>
              </a:rPr>
              <a:t></a:t>
            </a:r>
          </a:p>
          <a:p>
            <a:pPr marL="223838" indent="-223838">
              <a:buFont typeface="Arial" panose="020B0604020202020204" pitchFamily="34" charset="0"/>
              <a:buChar char="•"/>
            </a:pPr>
            <a:endParaRPr lang="en-US" sz="2800" dirty="0">
              <a:sym typeface="Wingdings" panose="05000000000000000000" pitchFamily="2" charset="2"/>
            </a:endParaRPr>
          </a:p>
          <a:p>
            <a:pPr marL="223838" indent="-223838">
              <a:buFont typeface="Arial" panose="020B0604020202020204" pitchFamily="34" charset="0"/>
              <a:buChar char="•"/>
            </a:pPr>
            <a:r>
              <a:rPr lang="en-US" sz="2800" dirty="0">
                <a:sym typeface="Wingdings" panose="05000000000000000000" pitchFamily="2" charset="2"/>
              </a:rPr>
              <a:t>Comparable performance tiers</a:t>
            </a:r>
          </a:p>
          <a:p>
            <a:pPr marL="223838" indent="-223838">
              <a:buFont typeface="Arial" panose="020B0604020202020204" pitchFamily="34" charset="0"/>
              <a:buChar char="•"/>
            </a:pPr>
            <a:r>
              <a:rPr lang="en-US" sz="2800" dirty="0">
                <a:sym typeface="Wingdings" panose="05000000000000000000" pitchFamily="2" charset="2"/>
              </a:rPr>
              <a:t>BigQuery not configurable</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62903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8907E3-0EF4-437D-B7C0-E8064FDC5070}"/>
              </a:ext>
            </a:extLst>
          </p:cNvPr>
          <p:cNvSpPr>
            <a:spLocks noGrp="1"/>
          </p:cNvSpPr>
          <p:nvPr>
            <p:ph type="ctrTitle"/>
          </p:nvPr>
        </p:nvSpPr>
        <p:spPr>
          <a:xfrm>
            <a:off x="838199" y="628386"/>
            <a:ext cx="10872019" cy="641933"/>
          </a:xfrm>
        </p:spPr>
        <p:txBody>
          <a:bodyPr>
            <a:noAutofit/>
          </a:bodyPr>
          <a:lstStyle/>
          <a:p>
            <a:r>
              <a:rPr lang="en-US" sz="4000" dirty="0"/>
              <a:t>Pricing Summary Report (TPC-H Q1) Performance</a:t>
            </a:r>
          </a:p>
        </p:txBody>
      </p:sp>
      <p:pic>
        <p:nvPicPr>
          <p:cNvPr id="4" name="Picture 3">
            <a:extLst>
              <a:ext uri="{FF2B5EF4-FFF2-40B4-BE49-F238E27FC236}">
                <a16:creationId xmlns:a16="http://schemas.microsoft.com/office/drawing/2014/main" id="{AB7726FF-1BCF-4E4F-AA53-6ADDF82549F7}"/>
              </a:ext>
            </a:extLst>
          </p:cNvPr>
          <p:cNvPicPr>
            <a:picLocks noChangeAspect="1"/>
          </p:cNvPicPr>
          <p:nvPr/>
        </p:nvPicPr>
        <p:blipFill>
          <a:blip r:embed="rId3"/>
          <a:stretch>
            <a:fillRect/>
          </a:stretch>
        </p:blipFill>
        <p:spPr>
          <a:xfrm>
            <a:off x="227952" y="1465475"/>
            <a:ext cx="5590290" cy="4764139"/>
          </a:xfrm>
          <a:prstGeom prst="rect">
            <a:avLst/>
          </a:prstGeom>
          <a:ln w="12700">
            <a:solidFill>
              <a:schemeClr val="tx1"/>
            </a:solidFill>
          </a:ln>
        </p:spPr>
      </p:pic>
      <p:pic>
        <p:nvPicPr>
          <p:cNvPr id="5" name="Picture 4">
            <a:extLst>
              <a:ext uri="{FF2B5EF4-FFF2-40B4-BE49-F238E27FC236}">
                <a16:creationId xmlns:a16="http://schemas.microsoft.com/office/drawing/2014/main" id="{9F456E02-C317-4557-94D3-5565AB62D39B}"/>
              </a:ext>
            </a:extLst>
          </p:cNvPr>
          <p:cNvPicPr>
            <a:picLocks noChangeAspect="1"/>
          </p:cNvPicPr>
          <p:nvPr/>
        </p:nvPicPr>
        <p:blipFill>
          <a:blip r:embed="rId4"/>
          <a:stretch>
            <a:fillRect/>
          </a:stretch>
        </p:blipFill>
        <p:spPr>
          <a:xfrm>
            <a:off x="6039355" y="1465474"/>
            <a:ext cx="5979998" cy="3331377"/>
          </a:xfrm>
          <a:prstGeom prst="rect">
            <a:avLst/>
          </a:prstGeom>
          <a:ln w="12700">
            <a:solidFill>
              <a:schemeClr val="tx1"/>
            </a:solidFill>
          </a:ln>
        </p:spPr>
      </p:pic>
      <p:sp>
        <p:nvSpPr>
          <p:cNvPr id="6" name="Rectangle: Rounded Corners 5">
            <a:extLst>
              <a:ext uri="{FF2B5EF4-FFF2-40B4-BE49-F238E27FC236}">
                <a16:creationId xmlns:a16="http://schemas.microsoft.com/office/drawing/2014/main" id="{8F0929FD-BC1A-4848-AD38-1A4C42992008}"/>
              </a:ext>
            </a:extLst>
          </p:cNvPr>
          <p:cNvSpPr/>
          <p:nvPr/>
        </p:nvSpPr>
        <p:spPr>
          <a:xfrm>
            <a:off x="7409944" y="1887794"/>
            <a:ext cx="2905432"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DD173522-B432-495B-8055-524F957B7629}"/>
              </a:ext>
            </a:extLst>
          </p:cNvPr>
          <p:cNvSpPr/>
          <p:nvPr/>
        </p:nvSpPr>
        <p:spPr>
          <a:xfrm>
            <a:off x="7046149" y="2649326"/>
            <a:ext cx="3682181"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37BE9CEF-5C2A-43B2-B6AA-A4B2CFC7A78E}"/>
              </a:ext>
            </a:extLst>
          </p:cNvPr>
          <p:cNvSpPr/>
          <p:nvPr/>
        </p:nvSpPr>
        <p:spPr>
          <a:xfrm>
            <a:off x="7562344" y="3442869"/>
            <a:ext cx="4050890"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3C48A532-F40C-4201-911B-9942374D2864}"/>
              </a:ext>
            </a:extLst>
          </p:cNvPr>
          <p:cNvSpPr/>
          <p:nvPr/>
        </p:nvSpPr>
        <p:spPr>
          <a:xfrm>
            <a:off x="7420668" y="4241328"/>
            <a:ext cx="3682181"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7110C2CD-3D86-4E8C-837E-9CAFDE9CF20A}"/>
              </a:ext>
            </a:extLst>
          </p:cNvPr>
          <p:cNvSpPr/>
          <p:nvPr/>
        </p:nvSpPr>
        <p:spPr>
          <a:xfrm>
            <a:off x="7323684" y="2173952"/>
            <a:ext cx="2025447"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4AB7081A-5A43-40BD-872D-1B5F3FDF7FAF}"/>
              </a:ext>
            </a:extLst>
          </p:cNvPr>
          <p:cNvSpPr/>
          <p:nvPr/>
        </p:nvSpPr>
        <p:spPr>
          <a:xfrm>
            <a:off x="7046149" y="2919245"/>
            <a:ext cx="2413821"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6D36F137-DED8-45C3-A1B9-562083C536AF}"/>
              </a:ext>
            </a:extLst>
          </p:cNvPr>
          <p:cNvSpPr/>
          <p:nvPr/>
        </p:nvSpPr>
        <p:spPr>
          <a:xfrm>
            <a:off x="7586923" y="3712788"/>
            <a:ext cx="2566221"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7F7A2DE1-EE1B-49DB-8D2F-FF3AEE58A23C}"/>
              </a:ext>
            </a:extLst>
          </p:cNvPr>
          <p:cNvSpPr/>
          <p:nvPr/>
        </p:nvSpPr>
        <p:spPr>
          <a:xfrm>
            <a:off x="7430921" y="4227589"/>
            <a:ext cx="3699637" cy="2905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C3D262F6-B058-4351-8BD1-EFC97AE612DF}"/>
              </a:ext>
            </a:extLst>
          </p:cNvPr>
          <p:cNvSpPr/>
          <p:nvPr/>
        </p:nvSpPr>
        <p:spPr>
          <a:xfrm>
            <a:off x="7351718" y="2400783"/>
            <a:ext cx="1821597"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2DE415F8-25EB-4CA9-B665-BC4FE4007B13}"/>
              </a:ext>
            </a:extLst>
          </p:cNvPr>
          <p:cNvSpPr/>
          <p:nvPr/>
        </p:nvSpPr>
        <p:spPr>
          <a:xfrm>
            <a:off x="7041063" y="3189164"/>
            <a:ext cx="2229236"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CD97FD8C-6735-4A2B-BA09-44FF15390927}"/>
              </a:ext>
            </a:extLst>
          </p:cNvPr>
          <p:cNvSpPr/>
          <p:nvPr/>
        </p:nvSpPr>
        <p:spPr>
          <a:xfrm>
            <a:off x="7565606" y="3958246"/>
            <a:ext cx="2055567"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1D66D278-10DB-4F84-8010-72E6D28444BD}"/>
              </a:ext>
            </a:extLst>
          </p:cNvPr>
          <p:cNvSpPr/>
          <p:nvPr/>
        </p:nvSpPr>
        <p:spPr>
          <a:xfrm>
            <a:off x="7388393" y="4238242"/>
            <a:ext cx="3728310" cy="2802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F6D5B23-91DC-463C-9089-35AEA51261F0}"/>
              </a:ext>
            </a:extLst>
          </p:cNvPr>
          <p:cNvSpPr txBox="1"/>
          <p:nvPr/>
        </p:nvSpPr>
        <p:spPr>
          <a:xfrm>
            <a:off x="6445769" y="4771246"/>
            <a:ext cx="4881257" cy="830997"/>
          </a:xfrm>
          <a:prstGeom prst="rect">
            <a:avLst/>
          </a:prstGeom>
          <a:noFill/>
        </p:spPr>
        <p:txBody>
          <a:bodyPr wrap="square" rtlCol="0">
            <a:spAutoFit/>
          </a:bodyPr>
          <a:lstStyle/>
          <a:p>
            <a:r>
              <a:rPr lang="en-US" sz="2400" dirty="0"/>
              <a:t>Azure SQL DW performed faster than all competitors for TPC-H Query 1</a:t>
            </a:r>
          </a:p>
        </p:txBody>
      </p:sp>
    </p:spTree>
    <p:extLst>
      <p:ext uri="{BB962C8B-B14F-4D97-AF65-F5344CB8AC3E}">
        <p14:creationId xmlns:p14="http://schemas.microsoft.com/office/powerpoint/2010/main" val="414310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22" presetClass="exit" presetSubtype="4" fill="hold" grpId="0" nodeType="withEffect">
                                  <p:stCondLst>
                                    <p:cond delay="0"/>
                                  </p:stCondLst>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22" presetClass="exit" presetSubtype="4" fill="hold" grpId="0" nodeType="withEffect">
                                  <p:stCondLst>
                                    <p:cond delay="0"/>
                                  </p:stCondLst>
                                  <p:childTnLst>
                                    <p:animEffect transition="out" filter="wipe(down)">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22" presetClass="exit" presetSubtype="4" fill="hold" grpId="0" nodeType="withEffect">
                                  <p:stCondLst>
                                    <p:cond delay="0"/>
                                  </p:stCondLst>
                                  <p:childTnLst>
                                    <p:animEffect transition="out" filter="wipe(down)">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1"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0" nodeType="clickEffect">
                                  <p:stCondLst>
                                    <p:cond delay="0"/>
                                  </p:stCondLst>
                                  <p:childTnLst>
                                    <p:animEffect transition="out" filter="wipe(down)">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22" presetClass="exit" presetSubtype="4" fill="hold" grpId="0" nodeType="withEffect">
                                  <p:stCondLst>
                                    <p:cond delay="0"/>
                                  </p:stCondLst>
                                  <p:childTnLst>
                                    <p:animEffect transition="out" filter="wipe(down)">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22" presetClass="exit" presetSubtype="4" fill="hold" grpId="0" nodeType="withEffect">
                                  <p:stCondLst>
                                    <p:cond delay="0"/>
                                  </p:stCondLst>
                                  <p:childTnLst>
                                    <p:animEffect transition="out" filter="wipe(down)">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22" presetClass="exit" presetSubtype="4" fill="hold" grpId="0" nodeType="withEffect">
                                  <p:stCondLst>
                                    <p:cond delay="0"/>
                                  </p:stCondLst>
                                  <p:childTnLst>
                                    <p:animEffect transition="out" filter="wipe(down)">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FF555B-AAC6-4B0A-A845-57E7884AF7CD}"/>
              </a:ext>
            </a:extLst>
          </p:cNvPr>
          <p:cNvSpPr>
            <a:spLocks noGrp="1"/>
          </p:cNvSpPr>
          <p:nvPr>
            <p:ph type="ctrTitle"/>
          </p:nvPr>
        </p:nvSpPr>
        <p:spPr/>
        <p:txBody>
          <a:bodyPr/>
          <a:lstStyle/>
          <a:p>
            <a:r>
              <a:rPr lang="en-US" dirty="0"/>
              <a:t>Performance Summary</a:t>
            </a:r>
          </a:p>
        </p:txBody>
      </p:sp>
      <p:pic>
        <p:nvPicPr>
          <p:cNvPr id="2" name="Picture 1">
            <a:extLst>
              <a:ext uri="{FF2B5EF4-FFF2-40B4-BE49-F238E27FC236}">
                <a16:creationId xmlns:a16="http://schemas.microsoft.com/office/drawing/2014/main" id="{B1D240DB-B67A-4802-8FA8-9947C0E62AA2}"/>
              </a:ext>
            </a:extLst>
          </p:cNvPr>
          <p:cNvPicPr>
            <a:picLocks noChangeAspect="1"/>
          </p:cNvPicPr>
          <p:nvPr/>
        </p:nvPicPr>
        <p:blipFill>
          <a:blip r:embed="rId3"/>
          <a:stretch>
            <a:fillRect/>
          </a:stretch>
        </p:blipFill>
        <p:spPr>
          <a:xfrm>
            <a:off x="1925161" y="1416757"/>
            <a:ext cx="7623574" cy="5415290"/>
          </a:xfrm>
          <a:prstGeom prst="rect">
            <a:avLst/>
          </a:prstGeom>
        </p:spPr>
      </p:pic>
    </p:spTree>
    <p:extLst>
      <p:ext uri="{BB962C8B-B14F-4D97-AF65-F5344CB8AC3E}">
        <p14:creationId xmlns:p14="http://schemas.microsoft.com/office/powerpoint/2010/main" val="95789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0215C0-A21E-44BE-BDC8-0E52290226CC}"/>
              </a:ext>
            </a:extLst>
          </p:cNvPr>
          <p:cNvSpPr>
            <a:spLocks noGrp="1"/>
          </p:cNvSpPr>
          <p:nvPr>
            <p:ph type="ctrTitle"/>
          </p:nvPr>
        </p:nvSpPr>
        <p:spPr>
          <a:xfrm>
            <a:off x="838200" y="628386"/>
            <a:ext cx="10936224" cy="837089"/>
          </a:xfrm>
        </p:spPr>
        <p:txBody>
          <a:bodyPr>
            <a:normAutofit/>
          </a:bodyPr>
          <a:lstStyle/>
          <a:p>
            <a:r>
              <a:rPr lang="en-US" dirty="0"/>
              <a:t>Shipping Priority (TPC-H Q3) Performance</a:t>
            </a:r>
          </a:p>
        </p:txBody>
      </p:sp>
      <p:pic>
        <p:nvPicPr>
          <p:cNvPr id="5" name="Picture 4">
            <a:extLst>
              <a:ext uri="{FF2B5EF4-FFF2-40B4-BE49-F238E27FC236}">
                <a16:creationId xmlns:a16="http://schemas.microsoft.com/office/drawing/2014/main" id="{6B80950A-7E86-4636-8C6E-CA60E1E2491E}"/>
              </a:ext>
            </a:extLst>
          </p:cNvPr>
          <p:cNvPicPr>
            <a:picLocks noChangeAspect="1"/>
          </p:cNvPicPr>
          <p:nvPr/>
        </p:nvPicPr>
        <p:blipFill>
          <a:blip r:embed="rId3"/>
          <a:stretch>
            <a:fillRect/>
          </a:stretch>
        </p:blipFill>
        <p:spPr>
          <a:xfrm>
            <a:off x="5586873" y="1567298"/>
            <a:ext cx="6187551" cy="3244545"/>
          </a:xfrm>
          <a:prstGeom prst="rect">
            <a:avLst/>
          </a:prstGeom>
          <a:ln w="12700">
            <a:solidFill>
              <a:schemeClr val="tx1"/>
            </a:solidFill>
          </a:ln>
        </p:spPr>
      </p:pic>
      <p:pic>
        <p:nvPicPr>
          <p:cNvPr id="6" name="Picture 5">
            <a:extLst>
              <a:ext uri="{FF2B5EF4-FFF2-40B4-BE49-F238E27FC236}">
                <a16:creationId xmlns:a16="http://schemas.microsoft.com/office/drawing/2014/main" id="{010D9FDC-EF31-4D42-B83D-B6482FE194C6}"/>
              </a:ext>
            </a:extLst>
          </p:cNvPr>
          <p:cNvPicPr>
            <a:picLocks noChangeAspect="1"/>
          </p:cNvPicPr>
          <p:nvPr/>
        </p:nvPicPr>
        <p:blipFill>
          <a:blip r:embed="rId4"/>
          <a:stretch>
            <a:fillRect/>
          </a:stretch>
        </p:blipFill>
        <p:spPr>
          <a:xfrm>
            <a:off x="383005" y="1465475"/>
            <a:ext cx="4590476" cy="5133333"/>
          </a:xfrm>
          <a:prstGeom prst="rect">
            <a:avLst/>
          </a:prstGeom>
          <a:ln w="12700">
            <a:solidFill>
              <a:schemeClr val="tx1"/>
            </a:solidFill>
          </a:ln>
        </p:spPr>
      </p:pic>
      <p:sp>
        <p:nvSpPr>
          <p:cNvPr id="7" name="TextBox 6">
            <a:extLst>
              <a:ext uri="{FF2B5EF4-FFF2-40B4-BE49-F238E27FC236}">
                <a16:creationId xmlns:a16="http://schemas.microsoft.com/office/drawing/2014/main" id="{7C295DD3-F6E7-426D-ACDD-2915C145C645}"/>
              </a:ext>
            </a:extLst>
          </p:cNvPr>
          <p:cNvSpPr txBox="1"/>
          <p:nvPr/>
        </p:nvSpPr>
        <p:spPr>
          <a:xfrm>
            <a:off x="5586873" y="5077438"/>
            <a:ext cx="4881257" cy="830997"/>
          </a:xfrm>
          <a:prstGeom prst="rect">
            <a:avLst/>
          </a:prstGeom>
          <a:noFill/>
        </p:spPr>
        <p:txBody>
          <a:bodyPr wrap="square" rtlCol="0">
            <a:spAutoFit/>
          </a:bodyPr>
          <a:lstStyle/>
          <a:p>
            <a:r>
              <a:rPr lang="en-US" sz="2400" dirty="0"/>
              <a:t>One Amazon Redshift tier performed best with Query 3</a:t>
            </a:r>
          </a:p>
        </p:txBody>
      </p:sp>
    </p:spTree>
    <p:extLst>
      <p:ext uri="{BB962C8B-B14F-4D97-AF65-F5344CB8AC3E}">
        <p14:creationId xmlns:p14="http://schemas.microsoft.com/office/powerpoint/2010/main" val="29509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39C9CB-F45B-4F30-B92A-3F954CE71547}"/>
              </a:ext>
            </a:extLst>
          </p:cNvPr>
          <p:cNvSpPr>
            <a:spLocks noGrp="1"/>
          </p:cNvSpPr>
          <p:nvPr>
            <p:ph type="ctrTitle"/>
          </p:nvPr>
        </p:nvSpPr>
        <p:spPr>
          <a:xfrm>
            <a:off x="838200" y="628387"/>
            <a:ext cx="11042394" cy="638940"/>
          </a:xfrm>
        </p:spPr>
        <p:txBody>
          <a:bodyPr>
            <a:noAutofit/>
          </a:bodyPr>
          <a:lstStyle/>
          <a:p>
            <a:r>
              <a:rPr lang="en-US" sz="3600" dirty="0"/>
              <a:t>Global Sales Opportunity (TPC-H Query 22) Performance</a:t>
            </a:r>
          </a:p>
        </p:txBody>
      </p:sp>
      <p:pic>
        <p:nvPicPr>
          <p:cNvPr id="1026" name="Picture 2" descr="C:\Users\BOBRUB~1\AppData\Local\Temp\SNAGHTML140a2300.PNG">
            <a:extLst>
              <a:ext uri="{FF2B5EF4-FFF2-40B4-BE49-F238E27FC236}">
                <a16:creationId xmlns:a16="http://schemas.microsoft.com/office/drawing/2014/main" id="{FB822E92-45BB-4E15-A88A-C2958823C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11" y="1391560"/>
            <a:ext cx="4895996" cy="4328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28EA2A-A05A-45EE-A54A-C7D4F0DD3412}"/>
              </a:ext>
            </a:extLst>
          </p:cNvPr>
          <p:cNvSpPr txBox="1"/>
          <p:nvPr/>
        </p:nvSpPr>
        <p:spPr>
          <a:xfrm>
            <a:off x="5471703" y="4961744"/>
            <a:ext cx="6444686" cy="830997"/>
          </a:xfrm>
          <a:prstGeom prst="rect">
            <a:avLst/>
          </a:prstGeom>
          <a:noFill/>
        </p:spPr>
        <p:txBody>
          <a:bodyPr wrap="square" rtlCol="0">
            <a:spAutoFit/>
          </a:bodyPr>
          <a:lstStyle/>
          <a:p>
            <a:r>
              <a:rPr lang="en-US" sz="2400" dirty="0"/>
              <a:t>Snowflake outperformed Azure SQL DW and Amazon Redshift on TPC-H Query 22. (Subqueries)</a:t>
            </a:r>
          </a:p>
        </p:txBody>
      </p:sp>
      <p:pic>
        <p:nvPicPr>
          <p:cNvPr id="6" name="Picture 5">
            <a:extLst>
              <a:ext uri="{FF2B5EF4-FFF2-40B4-BE49-F238E27FC236}">
                <a16:creationId xmlns:a16="http://schemas.microsoft.com/office/drawing/2014/main" id="{73BDEE4E-8EA2-40D1-883F-435D84A345C9}"/>
              </a:ext>
            </a:extLst>
          </p:cNvPr>
          <p:cNvPicPr>
            <a:picLocks noChangeAspect="1"/>
          </p:cNvPicPr>
          <p:nvPr/>
        </p:nvPicPr>
        <p:blipFill>
          <a:blip r:embed="rId4"/>
          <a:stretch>
            <a:fillRect/>
          </a:stretch>
        </p:blipFill>
        <p:spPr>
          <a:xfrm>
            <a:off x="5490637" y="1391560"/>
            <a:ext cx="6389957" cy="3165450"/>
          </a:xfrm>
          <a:prstGeom prst="rect">
            <a:avLst/>
          </a:prstGeom>
          <a:ln w="12700">
            <a:solidFill>
              <a:schemeClr val="tx1"/>
            </a:solidFill>
          </a:ln>
        </p:spPr>
      </p:pic>
    </p:spTree>
    <p:extLst>
      <p:ext uri="{BB962C8B-B14F-4D97-AF65-F5344CB8AC3E}">
        <p14:creationId xmlns:p14="http://schemas.microsoft.com/office/powerpoint/2010/main" val="405739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CAD83-93C1-4A73-AAF4-F09D9D7E7E5F}"/>
              </a:ext>
            </a:extLst>
          </p:cNvPr>
          <p:cNvSpPr>
            <a:spLocks noGrp="1"/>
          </p:cNvSpPr>
          <p:nvPr>
            <p:ph type="ctrTitle"/>
          </p:nvPr>
        </p:nvSpPr>
        <p:spPr>
          <a:xfrm>
            <a:off x="838200" y="628387"/>
            <a:ext cx="10944066" cy="616756"/>
          </a:xfrm>
        </p:spPr>
        <p:txBody>
          <a:bodyPr>
            <a:noAutofit/>
          </a:bodyPr>
          <a:lstStyle/>
          <a:p>
            <a:r>
              <a:rPr lang="en-US" sz="3600" dirty="0"/>
              <a:t>Customer Distribution (TPC-H Query 13) - Performance</a:t>
            </a:r>
          </a:p>
        </p:txBody>
      </p:sp>
      <p:pic>
        <p:nvPicPr>
          <p:cNvPr id="4" name="Picture 3">
            <a:extLst>
              <a:ext uri="{FF2B5EF4-FFF2-40B4-BE49-F238E27FC236}">
                <a16:creationId xmlns:a16="http://schemas.microsoft.com/office/drawing/2014/main" id="{9D09A3D6-9DD6-40BA-BA6C-B9A2A9DF01F2}"/>
              </a:ext>
            </a:extLst>
          </p:cNvPr>
          <p:cNvPicPr>
            <a:picLocks noChangeAspect="1"/>
          </p:cNvPicPr>
          <p:nvPr/>
        </p:nvPicPr>
        <p:blipFill rotWithShape="1">
          <a:blip r:embed="rId3"/>
          <a:srcRect r="6186"/>
          <a:stretch/>
        </p:blipFill>
        <p:spPr>
          <a:xfrm>
            <a:off x="5459511" y="1465475"/>
            <a:ext cx="6322755" cy="2866290"/>
          </a:xfrm>
          <a:prstGeom prst="rect">
            <a:avLst/>
          </a:prstGeom>
          <a:ln w="12700">
            <a:solidFill>
              <a:schemeClr val="tx1"/>
            </a:solidFill>
          </a:ln>
        </p:spPr>
      </p:pic>
      <p:pic>
        <p:nvPicPr>
          <p:cNvPr id="5" name="Picture 4">
            <a:extLst>
              <a:ext uri="{FF2B5EF4-FFF2-40B4-BE49-F238E27FC236}">
                <a16:creationId xmlns:a16="http://schemas.microsoft.com/office/drawing/2014/main" id="{F60E3DA1-75C6-478C-B253-724375E7470D}"/>
              </a:ext>
            </a:extLst>
          </p:cNvPr>
          <p:cNvPicPr>
            <a:picLocks noChangeAspect="1"/>
          </p:cNvPicPr>
          <p:nvPr/>
        </p:nvPicPr>
        <p:blipFill>
          <a:blip r:embed="rId4"/>
          <a:stretch>
            <a:fillRect/>
          </a:stretch>
        </p:blipFill>
        <p:spPr>
          <a:xfrm>
            <a:off x="382576" y="1450484"/>
            <a:ext cx="4933145" cy="3331377"/>
          </a:xfrm>
          <a:prstGeom prst="rect">
            <a:avLst/>
          </a:prstGeom>
          <a:ln w="12700">
            <a:solidFill>
              <a:schemeClr val="tx1"/>
            </a:solidFill>
          </a:ln>
        </p:spPr>
      </p:pic>
      <p:sp>
        <p:nvSpPr>
          <p:cNvPr id="6" name="TextBox 5">
            <a:extLst>
              <a:ext uri="{FF2B5EF4-FFF2-40B4-BE49-F238E27FC236}">
                <a16:creationId xmlns:a16="http://schemas.microsoft.com/office/drawing/2014/main" id="{902BB0D0-8981-43B1-B49A-6682E479AE21}"/>
              </a:ext>
            </a:extLst>
          </p:cNvPr>
          <p:cNvSpPr txBox="1"/>
          <p:nvPr/>
        </p:nvSpPr>
        <p:spPr>
          <a:xfrm>
            <a:off x="5606321" y="4781861"/>
            <a:ext cx="5981076" cy="830997"/>
          </a:xfrm>
          <a:prstGeom prst="rect">
            <a:avLst/>
          </a:prstGeom>
          <a:noFill/>
        </p:spPr>
        <p:txBody>
          <a:bodyPr wrap="square" rtlCol="0">
            <a:spAutoFit/>
          </a:bodyPr>
          <a:lstStyle/>
          <a:p>
            <a:r>
              <a:rPr lang="en-US" sz="2400" dirty="0"/>
              <a:t>The 1 of 66 queries where Google BigQuery outperformed Azure SQL DW</a:t>
            </a:r>
          </a:p>
        </p:txBody>
      </p:sp>
    </p:spTree>
    <p:extLst>
      <p:ext uri="{BB962C8B-B14F-4D97-AF65-F5344CB8AC3E}">
        <p14:creationId xmlns:p14="http://schemas.microsoft.com/office/powerpoint/2010/main" val="40701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DD13A0-C0E4-42D0-88EA-EB8E92A71AFA}"/>
              </a:ext>
            </a:extLst>
          </p:cNvPr>
          <p:cNvSpPr>
            <a:spLocks noGrp="1"/>
          </p:cNvSpPr>
          <p:nvPr>
            <p:ph idx="1"/>
          </p:nvPr>
        </p:nvSpPr>
        <p:spPr>
          <a:xfrm>
            <a:off x="343524" y="5733409"/>
            <a:ext cx="10515600" cy="487509"/>
          </a:xfrm>
        </p:spPr>
        <p:txBody>
          <a:bodyPr/>
          <a:lstStyle/>
          <a:p>
            <a:pPr marL="0" indent="0">
              <a:buNone/>
            </a:pPr>
            <a:r>
              <a:rPr lang="en-US" sz="2000" dirty="0"/>
              <a:t>https://gigaom.com/report/data-warehouse-cloud-benchmark/#post-id-959633</a:t>
            </a:r>
          </a:p>
        </p:txBody>
      </p:sp>
      <p:sp>
        <p:nvSpPr>
          <p:cNvPr id="3" name="Title 2">
            <a:extLst>
              <a:ext uri="{FF2B5EF4-FFF2-40B4-BE49-F238E27FC236}">
                <a16:creationId xmlns:a16="http://schemas.microsoft.com/office/drawing/2014/main" id="{DB850778-8D36-468F-AB5F-D789EF914FB8}"/>
              </a:ext>
            </a:extLst>
          </p:cNvPr>
          <p:cNvSpPr>
            <a:spLocks noGrp="1"/>
          </p:cNvSpPr>
          <p:nvPr>
            <p:ph type="ctrTitle"/>
          </p:nvPr>
        </p:nvSpPr>
        <p:spPr>
          <a:xfrm>
            <a:off x="838200" y="1026226"/>
            <a:ext cx="6215743" cy="837089"/>
          </a:xfrm>
        </p:spPr>
        <p:txBody>
          <a:bodyPr>
            <a:normAutofit fontScale="90000"/>
          </a:bodyPr>
          <a:lstStyle/>
          <a:p>
            <a:r>
              <a:rPr lang="en-US" dirty="0"/>
              <a:t>Price Per </a:t>
            </a:r>
            <a:br>
              <a:rPr lang="en-US" dirty="0"/>
            </a:br>
            <a:r>
              <a:rPr lang="en-US" dirty="0"/>
              <a:t>Performance</a:t>
            </a:r>
          </a:p>
        </p:txBody>
      </p:sp>
      <p:pic>
        <p:nvPicPr>
          <p:cNvPr id="4" name="Picture 3">
            <a:extLst>
              <a:ext uri="{FF2B5EF4-FFF2-40B4-BE49-F238E27FC236}">
                <a16:creationId xmlns:a16="http://schemas.microsoft.com/office/drawing/2014/main" id="{898DF099-AD20-49DA-83F5-FD79DDB35A1A}"/>
              </a:ext>
            </a:extLst>
          </p:cNvPr>
          <p:cNvPicPr>
            <a:picLocks noChangeAspect="1"/>
          </p:cNvPicPr>
          <p:nvPr/>
        </p:nvPicPr>
        <p:blipFill>
          <a:blip r:embed="rId3"/>
          <a:stretch>
            <a:fillRect/>
          </a:stretch>
        </p:blipFill>
        <p:spPr>
          <a:xfrm>
            <a:off x="4966741" y="225695"/>
            <a:ext cx="6776803" cy="5082603"/>
          </a:xfrm>
          <a:prstGeom prst="rect">
            <a:avLst/>
          </a:prstGeom>
          <a:ln w="12700">
            <a:solidFill>
              <a:schemeClr val="tx1"/>
            </a:solidFill>
          </a:ln>
        </p:spPr>
      </p:pic>
      <p:sp>
        <p:nvSpPr>
          <p:cNvPr id="5" name="TextBox 4">
            <a:extLst>
              <a:ext uri="{FF2B5EF4-FFF2-40B4-BE49-F238E27FC236}">
                <a16:creationId xmlns:a16="http://schemas.microsoft.com/office/drawing/2014/main" id="{CAEBE0F7-80A0-42E7-90EB-11505A99591F}"/>
              </a:ext>
            </a:extLst>
          </p:cNvPr>
          <p:cNvSpPr txBox="1"/>
          <p:nvPr/>
        </p:nvSpPr>
        <p:spPr>
          <a:xfrm>
            <a:off x="554636" y="2031535"/>
            <a:ext cx="4257207"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Total duration of 22 test queries</a:t>
            </a:r>
          </a:p>
          <a:p>
            <a:pPr marL="285750" indent="-285750">
              <a:buFont typeface="Arial" panose="020B0604020202020204" pitchFamily="34" charset="0"/>
              <a:buChar char="•"/>
            </a:pPr>
            <a:r>
              <a:rPr lang="en-US" sz="2800" dirty="0"/>
              <a:t>Cost of operating service for that duration</a:t>
            </a:r>
          </a:p>
          <a:p>
            <a:pPr marL="285750" indent="-285750">
              <a:buFont typeface="Arial" panose="020B0604020202020204" pitchFamily="34" charset="0"/>
              <a:buChar char="•"/>
            </a:pPr>
            <a:r>
              <a:rPr lang="en-US" sz="2800" dirty="0"/>
              <a:t>BigQuery charges by data volume processed, not  by time</a:t>
            </a:r>
          </a:p>
        </p:txBody>
      </p:sp>
    </p:spTree>
    <p:extLst>
      <p:ext uri="{BB962C8B-B14F-4D97-AF65-F5344CB8AC3E}">
        <p14:creationId xmlns:p14="http://schemas.microsoft.com/office/powerpoint/2010/main" val="2930321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241052-6E6F-4114-BE6E-9E37B9EDC935}"/>
              </a:ext>
            </a:extLst>
          </p:cNvPr>
          <p:cNvSpPr>
            <a:spLocks noGrp="1"/>
          </p:cNvSpPr>
          <p:nvPr>
            <p:ph type="ctrTitle"/>
          </p:nvPr>
        </p:nvSpPr>
        <p:spPr>
          <a:xfrm>
            <a:off x="838200" y="628386"/>
            <a:ext cx="10599295" cy="837089"/>
          </a:xfrm>
        </p:spPr>
        <p:txBody>
          <a:bodyPr>
            <a:normAutofit/>
          </a:bodyPr>
          <a:lstStyle/>
          <a:p>
            <a:r>
              <a:rPr lang="en-US" dirty="0"/>
              <a:t>Azure SQL DW vs Amazon Redshift</a:t>
            </a:r>
          </a:p>
        </p:txBody>
      </p:sp>
      <p:pic>
        <p:nvPicPr>
          <p:cNvPr id="4" name="Picture 3">
            <a:extLst>
              <a:ext uri="{FF2B5EF4-FFF2-40B4-BE49-F238E27FC236}">
                <a16:creationId xmlns:a16="http://schemas.microsoft.com/office/drawing/2014/main" id="{DFDFF0D9-AF5B-4C73-98D6-0ECF64761460}"/>
              </a:ext>
            </a:extLst>
          </p:cNvPr>
          <p:cNvPicPr>
            <a:picLocks noChangeAspect="1"/>
          </p:cNvPicPr>
          <p:nvPr/>
        </p:nvPicPr>
        <p:blipFill>
          <a:blip r:embed="rId3"/>
          <a:stretch>
            <a:fillRect/>
          </a:stretch>
        </p:blipFill>
        <p:spPr>
          <a:xfrm>
            <a:off x="1752600" y="1465475"/>
            <a:ext cx="7641065" cy="4806288"/>
          </a:xfrm>
          <a:prstGeom prst="rect">
            <a:avLst/>
          </a:prstGeom>
          <a:ln w="12700">
            <a:solidFill>
              <a:schemeClr val="tx1"/>
            </a:solidFill>
          </a:ln>
        </p:spPr>
      </p:pic>
    </p:spTree>
    <p:extLst>
      <p:ext uri="{BB962C8B-B14F-4D97-AF65-F5344CB8AC3E}">
        <p14:creationId xmlns:p14="http://schemas.microsoft.com/office/powerpoint/2010/main" val="1052161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8CB5B6-C309-4368-B705-083B0E5D9673}"/>
              </a:ext>
            </a:extLst>
          </p:cNvPr>
          <p:cNvSpPr>
            <a:spLocks noGrp="1"/>
          </p:cNvSpPr>
          <p:nvPr>
            <p:ph type="ctrTitle"/>
          </p:nvPr>
        </p:nvSpPr>
        <p:spPr>
          <a:xfrm>
            <a:off x="838200" y="628386"/>
            <a:ext cx="10629275" cy="837089"/>
          </a:xfrm>
        </p:spPr>
        <p:txBody>
          <a:bodyPr>
            <a:normAutofit/>
          </a:bodyPr>
          <a:lstStyle/>
          <a:p>
            <a:r>
              <a:rPr lang="en-US" dirty="0"/>
              <a:t>Azure SQL DW vs Snowflake</a:t>
            </a:r>
          </a:p>
        </p:txBody>
      </p:sp>
      <p:pic>
        <p:nvPicPr>
          <p:cNvPr id="5" name="Picture 4">
            <a:extLst>
              <a:ext uri="{FF2B5EF4-FFF2-40B4-BE49-F238E27FC236}">
                <a16:creationId xmlns:a16="http://schemas.microsoft.com/office/drawing/2014/main" id="{C93C7AB5-A1D2-4555-9FF0-78DC7704A0D9}"/>
              </a:ext>
            </a:extLst>
          </p:cNvPr>
          <p:cNvPicPr>
            <a:picLocks noChangeAspect="1"/>
          </p:cNvPicPr>
          <p:nvPr/>
        </p:nvPicPr>
        <p:blipFill>
          <a:blip r:embed="rId3"/>
          <a:stretch>
            <a:fillRect/>
          </a:stretch>
        </p:blipFill>
        <p:spPr>
          <a:xfrm>
            <a:off x="1671229" y="1889834"/>
            <a:ext cx="7537514" cy="4339780"/>
          </a:xfrm>
          <a:prstGeom prst="rect">
            <a:avLst/>
          </a:prstGeom>
          <a:ln w="12700">
            <a:solidFill>
              <a:schemeClr val="tx1"/>
            </a:solidFill>
          </a:ln>
        </p:spPr>
      </p:pic>
    </p:spTree>
    <p:extLst>
      <p:ext uri="{BB962C8B-B14F-4D97-AF65-F5344CB8AC3E}">
        <p14:creationId xmlns:p14="http://schemas.microsoft.com/office/powerpoint/2010/main" val="105096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3295D4-7B4E-4365-965A-4C97BE5858C0}"/>
              </a:ext>
            </a:extLst>
          </p:cNvPr>
          <p:cNvSpPr>
            <a:spLocks noGrp="1"/>
          </p:cNvSpPr>
          <p:nvPr>
            <p:ph idx="1"/>
          </p:nvPr>
        </p:nvSpPr>
        <p:spPr/>
        <p:txBody>
          <a:bodyPr/>
          <a:lstStyle/>
          <a:p>
            <a:r>
              <a:rPr lang="en-US" sz="3600" dirty="0"/>
              <a:t>Azure SQL DW product overview</a:t>
            </a:r>
          </a:p>
          <a:p>
            <a:r>
              <a:rPr lang="en-US" sz="3600" dirty="0"/>
              <a:t>Cloud Scale Analytics Market</a:t>
            </a:r>
          </a:p>
          <a:p>
            <a:r>
              <a:rPr lang="en-US" sz="3600" dirty="0"/>
              <a:t>GigaOm benchmark study, product comparison</a:t>
            </a:r>
          </a:p>
          <a:p>
            <a:r>
              <a:rPr lang="en-US" sz="3600" dirty="0"/>
              <a:t>What’s new with Azure SQL Data Warehouse</a:t>
            </a:r>
          </a:p>
          <a:p>
            <a:r>
              <a:rPr lang="en-US" sz="3600" dirty="0"/>
              <a:t>Demo</a:t>
            </a:r>
          </a:p>
        </p:txBody>
      </p:sp>
      <p:sp>
        <p:nvSpPr>
          <p:cNvPr id="3" name="Title 2">
            <a:extLst>
              <a:ext uri="{FF2B5EF4-FFF2-40B4-BE49-F238E27FC236}">
                <a16:creationId xmlns:a16="http://schemas.microsoft.com/office/drawing/2014/main" id="{AAF8CF44-EF4D-4E36-A876-B21E4AD14E6D}"/>
              </a:ext>
            </a:extLst>
          </p:cNvPr>
          <p:cNvSpPr>
            <a:spLocks noGrp="1"/>
          </p:cNvSpPr>
          <p:nvPr>
            <p:ph type="ctrTitle"/>
          </p:nvPr>
        </p:nvSpPr>
        <p:spPr/>
        <p:txBody>
          <a:bodyPr/>
          <a:lstStyle/>
          <a:p>
            <a:r>
              <a:rPr lang="en-US" dirty="0"/>
              <a:t>Agenda</a:t>
            </a:r>
          </a:p>
        </p:txBody>
      </p:sp>
    </p:spTree>
    <p:extLst>
      <p:ext uri="{BB962C8B-B14F-4D97-AF65-F5344CB8AC3E}">
        <p14:creationId xmlns:p14="http://schemas.microsoft.com/office/powerpoint/2010/main" val="88423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535C10-BD9B-4DA5-94DB-9F6E871FC978}"/>
              </a:ext>
            </a:extLst>
          </p:cNvPr>
          <p:cNvSpPr>
            <a:spLocks noGrp="1"/>
          </p:cNvSpPr>
          <p:nvPr>
            <p:ph idx="1"/>
          </p:nvPr>
        </p:nvSpPr>
        <p:spPr>
          <a:xfrm>
            <a:off x="319789" y="5811069"/>
            <a:ext cx="8329535" cy="604721"/>
          </a:xfrm>
        </p:spPr>
        <p:txBody>
          <a:bodyPr/>
          <a:lstStyle/>
          <a:p>
            <a:pPr marL="0" indent="0">
              <a:buNone/>
            </a:pPr>
            <a:r>
              <a:rPr lang="en-US" sz="2000" dirty="0"/>
              <a:t>https://azure.microsoft.com/en-us/services/sql-data-warehouse/compare/</a:t>
            </a:r>
          </a:p>
        </p:txBody>
      </p:sp>
      <p:sp>
        <p:nvSpPr>
          <p:cNvPr id="3" name="Title 2">
            <a:extLst>
              <a:ext uri="{FF2B5EF4-FFF2-40B4-BE49-F238E27FC236}">
                <a16:creationId xmlns:a16="http://schemas.microsoft.com/office/drawing/2014/main" id="{4ADE12BE-7C73-411F-A7B8-F70726E8ADAA}"/>
              </a:ext>
            </a:extLst>
          </p:cNvPr>
          <p:cNvSpPr>
            <a:spLocks noGrp="1"/>
          </p:cNvSpPr>
          <p:nvPr>
            <p:ph type="ctrTitle"/>
          </p:nvPr>
        </p:nvSpPr>
        <p:spPr>
          <a:xfrm>
            <a:off x="838200" y="628386"/>
            <a:ext cx="10515600" cy="837089"/>
          </a:xfrm>
        </p:spPr>
        <p:txBody>
          <a:bodyPr/>
          <a:lstStyle/>
          <a:p>
            <a:r>
              <a:rPr lang="en-US" dirty="0"/>
              <a:t>Azure SQL DW vs Google BigQuery</a:t>
            </a:r>
          </a:p>
        </p:txBody>
      </p:sp>
      <p:pic>
        <p:nvPicPr>
          <p:cNvPr id="7" name="Picture 6">
            <a:extLst>
              <a:ext uri="{FF2B5EF4-FFF2-40B4-BE49-F238E27FC236}">
                <a16:creationId xmlns:a16="http://schemas.microsoft.com/office/drawing/2014/main" id="{E5597880-DCEA-40F7-BBDD-942FD7B61452}"/>
              </a:ext>
            </a:extLst>
          </p:cNvPr>
          <p:cNvPicPr>
            <a:picLocks noChangeAspect="1"/>
          </p:cNvPicPr>
          <p:nvPr/>
        </p:nvPicPr>
        <p:blipFill>
          <a:blip r:embed="rId3"/>
          <a:stretch>
            <a:fillRect/>
          </a:stretch>
        </p:blipFill>
        <p:spPr>
          <a:xfrm>
            <a:off x="724525" y="1465475"/>
            <a:ext cx="3714286" cy="4228571"/>
          </a:xfrm>
          <a:prstGeom prst="rect">
            <a:avLst/>
          </a:prstGeom>
          <a:ln w="12700">
            <a:solidFill>
              <a:schemeClr val="tx1"/>
            </a:solidFill>
          </a:ln>
        </p:spPr>
      </p:pic>
      <p:pic>
        <p:nvPicPr>
          <p:cNvPr id="5" name="Picture 4">
            <a:extLst>
              <a:ext uri="{FF2B5EF4-FFF2-40B4-BE49-F238E27FC236}">
                <a16:creationId xmlns:a16="http://schemas.microsoft.com/office/drawing/2014/main" id="{89105126-7FE6-4E12-B464-1D00CA768784}"/>
              </a:ext>
            </a:extLst>
          </p:cNvPr>
          <p:cNvPicPr>
            <a:picLocks noChangeAspect="1"/>
          </p:cNvPicPr>
          <p:nvPr/>
        </p:nvPicPr>
        <p:blipFill>
          <a:blip r:embed="rId4"/>
          <a:stretch>
            <a:fillRect/>
          </a:stretch>
        </p:blipFill>
        <p:spPr>
          <a:xfrm>
            <a:off x="4719857" y="1465475"/>
            <a:ext cx="7128250" cy="4050905"/>
          </a:xfrm>
          <a:prstGeom prst="rect">
            <a:avLst/>
          </a:prstGeom>
          <a:ln w="12700">
            <a:solidFill>
              <a:schemeClr val="tx1"/>
            </a:solidFill>
          </a:ln>
        </p:spPr>
      </p:pic>
    </p:spTree>
    <p:extLst>
      <p:ext uri="{BB962C8B-B14F-4D97-AF65-F5344CB8AC3E}">
        <p14:creationId xmlns:p14="http://schemas.microsoft.com/office/powerpoint/2010/main" val="407440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9EE480-B687-4E7E-B99D-A7AC09103D66}"/>
              </a:ext>
            </a:extLst>
          </p:cNvPr>
          <p:cNvSpPr>
            <a:spLocks noGrp="1"/>
          </p:cNvSpPr>
          <p:nvPr>
            <p:ph idx="1"/>
          </p:nvPr>
        </p:nvSpPr>
        <p:spPr>
          <a:xfrm>
            <a:off x="838199" y="1660849"/>
            <a:ext cx="8155675" cy="3634482"/>
          </a:xfrm>
        </p:spPr>
        <p:txBody>
          <a:bodyPr/>
          <a:lstStyle/>
          <a:p>
            <a:r>
              <a:rPr lang="en-US" sz="3600" dirty="0"/>
              <a:t>Azure SQL DW Gen 2 released April, 2018</a:t>
            </a:r>
          </a:p>
          <a:p>
            <a:r>
              <a:rPr lang="en-US" sz="3600" dirty="0"/>
              <a:t>Includes new, more powerful Azure hardware</a:t>
            </a:r>
          </a:p>
          <a:p>
            <a:r>
              <a:rPr lang="en-US" sz="3600" dirty="0"/>
              <a:t>Addresses challenges with I/O operations on remote storage</a:t>
            </a:r>
          </a:p>
          <a:p>
            <a:r>
              <a:rPr lang="en-US" sz="3600" dirty="0"/>
              <a:t>New “optimized for compute” SKUs </a:t>
            </a:r>
          </a:p>
          <a:p>
            <a:endParaRPr lang="en-US" sz="3600" dirty="0"/>
          </a:p>
        </p:txBody>
      </p:sp>
      <p:sp>
        <p:nvSpPr>
          <p:cNvPr id="3" name="Title 2">
            <a:extLst>
              <a:ext uri="{FF2B5EF4-FFF2-40B4-BE49-F238E27FC236}">
                <a16:creationId xmlns:a16="http://schemas.microsoft.com/office/drawing/2014/main" id="{E73CC82F-4A2D-41BB-83DA-5210AF6A9634}"/>
              </a:ext>
            </a:extLst>
          </p:cNvPr>
          <p:cNvSpPr>
            <a:spLocks noGrp="1"/>
          </p:cNvSpPr>
          <p:nvPr>
            <p:ph type="ctrTitle"/>
          </p:nvPr>
        </p:nvSpPr>
        <p:spPr>
          <a:xfrm>
            <a:off x="838200" y="628386"/>
            <a:ext cx="7882719" cy="837089"/>
          </a:xfrm>
        </p:spPr>
        <p:txBody>
          <a:bodyPr>
            <a:normAutofit/>
          </a:bodyPr>
          <a:lstStyle/>
          <a:p>
            <a:r>
              <a:rPr lang="en-US" dirty="0"/>
              <a:t>What’s New In Azure SQL DW</a:t>
            </a:r>
          </a:p>
        </p:txBody>
      </p:sp>
      <p:pic>
        <p:nvPicPr>
          <p:cNvPr id="4" name="Picture 3">
            <a:extLst>
              <a:ext uri="{FF2B5EF4-FFF2-40B4-BE49-F238E27FC236}">
                <a16:creationId xmlns:a16="http://schemas.microsoft.com/office/drawing/2014/main" id="{72B34680-7225-403E-9308-144B335DACDC}"/>
              </a:ext>
            </a:extLst>
          </p:cNvPr>
          <p:cNvPicPr>
            <a:picLocks noChangeAspect="1"/>
          </p:cNvPicPr>
          <p:nvPr/>
        </p:nvPicPr>
        <p:blipFill>
          <a:blip r:embed="rId3"/>
          <a:stretch>
            <a:fillRect/>
          </a:stretch>
        </p:blipFill>
        <p:spPr>
          <a:xfrm>
            <a:off x="8993874" y="2789997"/>
            <a:ext cx="2883185" cy="2832156"/>
          </a:xfrm>
          <a:prstGeom prst="rect">
            <a:avLst/>
          </a:prstGeom>
        </p:spPr>
      </p:pic>
    </p:spTree>
    <p:extLst>
      <p:ext uri="{BB962C8B-B14F-4D97-AF65-F5344CB8AC3E}">
        <p14:creationId xmlns:p14="http://schemas.microsoft.com/office/powerpoint/2010/main" val="49585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BA2CC4-8168-4A29-9F8A-C9F957AEB66A}"/>
              </a:ext>
            </a:extLst>
          </p:cNvPr>
          <p:cNvSpPr>
            <a:spLocks noGrp="1"/>
          </p:cNvSpPr>
          <p:nvPr>
            <p:ph idx="1"/>
          </p:nvPr>
        </p:nvSpPr>
        <p:spPr>
          <a:xfrm>
            <a:off x="838200" y="1660849"/>
            <a:ext cx="10515600" cy="4466996"/>
          </a:xfrm>
        </p:spPr>
        <p:txBody>
          <a:bodyPr/>
          <a:lstStyle/>
          <a:p>
            <a:r>
              <a:rPr lang="en-US" sz="3200" dirty="0"/>
              <a:t>New Azure hardware</a:t>
            </a:r>
          </a:p>
          <a:p>
            <a:r>
              <a:rPr lang="en-US" sz="3200" dirty="0"/>
              <a:t>Compute nodes include NVMe solid state disks (Non-Volatile Memory Express) </a:t>
            </a:r>
          </a:p>
          <a:p>
            <a:r>
              <a:rPr lang="en-US" sz="3200" dirty="0"/>
              <a:t>Based on query history and patterns, algorithm determines column store data likely to be used in queries, caches data on SSD on compute node</a:t>
            </a:r>
          </a:p>
          <a:p>
            <a:r>
              <a:rPr lang="en-US" sz="3200" dirty="0"/>
              <a:t>Queries satisfied with data in cache do NOT read from remote blob storage</a:t>
            </a:r>
          </a:p>
          <a:p>
            <a:r>
              <a:rPr lang="en-US" sz="3200" b="1" u="sng" dirty="0"/>
              <a:t>Faster query performance</a:t>
            </a:r>
          </a:p>
          <a:p>
            <a:endParaRPr lang="en-US" sz="3200" dirty="0"/>
          </a:p>
        </p:txBody>
      </p:sp>
      <p:sp>
        <p:nvSpPr>
          <p:cNvPr id="3" name="Title 2">
            <a:extLst>
              <a:ext uri="{FF2B5EF4-FFF2-40B4-BE49-F238E27FC236}">
                <a16:creationId xmlns:a16="http://schemas.microsoft.com/office/drawing/2014/main" id="{A58C6FC7-3E71-4DB4-985D-7DBCC59663FA}"/>
              </a:ext>
            </a:extLst>
          </p:cNvPr>
          <p:cNvSpPr>
            <a:spLocks noGrp="1"/>
          </p:cNvSpPr>
          <p:nvPr>
            <p:ph type="ctrTitle"/>
          </p:nvPr>
        </p:nvSpPr>
        <p:spPr/>
        <p:txBody>
          <a:bodyPr/>
          <a:lstStyle/>
          <a:p>
            <a:r>
              <a:rPr lang="en-US" dirty="0"/>
              <a:t>Adaptive Caching</a:t>
            </a:r>
          </a:p>
        </p:txBody>
      </p:sp>
    </p:spTree>
    <p:extLst>
      <p:ext uri="{BB962C8B-B14F-4D97-AF65-F5344CB8AC3E}">
        <p14:creationId xmlns:p14="http://schemas.microsoft.com/office/powerpoint/2010/main" val="1867743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44725F-3CE2-4664-9CDD-8771C4DDCCC3}"/>
              </a:ext>
            </a:extLst>
          </p:cNvPr>
          <p:cNvPicPr>
            <a:picLocks noChangeAspect="1"/>
          </p:cNvPicPr>
          <p:nvPr/>
        </p:nvPicPr>
        <p:blipFill>
          <a:blip r:embed="rId3"/>
          <a:stretch>
            <a:fillRect/>
          </a:stretch>
        </p:blipFill>
        <p:spPr>
          <a:xfrm>
            <a:off x="282091" y="983673"/>
            <a:ext cx="11710575" cy="5611091"/>
          </a:xfrm>
          <a:prstGeom prst="rect">
            <a:avLst/>
          </a:prstGeom>
        </p:spPr>
      </p:pic>
      <p:sp>
        <p:nvSpPr>
          <p:cNvPr id="6" name="TextBox 5">
            <a:extLst>
              <a:ext uri="{FF2B5EF4-FFF2-40B4-BE49-F238E27FC236}">
                <a16:creationId xmlns:a16="http://schemas.microsoft.com/office/drawing/2014/main" id="{881AF04D-AFCC-4AEE-B96D-1F5BEC75C31E}"/>
              </a:ext>
            </a:extLst>
          </p:cNvPr>
          <p:cNvSpPr txBox="1"/>
          <p:nvPr/>
        </p:nvSpPr>
        <p:spPr>
          <a:xfrm>
            <a:off x="323469" y="226543"/>
            <a:ext cx="5813909" cy="757130"/>
          </a:xfrm>
          <a:prstGeom prst="rect">
            <a:avLst/>
          </a:prstGeom>
        </p:spPr>
        <p:txBody>
          <a:bodyPr anchor="b">
            <a:normAutofit/>
          </a:bodyPr>
          <a:lstStyle>
            <a:lvl1pPr>
              <a:lnSpc>
                <a:spcPct val="90000"/>
              </a:lnSpc>
              <a:spcBef>
                <a:spcPct val="0"/>
              </a:spcBef>
              <a:buNone/>
              <a:defRPr sz="4800" b="1" i="0">
                <a:solidFill>
                  <a:schemeClr val="tx1">
                    <a:lumMod val="85000"/>
                    <a:lumOff val="15000"/>
                  </a:schemeClr>
                </a:solidFill>
                <a:latin typeface="AvantGarde Bk BT Demi" panose="020B0402020202020204" pitchFamily="34" charset="0"/>
                <a:ea typeface="+mj-ea"/>
                <a:cs typeface="+mj-cs"/>
              </a:defRPr>
            </a:lvl1pPr>
          </a:lstStyle>
          <a:p>
            <a:r>
              <a:rPr lang="en-US" dirty="0"/>
              <a:t>Adaptive Caching</a:t>
            </a:r>
          </a:p>
        </p:txBody>
      </p:sp>
    </p:spTree>
    <p:extLst>
      <p:ext uri="{BB962C8B-B14F-4D97-AF65-F5344CB8AC3E}">
        <p14:creationId xmlns:p14="http://schemas.microsoft.com/office/powerpoint/2010/main" val="3336517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1941EB7-4202-4568-B208-4258DFC540E7}"/>
              </a:ext>
            </a:extLst>
          </p:cNvPr>
          <p:cNvGraphicFramePr>
            <a:graphicFrameLocks noGrp="1"/>
          </p:cNvGraphicFramePr>
          <p:nvPr>
            <p:ph idx="1"/>
            <p:extLst>
              <p:ext uri="{D42A27DB-BD31-4B8C-83A1-F6EECF244321}">
                <p14:modId xmlns:p14="http://schemas.microsoft.com/office/powerpoint/2010/main" val="59411533"/>
              </p:ext>
            </p:extLst>
          </p:nvPr>
        </p:nvGraphicFramePr>
        <p:xfrm>
          <a:off x="1076325" y="1660525"/>
          <a:ext cx="10039350" cy="342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A5738C9-F1BC-47D6-89E2-A209573608A8}"/>
              </a:ext>
            </a:extLst>
          </p:cNvPr>
          <p:cNvSpPr>
            <a:spLocks noGrp="1"/>
          </p:cNvSpPr>
          <p:nvPr>
            <p:ph type="ctrTitle"/>
          </p:nvPr>
        </p:nvSpPr>
        <p:spPr>
          <a:xfrm>
            <a:off x="838200" y="628386"/>
            <a:ext cx="10515600" cy="837089"/>
          </a:xfrm>
        </p:spPr>
        <p:txBody>
          <a:bodyPr/>
          <a:lstStyle/>
          <a:p>
            <a:r>
              <a:rPr lang="en-US" dirty="0"/>
              <a:t>Max Concurrent Query Limit</a:t>
            </a:r>
          </a:p>
        </p:txBody>
      </p:sp>
      <p:cxnSp>
        <p:nvCxnSpPr>
          <p:cNvPr id="5" name="Straight Connector 4">
            <a:extLst>
              <a:ext uri="{FF2B5EF4-FFF2-40B4-BE49-F238E27FC236}">
                <a16:creationId xmlns:a16="http://schemas.microsoft.com/office/drawing/2014/main" id="{41AE444F-D158-451E-82AA-9C2C9ED0D3A6}"/>
              </a:ext>
            </a:extLst>
          </p:cNvPr>
          <p:cNvCxnSpPr/>
          <p:nvPr/>
        </p:nvCxnSpPr>
        <p:spPr>
          <a:xfrm>
            <a:off x="457200" y="2812475"/>
            <a:ext cx="10896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12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54401-6717-417C-AAFF-EB3ECB436BB5}"/>
              </a:ext>
            </a:extLst>
          </p:cNvPr>
          <p:cNvSpPr>
            <a:spLocks noGrp="1"/>
          </p:cNvSpPr>
          <p:nvPr>
            <p:ph idx="1"/>
          </p:nvPr>
        </p:nvSpPr>
        <p:spPr>
          <a:xfrm>
            <a:off x="838199" y="1660849"/>
            <a:ext cx="10789693" cy="3918857"/>
          </a:xfrm>
        </p:spPr>
        <p:txBody>
          <a:bodyPr/>
          <a:lstStyle/>
          <a:p>
            <a:r>
              <a:rPr lang="en-US" dirty="0"/>
              <a:t>Gen 1 – max 6,000 DWU</a:t>
            </a:r>
          </a:p>
          <a:p>
            <a:r>
              <a:rPr lang="en-US" dirty="0"/>
              <a:t>Gen 2 – max 30,000 DWU</a:t>
            </a:r>
          </a:p>
          <a:p>
            <a:endParaRPr lang="en-US" dirty="0"/>
          </a:p>
          <a:p>
            <a:r>
              <a:rPr lang="en-US" dirty="0"/>
              <a:t>Gen 2 – new lower priced tiers (DW100c, DW200c, DW300c, DW400c, DW500c)</a:t>
            </a:r>
          </a:p>
          <a:p>
            <a:r>
              <a:rPr lang="en-US" dirty="0"/>
              <a:t>Gen 2 pricing originally started at DW1000c (more expensive to get started with Gen 2)</a:t>
            </a:r>
          </a:p>
        </p:txBody>
      </p:sp>
      <p:sp>
        <p:nvSpPr>
          <p:cNvPr id="3" name="Title 2">
            <a:extLst>
              <a:ext uri="{FF2B5EF4-FFF2-40B4-BE49-F238E27FC236}">
                <a16:creationId xmlns:a16="http://schemas.microsoft.com/office/drawing/2014/main" id="{B064CA7C-F131-4F73-B0E3-76AA2A818523}"/>
              </a:ext>
            </a:extLst>
          </p:cNvPr>
          <p:cNvSpPr>
            <a:spLocks noGrp="1"/>
          </p:cNvSpPr>
          <p:nvPr>
            <p:ph type="ctrTitle"/>
          </p:nvPr>
        </p:nvSpPr>
        <p:spPr>
          <a:xfrm>
            <a:off x="838200" y="628386"/>
            <a:ext cx="10515600" cy="837089"/>
          </a:xfrm>
        </p:spPr>
        <p:txBody>
          <a:bodyPr>
            <a:normAutofit/>
          </a:bodyPr>
          <a:lstStyle/>
          <a:p>
            <a:r>
              <a:rPr lang="en-US" dirty="0"/>
              <a:t>Additional Performance Tiers</a:t>
            </a:r>
          </a:p>
        </p:txBody>
      </p:sp>
    </p:spTree>
    <p:extLst>
      <p:ext uri="{BB962C8B-B14F-4D97-AF65-F5344CB8AC3E}">
        <p14:creationId xmlns:p14="http://schemas.microsoft.com/office/powerpoint/2010/main" val="3590520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58DA4-FFA2-41E9-9167-BEADDDB98813}"/>
              </a:ext>
            </a:extLst>
          </p:cNvPr>
          <p:cNvSpPr>
            <a:spLocks noGrp="1"/>
          </p:cNvSpPr>
          <p:nvPr>
            <p:ph sz="half" idx="21"/>
          </p:nvPr>
        </p:nvSpPr>
        <p:spPr>
          <a:xfrm>
            <a:off x="0" y="19177"/>
            <a:ext cx="4095610" cy="3469783"/>
          </a:xfrm>
        </p:spPr>
        <p:txBody>
          <a:bodyPr/>
          <a:lstStyle/>
          <a:p>
            <a:endParaRPr lang="en-US" dirty="0"/>
          </a:p>
        </p:txBody>
      </p:sp>
      <p:sp>
        <p:nvSpPr>
          <p:cNvPr id="3" name="Content Placeholder 2">
            <a:extLst>
              <a:ext uri="{FF2B5EF4-FFF2-40B4-BE49-F238E27FC236}">
                <a16:creationId xmlns:a16="http://schemas.microsoft.com/office/drawing/2014/main" id="{90826649-D0B5-4404-B124-39EA3212DB80}"/>
              </a:ext>
            </a:extLst>
          </p:cNvPr>
          <p:cNvSpPr>
            <a:spLocks noGrp="1"/>
          </p:cNvSpPr>
          <p:nvPr>
            <p:ph sz="half" idx="22"/>
          </p:nvPr>
        </p:nvSpPr>
        <p:spPr/>
        <p:txBody>
          <a:bodyPr/>
          <a:lstStyle/>
          <a:p>
            <a:endParaRPr lang="en-US" dirty="0"/>
          </a:p>
        </p:txBody>
      </p:sp>
      <p:sp>
        <p:nvSpPr>
          <p:cNvPr id="4" name="Content Placeholder 3">
            <a:extLst>
              <a:ext uri="{FF2B5EF4-FFF2-40B4-BE49-F238E27FC236}">
                <a16:creationId xmlns:a16="http://schemas.microsoft.com/office/drawing/2014/main" id="{A0A46764-B962-4802-A2E4-09C2C5AB6A9E}"/>
              </a:ext>
            </a:extLst>
          </p:cNvPr>
          <p:cNvSpPr>
            <a:spLocks noGrp="1"/>
          </p:cNvSpPr>
          <p:nvPr>
            <p:ph sz="half" idx="23"/>
          </p:nvPr>
        </p:nvSpPr>
        <p:spPr/>
        <p:txBody>
          <a:bodyPr/>
          <a:lstStyle/>
          <a:p>
            <a:endParaRPr lang="en-US" dirty="0"/>
          </a:p>
        </p:txBody>
      </p:sp>
      <p:sp>
        <p:nvSpPr>
          <p:cNvPr id="5" name="Text Placeholder 4">
            <a:extLst>
              <a:ext uri="{FF2B5EF4-FFF2-40B4-BE49-F238E27FC236}">
                <a16:creationId xmlns:a16="http://schemas.microsoft.com/office/drawing/2014/main" id="{2869F872-5692-46A3-AB19-90D0E3037A1D}"/>
              </a:ext>
            </a:extLst>
          </p:cNvPr>
          <p:cNvSpPr>
            <a:spLocks noGrp="1"/>
          </p:cNvSpPr>
          <p:nvPr>
            <p:ph type="body" sz="quarter" idx="17"/>
          </p:nvPr>
        </p:nvSpPr>
        <p:spPr/>
        <p:txBody>
          <a:bodyPr/>
          <a:lstStyle/>
          <a:p>
            <a:endParaRPr lang="en-US" dirty="0"/>
          </a:p>
        </p:txBody>
      </p:sp>
      <p:sp>
        <p:nvSpPr>
          <p:cNvPr id="6" name="Text Placeholder 5">
            <a:extLst>
              <a:ext uri="{FF2B5EF4-FFF2-40B4-BE49-F238E27FC236}">
                <a16:creationId xmlns:a16="http://schemas.microsoft.com/office/drawing/2014/main" id="{5E3DC7BE-B8DE-4FEF-A23C-2CE504BAA0BE}"/>
              </a:ext>
            </a:extLst>
          </p:cNvPr>
          <p:cNvSpPr>
            <a:spLocks noGrp="1"/>
          </p:cNvSpPr>
          <p:nvPr>
            <p:ph type="body" sz="quarter" idx="18"/>
          </p:nvPr>
        </p:nvSpPr>
        <p:spPr/>
        <p:txBody>
          <a:bodyPr/>
          <a:lstStyle/>
          <a:p>
            <a:endParaRPr lang="en-US" dirty="0"/>
          </a:p>
        </p:txBody>
      </p:sp>
      <p:sp>
        <p:nvSpPr>
          <p:cNvPr id="7" name="Text Placeholder 6">
            <a:extLst>
              <a:ext uri="{FF2B5EF4-FFF2-40B4-BE49-F238E27FC236}">
                <a16:creationId xmlns:a16="http://schemas.microsoft.com/office/drawing/2014/main" id="{5E4BC193-E830-4A4B-A7DA-DC269A189C9C}"/>
              </a:ext>
            </a:extLst>
          </p:cNvPr>
          <p:cNvSpPr>
            <a:spLocks noGrp="1"/>
          </p:cNvSpPr>
          <p:nvPr>
            <p:ph type="body" sz="quarter" idx="19"/>
          </p:nvPr>
        </p:nvSpPr>
        <p:spPr/>
        <p:txBody>
          <a:bodyPr/>
          <a:lstStyle/>
          <a:p>
            <a:endParaRPr lang="en-US" dirty="0"/>
          </a:p>
        </p:txBody>
      </p:sp>
      <p:sp>
        <p:nvSpPr>
          <p:cNvPr id="8" name="Text Placeholder 7">
            <a:extLst>
              <a:ext uri="{FF2B5EF4-FFF2-40B4-BE49-F238E27FC236}">
                <a16:creationId xmlns:a16="http://schemas.microsoft.com/office/drawing/2014/main" id="{ECD0E864-7C1B-4590-BD7C-8DE4CD61CFC3}"/>
              </a:ext>
            </a:extLst>
          </p:cNvPr>
          <p:cNvSpPr>
            <a:spLocks noGrp="1"/>
          </p:cNvSpPr>
          <p:nvPr>
            <p:ph type="body" sz="quarter" idx="20"/>
          </p:nvPr>
        </p:nvSpPr>
        <p:spPr/>
        <p:txBody>
          <a:bodyPr/>
          <a:lstStyle/>
          <a:p>
            <a:endParaRPr lang="en-US" dirty="0"/>
          </a:p>
        </p:txBody>
      </p:sp>
      <p:sp>
        <p:nvSpPr>
          <p:cNvPr id="9" name="Title 8">
            <a:extLst>
              <a:ext uri="{FF2B5EF4-FFF2-40B4-BE49-F238E27FC236}">
                <a16:creationId xmlns:a16="http://schemas.microsoft.com/office/drawing/2014/main" id="{A698BF24-DC74-4FE0-8132-8367CFC9F11D}"/>
              </a:ext>
            </a:extLst>
          </p:cNvPr>
          <p:cNvSpPr>
            <a:spLocks noGrp="1"/>
          </p:cNvSpPr>
          <p:nvPr>
            <p:ph type="ctrTitle"/>
          </p:nvPr>
        </p:nvSpPr>
        <p:spPr/>
        <p:txBody>
          <a:bodyPr/>
          <a:lstStyle/>
          <a:p>
            <a:r>
              <a:rPr lang="en-US" dirty="0"/>
              <a:t>DEMO</a:t>
            </a:r>
          </a:p>
        </p:txBody>
      </p:sp>
    </p:spTree>
    <p:extLst>
      <p:ext uri="{BB962C8B-B14F-4D97-AF65-F5344CB8AC3E}">
        <p14:creationId xmlns:p14="http://schemas.microsoft.com/office/powerpoint/2010/main" val="227560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E9F414F-BA40-4D2C-8761-A0D0FD58D8CE}"/>
              </a:ext>
            </a:extLst>
          </p:cNvPr>
          <p:cNvGrpSpPr/>
          <p:nvPr/>
        </p:nvGrpSpPr>
        <p:grpSpPr>
          <a:xfrm>
            <a:off x="2640366" y="1722037"/>
            <a:ext cx="6914315" cy="3746218"/>
            <a:chOff x="2640366" y="1683621"/>
            <a:chExt cx="6914315" cy="3226525"/>
          </a:xfrm>
        </p:grpSpPr>
        <p:cxnSp>
          <p:nvCxnSpPr>
            <p:cNvPr id="32" name="Straight Connector 31">
              <a:extLst>
                <a:ext uri="{FF2B5EF4-FFF2-40B4-BE49-F238E27FC236}">
                  <a16:creationId xmlns:a16="http://schemas.microsoft.com/office/drawing/2014/main" id="{5F9EA744-F623-4767-8087-37066966733A}"/>
                </a:ext>
              </a:extLst>
            </p:cNvPr>
            <p:cNvCxnSpPr/>
            <p:nvPr/>
          </p:nvCxnSpPr>
          <p:spPr>
            <a:xfrm>
              <a:off x="2640366" y="1683621"/>
              <a:ext cx="0" cy="3226525"/>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8D12DC-2259-4BF3-A166-3576DC74E8AC}"/>
                </a:ext>
              </a:extLst>
            </p:cNvPr>
            <p:cNvCxnSpPr/>
            <p:nvPr/>
          </p:nvCxnSpPr>
          <p:spPr>
            <a:xfrm>
              <a:off x="4945138" y="1683621"/>
              <a:ext cx="0" cy="3226525"/>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CD91CAC-D1AA-4449-A98B-6B8AA42C9B65}"/>
                </a:ext>
              </a:extLst>
            </p:cNvPr>
            <p:cNvCxnSpPr/>
            <p:nvPr/>
          </p:nvCxnSpPr>
          <p:spPr>
            <a:xfrm>
              <a:off x="7249910" y="1683621"/>
              <a:ext cx="0" cy="3226525"/>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0F12E7-99DE-40F7-A3DC-9ACA6624F41F}"/>
                </a:ext>
              </a:extLst>
            </p:cNvPr>
            <p:cNvCxnSpPr/>
            <p:nvPr/>
          </p:nvCxnSpPr>
          <p:spPr>
            <a:xfrm>
              <a:off x="9554681" y="1683621"/>
              <a:ext cx="0" cy="3226525"/>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B99A039-2AEE-40A9-B2FA-71E780F7468F}"/>
              </a:ext>
            </a:extLst>
          </p:cNvPr>
          <p:cNvSpPr/>
          <p:nvPr/>
        </p:nvSpPr>
        <p:spPr>
          <a:xfrm>
            <a:off x="9790573" y="1896359"/>
            <a:ext cx="2178687"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Best in class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price-performance</a:t>
            </a:r>
          </a:p>
        </p:txBody>
      </p:sp>
      <p:sp>
        <p:nvSpPr>
          <p:cNvPr id="36" name="TextBox 35">
            <a:extLst>
              <a:ext uri="{FF2B5EF4-FFF2-40B4-BE49-F238E27FC236}">
                <a16:creationId xmlns:a16="http://schemas.microsoft.com/office/drawing/2014/main" id="{B5BD80FB-F71B-4D30-A71B-5F5693FDFAC0}"/>
              </a:ext>
            </a:extLst>
          </p:cNvPr>
          <p:cNvSpPr txBox="1"/>
          <p:nvPr/>
        </p:nvSpPr>
        <p:spPr>
          <a:xfrm>
            <a:off x="9790573" y="4439111"/>
            <a:ext cx="2190706" cy="81560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Up to 94% less expensive than competitors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41" name="Rectangle 40">
            <a:extLst>
              <a:ext uri="{FF2B5EF4-FFF2-40B4-BE49-F238E27FC236}">
                <a16:creationId xmlns:a16="http://schemas.microsoft.com/office/drawing/2014/main" id="{7B1E3D8D-BDEC-42A2-8570-FAE5D0CA7436}"/>
              </a:ext>
            </a:extLst>
          </p:cNvPr>
          <p:cNvSpPr/>
          <p:nvPr/>
        </p:nvSpPr>
        <p:spPr>
          <a:xfrm>
            <a:off x="2829881" y="1896359"/>
            <a:ext cx="2052106"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Industry-leading security </a:t>
            </a:r>
          </a:p>
        </p:txBody>
      </p:sp>
      <p:sp>
        <p:nvSpPr>
          <p:cNvPr id="45" name="TextBox 44">
            <a:extLst>
              <a:ext uri="{FF2B5EF4-FFF2-40B4-BE49-F238E27FC236}">
                <a16:creationId xmlns:a16="http://schemas.microsoft.com/office/drawing/2014/main" id="{6567DAC9-D149-48FE-B86F-271C8A714205}"/>
              </a:ext>
            </a:extLst>
          </p:cNvPr>
          <p:cNvSpPr txBox="1"/>
          <p:nvPr/>
        </p:nvSpPr>
        <p:spPr>
          <a:xfrm>
            <a:off x="2829884" y="4418641"/>
            <a:ext cx="2052101" cy="954107"/>
          </a:xfrm>
          <a:prstGeom prst="rect">
            <a:avLst/>
          </a:prstGeom>
          <a:noFill/>
        </p:spPr>
        <p:txBody>
          <a:bodyPr wrap="square" lIns="91440" tIns="45720" rIns="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Defense-in-depth security and 99.9% financially backed availability SLA </a:t>
            </a:r>
          </a:p>
        </p:txBody>
      </p:sp>
      <p:sp>
        <p:nvSpPr>
          <p:cNvPr id="11" name="Rectangle 10">
            <a:extLst>
              <a:ext uri="{FF2B5EF4-FFF2-40B4-BE49-F238E27FC236}">
                <a16:creationId xmlns:a16="http://schemas.microsoft.com/office/drawing/2014/main" id="{5678EB86-38B0-49E7-B534-B72846171BB0}"/>
              </a:ext>
            </a:extLst>
          </p:cNvPr>
          <p:cNvSpPr/>
          <p:nvPr/>
        </p:nvSpPr>
        <p:spPr>
          <a:xfrm>
            <a:off x="5021525" y="1879236"/>
            <a:ext cx="2052106"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Intelligent workload management</a:t>
            </a:r>
          </a:p>
        </p:txBody>
      </p:sp>
      <p:sp>
        <p:nvSpPr>
          <p:cNvPr id="38" name="TextBox 37">
            <a:extLst>
              <a:ext uri="{FF2B5EF4-FFF2-40B4-BE49-F238E27FC236}">
                <a16:creationId xmlns:a16="http://schemas.microsoft.com/office/drawing/2014/main" id="{C17E3278-47D0-449B-8D29-7381A135B931}"/>
              </a:ext>
            </a:extLst>
          </p:cNvPr>
          <p:cNvSpPr txBox="1"/>
          <p:nvPr/>
        </p:nvSpPr>
        <p:spPr>
          <a:xfrm>
            <a:off x="5021528" y="4434757"/>
            <a:ext cx="2052101" cy="12464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Separation of compute and storage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Prioritize resources for the most valuable workloads</a:t>
            </a:r>
            <a:endParaRPr kumimoji="0" lang="en-US" sz="1400" b="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10" name="Rectangle 9">
            <a:extLst>
              <a:ext uri="{FF2B5EF4-FFF2-40B4-BE49-F238E27FC236}">
                <a16:creationId xmlns:a16="http://schemas.microsoft.com/office/drawing/2014/main" id="{85915DDA-26CB-4429-B3ED-4A3E0BC3003E}"/>
              </a:ext>
            </a:extLst>
          </p:cNvPr>
          <p:cNvSpPr/>
          <p:nvPr/>
        </p:nvSpPr>
        <p:spPr>
          <a:xfrm>
            <a:off x="343689" y="1896359"/>
            <a:ext cx="2220195"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Developer productivity</a:t>
            </a:r>
          </a:p>
        </p:txBody>
      </p:sp>
      <p:sp>
        <p:nvSpPr>
          <p:cNvPr id="40" name="TextBox 39">
            <a:extLst>
              <a:ext uri="{FF2B5EF4-FFF2-40B4-BE49-F238E27FC236}">
                <a16:creationId xmlns:a16="http://schemas.microsoft.com/office/drawing/2014/main" id="{90B4B3C4-72AD-4EFC-A38F-00B4CF699572}"/>
              </a:ext>
            </a:extLst>
          </p:cNvPr>
          <p:cNvSpPr txBox="1"/>
          <p:nvPr/>
        </p:nvSpPr>
        <p:spPr>
          <a:xfrm>
            <a:off x="303219" y="4434757"/>
            <a:ext cx="2133044" cy="1323439"/>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gradFill>
                  <a:gsLst>
                    <a:gs pos="2917">
                      <a:prstClr val="black"/>
                    </a:gs>
                    <a:gs pos="30000">
                      <a:prstClr val="black"/>
                    </a:gs>
                  </a:gsLst>
                  <a:lin ang="5400000" scaled="0"/>
                </a:gradFill>
                <a:effectLst/>
                <a:uLnTx/>
                <a:uFillTx/>
                <a:latin typeface="Segoe UI"/>
                <a:ea typeface="+mn-ea"/>
                <a:cs typeface="+mn-cs"/>
              </a:rPr>
              <a:t>Enterprise class application lifecycle management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gradFill>
                <a:gsLst>
                  <a:gs pos="2917">
                    <a:prstClr val="black"/>
                  </a:gs>
                  <a:gs pos="30000">
                    <a:prstClr val="black"/>
                  </a:gs>
                </a:gsLst>
                <a:lin ang="5400000" scaled="0"/>
              </a:gra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gradFill>
                <a:gsLst>
                  <a:gs pos="2917">
                    <a:prstClr val="black"/>
                  </a:gs>
                  <a:gs pos="30000">
                    <a:prstClr val="black"/>
                  </a:gs>
                </a:gsLst>
                <a:lin ang="5400000" scaled="0"/>
              </a:gradFill>
              <a:effectLst/>
              <a:uLnTx/>
              <a:uFillTx/>
              <a:latin typeface="Segoe UI"/>
              <a:ea typeface="+mn-ea"/>
              <a:cs typeface="+mn-cs"/>
            </a:endParaRPr>
          </a:p>
        </p:txBody>
      </p:sp>
      <p:sp>
        <p:nvSpPr>
          <p:cNvPr id="12" name="Rectangle 11">
            <a:extLst>
              <a:ext uri="{FF2B5EF4-FFF2-40B4-BE49-F238E27FC236}">
                <a16:creationId xmlns:a16="http://schemas.microsoft.com/office/drawing/2014/main" id="{0ADC63CA-E9F7-4964-8160-C620B9B1F826}"/>
              </a:ext>
            </a:extLst>
          </p:cNvPr>
          <p:cNvSpPr/>
          <p:nvPr/>
        </p:nvSpPr>
        <p:spPr>
          <a:xfrm>
            <a:off x="7368899" y="1896359"/>
            <a:ext cx="2052106"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Data flexibility</a:t>
            </a:r>
          </a:p>
        </p:txBody>
      </p:sp>
      <p:sp>
        <p:nvSpPr>
          <p:cNvPr id="39" name="TextBox 38">
            <a:extLst>
              <a:ext uri="{FF2B5EF4-FFF2-40B4-BE49-F238E27FC236}">
                <a16:creationId xmlns:a16="http://schemas.microsoft.com/office/drawing/2014/main" id="{6552C327-E94C-45F5-B232-64C2970E1921}"/>
              </a:ext>
            </a:extLst>
          </p:cNvPr>
          <p:cNvSpPr txBox="1"/>
          <p:nvPr/>
        </p:nvSpPr>
        <p:spPr>
          <a:xfrm>
            <a:off x="7368902" y="4418641"/>
            <a:ext cx="2182730" cy="103105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gradFill>
                  <a:gsLst>
                    <a:gs pos="2917">
                      <a:prstClr val="black"/>
                    </a:gs>
                    <a:gs pos="30000">
                      <a:prstClr val="black"/>
                    </a:gs>
                  </a:gsLst>
                  <a:lin ang="5400000" scaled="0"/>
                </a:gradFill>
                <a:effectLst/>
                <a:uLnTx/>
                <a:uFillTx/>
                <a:latin typeface="Segoe UI"/>
                <a:ea typeface="+mn-ea"/>
                <a:cs typeface="+mn-cs"/>
              </a:rPr>
              <a:t>Query directly over the Data Lake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gradFill>
                  <a:gsLst>
                    <a:gs pos="2917">
                      <a:prstClr val="black"/>
                    </a:gs>
                    <a:gs pos="30000">
                      <a:prstClr val="black"/>
                    </a:gs>
                  </a:gsLst>
                  <a:lin ang="5400000" scaled="0"/>
                </a:gradFill>
                <a:effectLst/>
                <a:uLnTx/>
                <a:uFillTx/>
                <a:latin typeface="Segoe UI"/>
                <a:ea typeface="+mn-ea"/>
                <a:cs typeface="+mn-cs"/>
              </a:rPr>
              <a:t>Support for structured and semi-structured data</a:t>
            </a:r>
          </a:p>
        </p:txBody>
      </p:sp>
      <p:sp>
        <p:nvSpPr>
          <p:cNvPr id="5" name="Title 4">
            <a:extLst>
              <a:ext uri="{FF2B5EF4-FFF2-40B4-BE49-F238E27FC236}">
                <a16:creationId xmlns:a16="http://schemas.microsoft.com/office/drawing/2014/main" id="{DD788B1C-554F-4FF4-BBC5-FDFA1BF6F9C2}"/>
              </a:ext>
            </a:extLst>
          </p:cNvPr>
          <p:cNvSpPr>
            <a:spLocks noGrp="1"/>
          </p:cNvSpPr>
          <p:nvPr>
            <p:ph type="ctrTitle"/>
          </p:nvPr>
        </p:nvSpPr>
        <p:spPr>
          <a:xfrm>
            <a:off x="838200" y="628386"/>
            <a:ext cx="10365737" cy="837089"/>
          </a:xfrm>
        </p:spPr>
        <p:txBody>
          <a:bodyPr>
            <a:normAutofit/>
          </a:bodyPr>
          <a:lstStyle/>
          <a:p>
            <a:r>
              <a:rPr lang="en-US" dirty="0"/>
              <a:t>Azure SQL Data Warehouse (ADW)</a:t>
            </a:r>
            <a:endParaRPr lang="en-US" sz="2800" dirty="0">
              <a:solidFill>
                <a:schemeClr val="tx1"/>
              </a:solidFill>
              <a:latin typeface="+mn-lt"/>
            </a:endParaRPr>
          </a:p>
        </p:txBody>
      </p:sp>
      <p:pic>
        <p:nvPicPr>
          <p:cNvPr id="37" name="Picture 36">
            <a:extLst>
              <a:ext uri="{FF2B5EF4-FFF2-40B4-BE49-F238E27FC236}">
                <a16:creationId xmlns:a16="http://schemas.microsoft.com/office/drawing/2014/main" id="{832AD87F-6DA6-461F-B42B-88807AD66A0D}"/>
              </a:ext>
            </a:extLst>
          </p:cNvPr>
          <p:cNvPicPr>
            <a:picLocks noChangeAspect="1"/>
          </p:cNvPicPr>
          <p:nvPr/>
        </p:nvPicPr>
        <p:blipFill>
          <a:blip r:embed="rId3"/>
          <a:stretch>
            <a:fillRect/>
          </a:stretch>
        </p:blipFill>
        <p:spPr>
          <a:xfrm>
            <a:off x="10524336" y="3103521"/>
            <a:ext cx="679602" cy="777240"/>
          </a:xfrm>
          <a:prstGeom prst="rect">
            <a:avLst/>
          </a:prstGeom>
        </p:spPr>
      </p:pic>
      <p:pic>
        <p:nvPicPr>
          <p:cNvPr id="46" name="Picture 45">
            <a:extLst>
              <a:ext uri="{FF2B5EF4-FFF2-40B4-BE49-F238E27FC236}">
                <a16:creationId xmlns:a16="http://schemas.microsoft.com/office/drawing/2014/main" id="{D8BB0C7B-A2CB-4401-A779-F23BDCAA7B7D}"/>
              </a:ext>
            </a:extLst>
          </p:cNvPr>
          <p:cNvPicPr>
            <a:picLocks noChangeAspect="1"/>
          </p:cNvPicPr>
          <p:nvPr/>
        </p:nvPicPr>
        <p:blipFill>
          <a:blip r:embed="rId4"/>
          <a:stretch>
            <a:fillRect/>
          </a:stretch>
        </p:blipFill>
        <p:spPr>
          <a:xfrm>
            <a:off x="3527800" y="2938582"/>
            <a:ext cx="656267" cy="1107118"/>
          </a:xfrm>
          <a:prstGeom prst="rect">
            <a:avLst/>
          </a:prstGeom>
        </p:spPr>
      </p:pic>
      <p:pic>
        <p:nvPicPr>
          <p:cNvPr id="53" name="Picture 52">
            <a:extLst>
              <a:ext uri="{FF2B5EF4-FFF2-40B4-BE49-F238E27FC236}">
                <a16:creationId xmlns:a16="http://schemas.microsoft.com/office/drawing/2014/main" id="{889291EB-55FC-4CE3-8886-112C6F3B2557}"/>
              </a:ext>
            </a:extLst>
          </p:cNvPr>
          <p:cNvPicPr>
            <a:picLocks noChangeAspect="1"/>
          </p:cNvPicPr>
          <p:nvPr/>
        </p:nvPicPr>
        <p:blipFill>
          <a:blip r:embed="rId5"/>
          <a:stretch>
            <a:fillRect/>
          </a:stretch>
        </p:blipFill>
        <p:spPr>
          <a:xfrm>
            <a:off x="7894256" y="3076481"/>
            <a:ext cx="775605" cy="831320"/>
          </a:xfrm>
          <a:prstGeom prst="rect">
            <a:avLst/>
          </a:prstGeom>
        </p:spPr>
      </p:pic>
      <p:pic>
        <p:nvPicPr>
          <p:cNvPr id="54" name="Picture 53">
            <a:extLst>
              <a:ext uri="{FF2B5EF4-FFF2-40B4-BE49-F238E27FC236}">
                <a16:creationId xmlns:a16="http://schemas.microsoft.com/office/drawing/2014/main" id="{601DD4F8-DEF2-4ADD-A5D6-6F7F0D0C221C}"/>
              </a:ext>
            </a:extLst>
          </p:cNvPr>
          <p:cNvPicPr>
            <a:picLocks noChangeAspect="1"/>
          </p:cNvPicPr>
          <p:nvPr/>
        </p:nvPicPr>
        <p:blipFill>
          <a:blip r:embed="rId6"/>
          <a:stretch>
            <a:fillRect/>
          </a:stretch>
        </p:blipFill>
        <p:spPr>
          <a:xfrm>
            <a:off x="960540" y="3082941"/>
            <a:ext cx="818401" cy="818401"/>
          </a:xfrm>
          <a:prstGeom prst="rect">
            <a:avLst/>
          </a:prstGeom>
        </p:spPr>
      </p:pic>
      <p:pic>
        <p:nvPicPr>
          <p:cNvPr id="55" name="Picture 54">
            <a:extLst>
              <a:ext uri="{FF2B5EF4-FFF2-40B4-BE49-F238E27FC236}">
                <a16:creationId xmlns:a16="http://schemas.microsoft.com/office/drawing/2014/main" id="{7281F6AE-51A9-4E9E-9551-1A9525365FB6}"/>
              </a:ext>
            </a:extLst>
          </p:cNvPr>
          <p:cNvPicPr>
            <a:picLocks noChangeAspect="1"/>
          </p:cNvPicPr>
          <p:nvPr/>
        </p:nvPicPr>
        <p:blipFill>
          <a:blip r:embed="rId7"/>
          <a:stretch>
            <a:fillRect/>
          </a:stretch>
        </p:blipFill>
        <p:spPr>
          <a:xfrm>
            <a:off x="5570453" y="3116437"/>
            <a:ext cx="751409" cy="751409"/>
          </a:xfrm>
          <a:prstGeom prst="rect">
            <a:avLst/>
          </a:prstGeom>
        </p:spPr>
      </p:pic>
    </p:spTree>
    <p:extLst>
      <p:ext uri="{BB962C8B-B14F-4D97-AF65-F5344CB8AC3E}">
        <p14:creationId xmlns:p14="http://schemas.microsoft.com/office/powerpoint/2010/main" val="383667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3CC82F-4A2D-41BB-83DA-5210AF6A9634}"/>
              </a:ext>
            </a:extLst>
          </p:cNvPr>
          <p:cNvSpPr>
            <a:spLocks noGrp="1"/>
          </p:cNvSpPr>
          <p:nvPr>
            <p:ph type="ctrTitle"/>
          </p:nvPr>
        </p:nvSpPr>
        <p:spPr/>
        <p:txBody>
          <a:bodyPr/>
          <a:lstStyle/>
          <a:p>
            <a:r>
              <a:rPr lang="en-US" dirty="0"/>
              <a:t>We Can Help!</a:t>
            </a:r>
          </a:p>
        </p:txBody>
      </p:sp>
      <p:sp>
        <p:nvSpPr>
          <p:cNvPr id="2" name="Content Placeholder 1">
            <a:extLst>
              <a:ext uri="{FF2B5EF4-FFF2-40B4-BE49-F238E27FC236}">
                <a16:creationId xmlns:a16="http://schemas.microsoft.com/office/drawing/2014/main" id="{FF9EE480-B687-4E7E-B99D-A7AC09103D66}"/>
              </a:ext>
            </a:extLst>
          </p:cNvPr>
          <p:cNvSpPr>
            <a:spLocks noGrp="1"/>
          </p:cNvSpPr>
          <p:nvPr>
            <p:ph type="body" sz="quarter" idx="17"/>
          </p:nvPr>
        </p:nvSpPr>
        <p:spPr>
          <a:xfrm>
            <a:off x="838200" y="1462368"/>
            <a:ext cx="7502236" cy="1750397"/>
          </a:xfrm>
        </p:spPr>
        <p:txBody>
          <a:bodyPr/>
          <a:lstStyle/>
          <a:p>
            <a:r>
              <a:rPr lang="en-US" sz="2800" dirty="0"/>
              <a:t>Pragmatic Works can help you migrate or manage your data warehouse environment in Azure. </a:t>
            </a:r>
          </a:p>
          <a:p>
            <a:endParaRPr lang="en-US" sz="2800" dirty="0"/>
          </a:p>
          <a:p>
            <a:r>
              <a:rPr lang="en-US" sz="2800" dirty="0"/>
              <a:t> </a:t>
            </a:r>
          </a:p>
        </p:txBody>
      </p:sp>
      <p:sp>
        <p:nvSpPr>
          <p:cNvPr id="4" name="TextBox 3">
            <a:extLst>
              <a:ext uri="{FF2B5EF4-FFF2-40B4-BE49-F238E27FC236}">
                <a16:creationId xmlns:a16="http://schemas.microsoft.com/office/drawing/2014/main" id="{55034DA2-591C-45B0-A3C6-0C4DA31A0199}"/>
              </a:ext>
            </a:extLst>
          </p:cNvPr>
          <p:cNvSpPr txBox="1"/>
          <p:nvPr/>
        </p:nvSpPr>
        <p:spPr>
          <a:xfrm>
            <a:off x="838200" y="2970507"/>
            <a:ext cx="4814455" cy="867930"/>
          </a:xfrm>
          <a:prstGeom prst="rect">
            <a:avLst/>
          </a:prstGeom>
        </p:spPr>
        <p:txBody>
          <a:bodyPr/>
          <a:lstStyle>
            <a:lvl1pPr indent="0">
              <a:lnSpc>
                <a:spcPct val="90000"/>
              </a:lnSpc>
              <a:spcBef>
                <a:spcPts val="1000"/>
              </a:spcBef>
              <a:buFont typeface="Arial" panose="020B0604020202020204" pitchFamily="34" charset="0"/>
              <a:buNone/>
              <a:defRPr sz="2800">
                <a:latin typeface="AvantGarde Bk BT Book" panose="020B0402020202020204" pitchFamily="34" charset="0"/>
              </a:defRPr>
            </a:lvl1pPr>
            <a:lvl2pPr marL="685800" indent="-228600">
              <a:lnSpc>
                <a:spcPct val="90000"/>
              </a:lnSpc>
              <a:spcBef>
                <a:spcPts val="500"/>
              </a:spcBef>
              <a:buFont typeface="Arial" panose="020B0604020202020204" pitchFamily="34" charset="0"/>
              <a:buChar char="•"/>
              <a:defRPr sz="2400">
                <a:latin typeface="AvantGarde Bk BT Book" panose="020B0402020202020204" pitchFamily="34" charset="0"/>
              </a:defRPr>
            </a:lvl2pPr>
            <a:lvl3pPr marL="1143000" indent="-228600">
              <a:lnSpc>
                <a:spcPct val="90000"/>
              </a:lnSpc>
              <a:spcBef>
                <a:spcPts val="500"/>
              </a:spcBef>
              <a:buFont typeface="Arial" panose="020B0604020202020204" pitchFamily="34" charset="0"/>
              <a:buChar char="•"/>
              <a:defRPr sz="2000">
                <a:latin typeface="AvantGarde Bk BT Book" panose="020B0402020202020204" pitchFamily="34" charset="0"/>
              </a:defRPr>
            </a:lvl3pPr>
            <a:lvl4pPr marL="1600200" indent="-228600">
              <a:lnSpc>
                <a:spcPct val="90000"/>
              </a:lnSpc>
              <a:spcBef>
                <a:spcPts val="500"/>
              </a:spcBef>
              <a:buFont typeface="Arial" panose="020B0604020202020204" pitchFamily="34" charset="0"/>
              <a:buChar char="•"/>
              <a:defRPr>
                <a:latin typeface="AvantGarde Bk BT Book" panose="020B0402020202020204" pitchFamily="34" charset="0"/>
              </a:defRPr>
            </a:lvl4pPr>
            <a:lvl5pPr marL="2057400" indent="-228600">
              <a:lnSpc>
                <a:spcPct val="90000"/>
              </a:lnSpc>
              <a:spcBef>
                <a:spcPts val="500"/>
              </a:spcBef>
              <a:buFont typeface="Arial" panose="020B0604020202020204" pitchFamily="34" charset="0"/>
              <a:buChar char="•"/>
              <a:defRPr>
                <a:latin typeface="AvantGarde Bk BT Book" panose="020B04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Respond YES to the exit survey for more information.</a:t>
            </a:r>
          </a:p>
        </p:txBody>
      </p:sp>
    </p:spTree>
    <p:extLst>
      <p:ext uri="{BB962C8B-B14F-4D97-AF65-F5344CB8AC3E}">
        <p14:creationId xmlns:p14="http://schemas.microsoft.com/office/powerpoint/2010/main" val="1216462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8480C6D-543F-4F1A-8714-5E2C78B7A102}"/>
              </a:ext>
            </a:extLst>
          </p:cNvPr>
          <p:cNvSpPr txBox="1"/>
          <p:nvPr/>
        </p:nvSpPr>
        <p:spPr>
          <a:xfrm>
            <a:off x="729521" y="929390"/>
            <a:ext cx="7270229" cy="1569660"/>
          </a:xfrm>
          <a:prstGeom prst="rect">
            <a:avLst/>
          </a:prstGeom>
          <a:noFill/>
        </p:spPr>
        <p:txBody>
          <a:bodyPr wrap="square" rtlCol="0">
            <a:spAutoFit/>
          </a:bodyPr>
          <a:lstStyle/>
          <a:p>
            <a:r>
              <a:rPr lang="en-US" sz="9600" dirty="0"/>
              <a:t>Thanks!</a:t>
            </a:r>
          </a:p>
        </p:txBody>
      </p:sp>
      <p:sp>
        <p:nvSpPr>
          <p:cNvPr id="17" name="TextBox 16">
            <a:extLst>
              <a:ext uri="{FF2B5EF4-FFF2-40B4-BE49-F238E27FC236}">
                <a16:creationId xmlns:a16="http://schemas.microsoft.com/office/drawing/2014/main" id="{8907AB5E-ADFA-4F4A-BCB0-B1C622A6B034}"/>
              </a:ext>
            </a:extLst>
          </p:cNvPr>
          <p:cNvSpPr txBox="1"/>
          <p:nvPr/>
        </p:nvSpPr>
        <p:spPr>
          <a:xfrm>
            <a:off x="729521" y="2866548"/>
            <a:ext cx="1073295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GigaOm Analyst Report - </a:t>
            </a:r>
            <a:r>
              <a:rPr lang="en-US" dirty="0">
                <a:hlinkClick r:id="rId3"/>
              </a:rPr>
              <a:t>https://gigaom.com/report/data-warehouse-cloud-benchmark/</a:t>
            </a:r>
            <a:endParaRPr lang="en-US" dirty="0"/>
          </a:p>
          <a:p>
            <a:pPr marL="285750" indent="-285750">
              <a:buFont typeface="Arial" panose="020B0604020202020204" pitchFamily="34" charset="0"/>
              <a:buChar char="•"/>
            </a:pPr>
            <a:r>
              <a:rPr lang="en-US" dirty="0"/>
              <a:t>TPC-H Benchmark spec - </a:t>
            </a:r>
            <a:r>
              <a:rPr lang="en-US" dirty="0">
                <a:hlinkClick r:id="rId4"/>
              </a:rPr>
              <a:t>http://www.tpc.org/tpc_documents_current_versions/pdf/tpc-h_v2.17.3.pdf</a:t>
            </a:r>
            <a:endParaRPr lang="en-US" dirty="0"/>
          </a:p>
          <a:p>
            <a:pPr marL="285750" indent="-285750">
              <a:buFont typeface="Arial" panose="020B0604020202020204" pitchFamily="34" charset="0"/>
              <a:buChar char="•"/>
            </a:pPr>
            <a:r>
              <a:rPr lang="en-US" dirty="0"/>
              <a:t>Microsoft Azure SQL DW Comparison - </a:t>
            </a:r>
            <a:r>
              <a:rPr lang="en-US" dirty="0">
                <a:hlinkClick r:id="rId5"/>
              </a:rPr>
              <a:t>https://azure.microsoft.com/en-us/services/sql-data-warehouse/compare/</a:t>
            </a:r>
            <a:endParaRPr lang="en-US" dirty="0"/>
          </a:p>
          <a:p>
            <a:pPr marL="285750" indent="-285750">
              <a:buFont typeface="Arial" panose="020B0604020202020204" pitchFamily="34" charset="0"/>
              <a:buChar char="•"/>
            </a:pPr>
            <a:r>
              <a:rPr lang="en-US" dirty="0"/>
              <a:t>Loading NYC Taxi data to Azure SQL DW - </a:t>
            </a:r>
            <a:r>
              <a:rPr lang="en-US" dirty="0">
                <a:hlinkClick r:id="rId6"/>
              </a:rPr>
              <a:t>https://docs.microsoft.com/en-us/azure/sql-data-warehouse/load-data-from-azure-blob-storage-using-polybase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8" name="Picture 17">
            <a:extLst>
              <a:ext uri="{FF2B5EF4-FFF2-40B4-BE49-F238E27FC236}">
                <a16:creationId xmlns:a16="http://schemas.microsoft.com/office/drawing/2014/main" id="{9A0C2820-1871-4E6B-ADD6-B65DCD5488E6}"/>
              </a:ext>
            </a:extLst>
          </p:cNvPr>
          <p:cNvPicPr>
            <a:picLocks noChangeAspect="1"/>
          </p:cNvPicPr>
          <p:nvPr/>
        </p:nvPicPr>
        <p:blipFill>
          <a:blip r:embed="rId7"/>
          <a:stretch>
            <a:fillRect/>
          </a:stretch>
        </p:blipFill>
        <p:spPr>
          <a:xfrm>
            <a:off x="9482744" y="276198"/>
            <a:ext cx="2160054" cy="2121824"/>
          </a:xfrm>
          <a:prstGeom prst="rect">
            <a:avLst/>
          </a:prstGeom>
        </p:spPr>
      </p:pic>
    </p:spTree>
    <p:extLst>
      <p:ext uri="{BB962C8B-B14F-4D97-AF65-F5344CB8AC3E}">
        <p14:creationId xmlns:p14="http://schemas.microsoft.com/office/powerpoint/2010/main" val="146070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388634-FC85-47ED-8DFF-BFD9A7907BA2}"/>
              </a:ext>
            </a:extLst>
          </p:cNvPr>
          <p:cNvSpPr>
            <a:spLocks noGrp="1"/>
          </p:cNvSpPr>
          <p:nvPr>
            <p:ph idx="1"/>
          </p:nvPr>
        </p:nvSpPr>
        <p:spPr>
          <a:xfrm>
            <a:off x="1727519" y="1790126"/>
            <a:ext cx="8448618" cy="3918857"/>
          </a:xfrm>
          <a:prstGeom prst="rect">
            <a:avLst/>
          </a:prstGeom>
        </p:spPr>
        <p:txBody>
          <a:bodyPr>
            <a:normAutofit fontScale="92500" lnSpcReduction="10000"/>
          </a:bodyPr>
          <a:lstStyle/>
          <a:p>
            <a:pPr>
              <a:lnSpc>
                <a:spcPct val="150000"/>
              </a:lnSpc>
              <a:defRPr/>
            </a:pPr>
            <a:r>
              <a:rPr lang="en-US" altLang="en-US" sz="3200" dirty="0"/>
              <a:t>Practice Manager &amp; BI Architect, Pragmatic Works</a:t>
            </a:r>
          </a:p>
          <a:p>
            <a:pPr>
              <a:lnSpc>
                <a:spcPct val="150000"/>
              </a:lnSpc>
              <a:defRPr/>
            </a:pPr>
            <a:r>
              <a:rPr lang="en-US" altLang="en-US" sz="3200" dirty="0"/>
              <a:t>brubocki@pragmaticworks.com</a:t>
            </a:r>
          </a:p>
          <a:p>
            <a:pPr>
              <a:lnSpc>
                <a:spcPct val="150000"/>
              </a:lnSpc>
              <a:defRPr/>
            </a:pPr>
            <a:r>
              <a:rPr lang="en-US" altLang="en-US" sz="3200" dirty="0"/>
              <a:t>linkedin.com/in/robertrubocki</a:t>
            </a:r>
          </a:p>
          <a:p>
            <a:pPr>
              <a:lnSpc>
                <a:spcPct val="150000"/>
              </a:lnSpc>
              <a:defRPr/>
            </a:pPr>
            <a:r>
              <a:rPr lang="en-US" altLang="en-US" sz="3200" dirty="0"/>
              <a:t>@BobRubocki</a:t>
            </a:r>
          </a:p>
          <a:p>
            <a:pPr>
              <a:lnSpc>
                <a:spcPct val="150000"/>
              </a:lnSpc>
              <a:defRPr/>
            </a:pPr>
            <a:r>
              <a:rPr lang="en-US" altLang="en-US" sz="3200" dirty="0"/>
              <a:t>bobrubocki.wordpress.com</a:t>
            </a:r>
          </a:p>
          <a:p>
            <a:endParaRPr lang="en-US" sz="3200" dirty="0"/>
          </a:p>
        </p:txBody>
      </p:sp>
      <p:sp>
        <p:nvSpPr>
          <p:cNvPr id="2" name="Title 1">
            <a:extLst>
              <a:ext uri="{FF2B5EF4-FFF2-40B4-BE49-F238E27FC236}">
                <a16:creationId xmlns:a16="http://schemas.microsoft.com/office/drawing/2014/main" id="{A401C7F5-2EF9-45A2-A5C4-B96F5C9E7056}"/>
              </a:ext>
            </a:extLst>
          </p:cNvPr>
          <p:cNvSpPr>
            <a:spLocks noGrp="1"/>
          </p:cNvSpPr>
          <p:nvPr>
            <p:ph type="ctrTitle"/>
          </p:nvPr>
        </p:nvSpPr>
        <p:spPr>
          <a:prstGeom prst="rect">
            <a:avLst/>
          </a:prstGeom>
        </p:spPr>
        <p:txBody>
          <a:bodyPr/>
          <a:lstStyle/>
          <a:p>
            <a:r>
              <a:rPr lang="en-US" dirty="0"/>
              <a:t>Bob Rubocki</a:t>
            </a:r>
          </a:p>
        </p:txBody>
      </p:sp>
      <p:pic>
        <p:nvPicPr>
          <p:cNvPr id="5" name="Picture 4">
            <a:extLst>
              <a:ext uri="{FF2B5EF4-FFF2-40B4-BE49-F238E27FC236}">
                <a16:creationId xmlns:a16="http://schemas.microsoft.com/office/drawing/2014/main" id="{3E2223CF-5011-49AD-8BC5-45437EDDD389}"/>
              </a:ext>
            </a:extLst>
          </p:cNvPr>
          <p:cNvPicPr>
            <a:picLocks noChangeAspect="1"/>
          </p:cNvPicPr>
          <p:nvPr/>
        </p:nvPicPr>
        <p:blipFill>
          <a:blip r:embed="rId3"/>
          <a:stretch>
            <a:fillRect/>
          </a:stretch>
        </p:blipFill>
        <p:spPr>
          <a:xfrm>
            <a:off x="959177" y="4230594"/>
            <a:ext cx="768342" cy="605808"/>
          </a:xfrm>
          <a:prstGeom prst="rect">
            <a:avLst/>
          </a:prstGeom>
        </p:spPr>
      </p:pic>
      <p:pic>
        <p:nvPicPr>
          <p:cNvPr id="6" name="Picture 5">
            <a:extLst>
              <a:ext uri="{FF2B5EF4-FFF2-40B4-BE49-F238E27FC236}">
                <a16:creationId xmlns:a16="http://schemas.microsoft.com/office/drawing/2014/main" id="{641E2897-EC75-4372-A3CF-3A8CE9AB2AAC}"/>
              </a:ext>
            </a:extLst>
          </p:cNvPr>
          <p:cNvPicPr>
            <a:picLocks noChangeAspect="1"/>
          </p:cNvPicPr>
          <p:nvPr/>
        </p:nvPicPr>
        <p:blipFill>
          <a:blip r:embed="rId4"/>
          <a:stretch>
            <a:fillRect/>
          </a:stretch>
        </p:blipFill>
        <p:spPr>
          <a:xfrm>
            <a:off x="1087824" y="5064815"/>
            <a:ext cx="447007" cy="447007"/>
          </a:xfrm>
          <a:prstGeom prst="rect">
            <a:avLst/>
          </a:prstGeom>
        </p:spPr>
      </p:pic>
      <p:pic>
        <p:nvPicPr>
          <p:cNvPr id="7" name="Picture 6">
            <a:extLst>
              <a:ext uri="{FF2B5EF4-FFF2-40B4-BE49-F238E27FC236}">
                <a16:creationId xmlns:a16="http://schemas.microsoft.com/office/drawing/2014/main" id="{AFFF3DEC-8D09-407B-B662-2F5B64CF7EAD}"/>
              </a:ext>
            </a:extLst>
          </p:cNvPr>
          <p:cNvPicPr>
            <a:picLocks noChangeAspect="1"/>
          </p:cNvPicPr>
          <p:nvPr/>
        </p:nvPicPr>
        <p:blipFill>
          <a:blip r:embed="rId5"/>
          <a:stretch>
            <a:fillRect/>
          </a:stretch>
        </p:blipFill>
        <p:spPr>
          <a:xfrm>
            <a:off x="1084833" y="2776107"/>
            <a:ext cx="438904" cy="438904"/>
          </a:xfrm>
          <a:prstGeom prst="rect">
            <a:avLst/>
          </a:prstGeom>
        </p:spPr>
      </p:pic>
      <p:pic>
        <p:nvPicPr>
          <p:cNvPr id="8" name="Picture 7">
            <a:extLst>
              <a:ext uri="{FF2B5EF4-FFF2-40B4-BE49-F238E27FC236}">
                <a16:creationId xmlns:a16="http://schemas.microsoft.com/office/drawing/2014/main" id="{FFB02F00-070C-4861-BAFA-5A2CE080A57C}"/>
              </a:ext>
            </a:extLst>
          </p:cNvPr>
          <p:cNvPicPr>
            <a:picLocks noChangeAspect="1"/>
          </p:cNvPicPr>
          <p:nvPr/>
        </p:nvPicPr>
        <p:blipFill>
          <a:blip r:embed="rId6"/>
          <a:stretch>
            <a:fillRect/>
          </a:stretch>
        </p:blipFill>
        <p:spPr>
          <a:xfrm>
            <a:off x="1055429" y="3540492"/>
            <a:ext cx="479402" cy="467109"/>
          </a:xfrm>
          <a:prstGeom prst="rect">
            <a:avLst/>
          </a:prstGeom>
        </p:spPr>
      </p:pic>
      <p:pic>
        <p:nvPicPr>
          <p:cNvPr id="9" name="Picture 8">
            <a:extLst>
              <a:ext uri="{FF2B5EF4-FFF2-40B4-BE49-F238E27FC236}">
                <a16:creationId xmlns:a16="http://schemas.microsoft.com/office/drawing/2014/main" id="{10F0E0A5-50C1-4A77-86EA-BF164AE0A36F}"/>
              </a:ext>
            </a:extLst>
          </p:cNvPr>
          <p:cNvPicPr>
            <a:picLocks noChangeAspect="1"/>
          </p:cNvPicPr>
          <p:nvPr/>
        </p:nvPicPr>
        <p:blipFill>
          <a:blip r:embed="rId7"/>
          <a:stretch>
            <a:fillRect/>
          </a:stretch>
        </p:blipFill>
        <p:spPr>
          <a:xfrm>
            <a:off x="8367583" y="2922262"/>
            <a:ext cx="2736593" cy="2616663"/>
          </a:xfrm>
          <a:prstGeom prst="rect">
            <a:avLst/>
          </a:prstGeom>
        </p:spPr>
      </p:pic>
    </p:spTree>
    <p:extLst>
      <p:ext uri="{BB962C8B-B14F-4D97-AF65-F5344CB8AC3E}">
        <p14:creationId xmlns:p14="http://schemas.microsoft.com/office/powerpoint/2010/main" val="56656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0A2EC-DD3A-4BCB-8E24-6F1C60A99566}"/>
              </a:ext>
            </a:extLst>
          </p:cNvPr>
          <p:cNvSpPr>
            <a:spLocks noGrp="1"/>
          </p:cNvSpPr>
          <p:nvPr>
            <p:ph type="ctrTitle"/>
          </p:nvPr>
        </p:nvSpPr>
        <p:spPr>
          <a:xfrm>
            <a:off x="838200" y="628386"/>
            <a:ext cx="10515600" cy="837089"/>
          </a:xfrm>
        </p:spPr>
        <p:txBody>
          <a:bodyPr>
            <a:normAutofit fontScale="90000"/>
          </a:bodyPr>
          <a:lstStyle/>
          <a:p>
            <a:r>
              <a:rPr lang="en-US" dirty="0"/>
              <a:t>Azure SQL DW – Massive Parallel Processing</a:t>
            </a:r>
          </a:p>
        </p:txBody>
      </p:sp>
      <p:pic>
        <p:nvPicPr>
          <p:cNvPr id="4" name="Picture 3">
            <a:extLst>
              <a:ext uri="{FF2B5EF4-FFF2-40B4-BE49-F238E27FC236}">
                <a16:creationId xmlns:a16="http://schemas.microsoft.com/office/drawing/2014/main" id="{A1D61C12-D263-4662-8EC3-0B17CE13867C}"/>
              </a:ext>
            </a:extLst>
          </p:cNvPr>
          <p:cNvPicPr>
            <a:picLocks noChangeAspect="1"/>
          </p:cNvPicPr>
          <p:nvPr/>
        </p:nvPicPr>
        <p:blipFill>
          <a:blip r:embed="rId3"/>
          <a:stretch>
            <a:fillRect/>
          </a:stretch>
        </p:blipFill>
        <p:spPr>
          <a:xfrm>
            <a:off x="489553" y="1585791"/>
            <a:ext cx="5405921" cy="4790431"/>
          </a:xfrm>
          <a:prstGeom prst="rect">
            <a:avLst/>
          </a:prstGeom>
        </p:spPr>
      </p:pic>
      <p:sp>
        <p:nvSpPr>
          <p:cNvPr id="5" name="TextBox 4">
            <a:extLst>
              <a:ext uri="{FF2B5EF4-FFF2-40B4-BE49-F238E27FC236}">
                <a16:creationId xmlns:a16="http://schemas.microsoft.com/office/drawing/2014/main" id="{ECFE19C7-EA02-4557-BB31-B3118B006505}"/>
              </a:ext>
            </a:extLst>
          </p:cNvPr>
          <p:cNvSpPr txBox="1"/>
          <p:nvPr/>
        </p:nvSpPr>
        <p:spPr>
          <a:xfrm>
            <a:off x="6296528" y="1466379"/>
            <a:ext cx="5057272"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Compute nodes are separate from data storage</a:t>
            </a:r>
          </a:p>
          <a:p>
            <a:pPr marL="285750" indent="-285750">
              <a:buFont typeface="Arial" panose="020B0604020202020204" pitchFamily="34" charset="0"/>
              <a:buChar char="•"/>
            </a:pPr>
            <a:r>
              <a:rPr lang="en-US" sz="2400" dirty="0"/>
              <a:t>Client tools/apps connect to control node, just like SQL Server</a:t>
            </a:r>
          </a:p>
          <a:p>
            <a:pPr marL="285750" indent="-285750">
              <a:buFont typeface="Arial" panose="020B0604020202020204" pitchFamily="34" charset="0"/>
              <a:buChar char="•"/>
            </a:pPr>
            <a:r>
              <a:rPr lang="en-US" sz="2400" dirty="0"/>
              <a:t>Scale up/down to add/remove compute nodes</a:t>
            </a:r>
          </a:p>
          <a:p>
            <a:pPr marL="285750" indent="-285750">
              <a:buFont typeface="Arial" panose="020B0604020202020204" pitchFamily="34" charset="0"/>
              <a:buChar char="•"/>
            </a:pPr>
            <a:r>
              <a:rPr lang="en-US" sz="2400" u="sng" dirty="0"/>
              <a:t>Pause compute when not in use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Control node distributes query to compute nodes and distributions</a:t>
            </a:r>
          </a:p>
          <a:p>
            <a:pPr marL="285750" indent="-285750">
              <a:buFont typeface="Arial" panose="020B0604020202020204" pitchFamily="34" charset="0"/>
              <a:buChar char="•"/>
            </a:pPr>
            <a:r>
              <a:rPr lang="en-US" sz="2400" dirty="0"/>
              <a:t>Compute nodes read from blob storage, send results to control node</a:t>
            </a:r>
          </a:p>
        </p:txBody>
      </p:sp>
    </p:spTree>
    <p:extLst>
      <p:ext uri="{BB962C8B-B14F-4D97-AF65-F5344CB8AC3E}">
        <p14:creationId xmlns:p14="http://schemas.microsoft.com/office/powerpoint/2010/main" val="411133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556F13-CDE3-4AF6-81D7-070C23F6D689}"/>
              </a:ext>
            </a:extLst>
          </p:cNvPr>
          <p:cNvSpPr>
            <a:spLocks noGrp="1"/>
          </p:cNvSpPr>
          <p:nvPr>
            <p:ph idx="1"/>
          </p:nvPr>
        </p:nvSpPr>
        <p:spPr>
          <a:xfrm>
            <a:off x="709864" y="2150378"/>
            <a:ext cx="7241704" cy="3239523"/>
          </a:xfrm>
        </p:spPr>
        <p:txBody>
          <a:bodyPr/>
          <a:lstStyle/>
          <a:p>
            <a:r>
              <a:rPr lang="en-US" sz="4400" dirty="0"/>
              <a:t>Massive data scale</a:t>
            </a:r>
          </a:p>
          <a:p>
            <a:endParaRPr lang="en-US" sz="4400" dirty="0"/>
          </a:p>
          <a:p>
            <a:r>
              <a:rPr lang="en-US" sz="4400" dirty="0"/>
              <a:t>Designed for analytic and aggregate query loads</a:t>
            </a:r>
          </a:p>
        </p:txBody>
      </p:sp>
      <p:sp>
        <p:nvSpPr>
          <p:cNvPr id="3" name="Title 2">
            <a:extLst>
              <a:ext uri="{FF2B5EF4-FFF2-40B4-BE49-F238E27FC236}">
                <a16:creationId xmlns:a16="http://schemas.microsoft.com/office/drawing/2014/main" id="{FB1CBF1D-0FFF-4901-9366-A3B1A7DD4A5A}"/>
              </a:ext>
            </a:extLst>
          </p:cNvPr>
          <p:cNvSpPr>
            <a:spLocks noGrp="1"/>
          </p:cNvSpPr>
          <p:nvPr>
            <p:ph type="ctrTitle"/>
          </p:nvPr>
        </p:nvSpPr>
        <p:spPr/>
        <p:txBody>
          <a:bodyPr/>
          <a:lstStyle/>
          <a:p>
            <a:r>
              <a:rPr lang="en-US" dirty="0"/>
              <a:t>Why Azure SQL DW?</a:t>
            </a:r>
          </a:p>
        </p:txBody>
      </p:sp>
      <p:pic>
        <p:nvPicPr>
          <p:cNvPr id="4" name="Picture 3">
            <a:extLst>
              <a:ext uri="{FF2B5EF4-FFF2-40B4-BE49-F238E27FC236}">
                <a16:creationId xmlns:a16="http://schemas.microsoft.com/office/drawing/2014/main" id="{9AF5B829-2C57-4623-88E0-D7D293738BC5}"/>
              </a:ext>
            </a:extLst>
          </p:cNvPr>
          <p:cNvPicPr>
            <a:picLocks noChangeAspect="1"/>
          </p:cNvPicPr>
          <p:nvPr/>
        </p:nvPicPr>
        <p:blipFill>
          <a:blip r:embed="rId3"/>
          <a:stretch>
            <a:fillRect/>
          </a:stretch>
        </p:blipFill>
        <p:spPr>
          <a:xfrm>
            <a:off x="8079904" y="1821024"/>
            <a:ext cx="3273896" cy="3215951"/>
          </a:xfrm>
          <a:prstGeom prst="rect">
            <a:avLst/>
          </a:prstGeom>
        </p:spPr>
      </p:pic>
    </p:spTree>
    <p:extLst>
      <p:ext uri="{BB962C8B-B14F-4D97-AF65-F5344CB8AC3E}">
        <p14:creationId xmlns:p14="http://schemas.microsoft.com/office/powerpoint/2010/main" val="139583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755E2-0CD4-4AE4-A55C-B8817FE688C3}"/>
              </a:ext>
            </a:extLst>
          </p:cNvPr>
          <p:cNvSpPr>
            <a:spLocks noGrp="1"/>
          </p:cNvSpPr>
          <p:nvPr>
            <p:ph idx="1"/>
          </p:nvPr>
        </p:nvSpPr>
        <p:spPr>
          <a:xfrm>
            <a:off x="838200" y="1660849"/>
            <a:ext cx="10515600" cy="3810561"/>
          </a:xfrm>
        </p:spPr>
        <p:txBody>
          <a:bodyPr/>
          <a:lstStyle/>
          <a:p>
            <a:r>
              <a:rPr lang="en-US" sz="4000" dirty="0"/>
              <a:t>Cloud based</a:t>
            </a:r>
          </a:p>
          <a:p>
            <a:r>
              <a:rPr lang="en-US" sz="4000" dirty="0"/>
              <a:t>Relational (SQL)</a:t>
            </a:r>
          </a:p>
          <a:p>
            <a:r>
              <a:rPr lang="en-US" sz="4000" dirty="0"/>
              <a:t>Structured and semi-structured data</a:t>
            </a:r>
          </a:p>
          <a:p>
            <a:r>
              <a:rPr lang="en-US" sz="4000" dirty="0"/>
              <a:t>Scale out architecture</a:t>
            </a:r>
          </a:p>
          <a:p>
            <a:r>
              <a:rPr lang="en-US" sz="4000" dirty="0"/>
              <a:t>Columnar compression</a:t>
            </a:r>
          </a:p>
        </p:txBody>
      </p:sp>
      <p:sp>
        <p:nvSpPr>
          <p:cNvPr id="3" name="Title 2">
            <a:extLst>
              <a:ext uri="{FF2B5EF4-FFF2-40B4-BE49-F238E27FC236}">
                <a16:creationId xmlns:a16="http://schemas.microsoft.com/office/drawing/2014/main" id="{F6F591CC-A49B-43D7-8BCC-71078F04CBB0}"/>
              </a:ext>
            </a:extLst>
          </p:cNvPr>
          <p:cNvSpPr>
            <a:spLocks noGrp="1"/>
          </p:cNvSpPr>
          <p:nvPr>
            <p:ph type="ctrTitle"/>
          </p:nvPr>
        </p:nvSpPr>
        <p:spPr/>
        <p:txBody>
          <a:bodyPr/>
          <a:lstStyle/>
          <a:p>
            <a:r>
              <a:rPr lang="en-US" dirty="0"/>
              <a:t>Market Features</a:t>
            </a:r>
          </a:p>
        </p:txBody>
      </p:sp>
      <p:pic>
        <p:nvPicPr>
          <p:cNvPr id="5" name="Graphic 4" descr="Bar chart">
            <a:extLst>
              <a:ext uri="{FF2B5EF4-FFF2-40B4-BE49-F238E27FC236}">
                <a16:creationId xmlns:a16="http://schemas.microsoft.com/office/drawing/2014/main" id="{3132690E-97C7-41D7-B7EC-4B84C10321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0547" y="444069"/>
            <a:ext cx="2446420" cy="2446420"/>
          </a:xfrm>
          <a:prstGeom prst="rect">
            <a:avLst/>
          </a:prstGeom>
        </p:spPr>
      </p:pic>
    </p:spTree>
    <p:extLst>
      <p:ext uri="{BB962C8B-B14F-4D97-AF65-F5344CB8AC3E}">
        <p14:creationId xmlns:p14="http://schemas.microsoft.com/office/powerpoint/2010/main" val="319721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0A2735-20FF-4002-B93C-0AC7FF98ACBE}"/>
              </a:ext>
            </a:extLst>
          </p:cNvPr>
          <p:cNvPicPr>
            <a:picLocks noChangeAspect="1"/>
          </p:cNvPicPr>
          <p:nvPr/>
        </p:nvPicPr>
        <p:blipFill>
          <a:blip r:embed="rId3"/>
          <a:stretch>
            <a:fillRect/>
          </a:stretch>
        </p:blipFill>
        <p:spPr>
          <a:xfrm>
            <a:off x="6447885" y="4106717"/>
            <a:ext cx="4263455" cy="1452908"/>
          </a:xfrm>
          <a:prstGeom prst="rect">
            <a:avLst/>
          </a:prstGeom>
          <a:ln w="12700">
            <a:noFill/>
          </a:ln>
        </p:spPr>
      </p:pic>
      <p:pic>
        <p:nvPicPr>
          <p:cNvPr id="3" name="Picture 2">
            <a:extLst>
              <a:ext uri="{FF2B5EF4-FFF2-40B4-BE49-F238E27FC236}">
                <a16:creationId xmlns:a16="http://schemas.microsoft.com/office/drawing/2014/main" id="{83994199-CA37-4D97-A3F5-136ED50A5B34}"/>
              </a:ext>
            </a:extLst>
          </p:cNvPr>
          <p:cNvPicPr>
            <a:picLocks noChangeAspect="1"/>
          </p:cNvPicPr>
          <p:nvPr/>
        </p:nvPicPr>
        <p:blipFill>
          <a:blip r:embed="rId4"/>
          <a:stretch>
            <a:fillRect/>
          </a:stretch>
        </p:blipFill>
        <p:spPr>
          <a:xfrm>
            <a:off x="848191" y="3918772"/>
            <a:ext cx="4256762" cy="1837451"/>
          </a:xfrm>
          <a:prstGeom prst="rect">
            <a:avLst/>
          </a:prstGeom>
          <a:ln w="12700">
            <a:noFill/>
          </a:ln>
        </p:spPr>
      </p:pic>
      <p:pic>
        <p:nvPicPr>
          <p:cNvPr id="4" name="Picture 3">
            <a:extLst>
              <a:ext uri="{FF2B5EF4-FFF2-40B4-BE49-F238E27FC236}">
                <a16:creationId xmlns:a16="http://schemas.microsoft.com/office/drawing/2014/main" id="{B484A169-D769-4CB1-8724-BC692A82F842}"/>
              </a:ext>
            </a:extLst>
          </p:cNvPr>
          <p:cNvPicPr>
            <a:picLocks noChangeAspect="1"/>
          </p:cNvPicPr>
          <p:nvPr/>
        </p:nvPicPr>
        <p:blipFill>
          <a:blip r:embed="rId5"/>
          <a:stretch>
            <a:fillRect/>
          </a:stretch>
        </p:blipFill>
        <p:spPr>
          <a:xfrm>
            <a:off x="6447885" y="1976092"/>
            <a:ext cx="3447094" cy="1452908"/>
          </a:xfrm>
          <a:prstGeom prst="rect">
            <a:avLst/>
          </a:prstGeom>
          <a:ln w="12700">
            <a:noFill/>
          </a:ln>
        </p:spPr>
      </p:pic>
      <p:sp>
        <p:nvSpPr>
          <p:cNvPr id="6" name="Title 5">
            <a:extLst>
              <a:ext uri="{FF2B5EF4-FFF2-40B4-BE49-F238E27FC236}">
                <a16:creationId xmlns:a16="http://schemas.microsoft.com/office/drawing/2014/main" id="{0BB69F04-EFF9-4EF3-ABB3-FF342DC0E838}"/>
              </a:ext>
            </a:extLst>
          </p:cNvPr>
          <p:cNvSpPr>
            <a:spLocks noGrp="1"/>
          </p:cNvSpPr>
          <p:nvPr>
            <p:ph type="ctrTitle"/>
          </p:nvPr>
        </p:nvSpPr>
        <p:spPr/>
        <p:txBody>
          <a:bodyPr/>
          <a:lstStyle/>
          <a:p>
            <a:r>
              <a:rPr lang="en-US" dirty="0"/>
              <a:t>The Competitors</a:t>
            </a:r>
          </a:p>
        </p:txBody>
      </p:sp>
      <p:grpSp>
        <p:nvGrpSpPr>
          <p:cNvPr id="10" name="Group 9">
            <a:extLst>
              <a:ext uri="{FF2B5EF4-FFF2-40B4-BE49-F238E27FC236}">
                <a16:creationId xmlns:a16="http://schemas.microsoft.com/office/drawing/2014/main" id="{770BB610-DF33-445E-AF38-E395FF6BE12D}"/>
              </a:ext>
            </a:extLst>
          </p:cNvPr>
          <p:cNvGrpSpPr/>
          <p:nvPr/>
        </p:nvGrpSpPr>
        <p:grpSpPr>
          <a:xfrm>
            <a:off x="838200" y="1753260"/>
            <a:ext cx="3586461" cy="1877727"/>
            <a:chOff x="6338725" y="3878495"/>
            <a:chExt cx="3586461" cy="1877727"/>
          </a:xfrm>
        </p:grpSpPr>
        <p:pic>
          <p:nvPicPr>
            <p:cNvPr id="5" name="Picture 4">
              <a:extLst>
                <a:ext uri="{FF2B5EF4-FFF2-40B4-BE49-F238E27FC236}">
                  <a16:creationId xmlns:a16="http://schemas.microsoft.com/office/drawing/2014/main" id="{ADD0359E-0F67-43BF-8916-1C42F37FB5F5}"/>
                </a:ext>
              </a:extLst>
            </p:cNvPr>
            <p:cNvPicPr>
              <a:picLocks noChangeAspect="1"/>
            </p:cNvPicPr>
            <p:nvPr/>
          </p:nvPicPr>
          <p:blipFill>
            <a:blip r:embed="rId6"/>
            <a:stretch>
              <a:fillRect/>
            </a:stretch>
          </p:blipFill>
          <p:spPr>
            <a:xfrm>
              <a:off x="8013626" y="3878495"/>
              <a:ext cx="1911560" cy="1877727"/>
            </a:xfrm>
            <a:prstGeom prst="rect">
              <a:avLst/>
            </a:prstGeom>
            <a:ln w="12700">
              <a:noFill/>
            </a:ln>
          </p:spPr>
        </p:pic>
        <p:pic>
          <p:nvPicPr>
            <p:cNvPr id="9" name="Picture 8">
              <a:extLst>
                <a:ext uri="{FF2B5EF4-FFF2-40B4-BE49-F238E27FC236}">
                  <a16:creationId xmlns:a16="http://schemas.microsoft.com/office/drawing/2014/main" id="{1043C80F-2AF7-4802-8692-3C5E1EE94EFB}"/>
                </a:ext>
              </a:extLst>
            </p:cNvPr>
            <p:cNvPicPr>
              <a:picLocks noChangeAspect="1"/>
            </p:cNvPicPr>
            <p:nvPr/>
          </p:nvPicPr>
          <p:blipFill>
            <a:blip r:embed="rId7"/>
            <a:stretch>
              <a:fillRect/>
            </a:stretch>
          </p:blipFill>
          <p:spPr>
            <a:xfrm>
              <a:off x="6338725" y="4033544"/>
              <a:ext cx="1674901" cy="1607905"/>
            </a:xfrm>
            <a:prstGeom prst="rect">
              <a:avLst/>
            </a:prstGeom>
          </p:spPr>
        </p:pic>
      </p:grpSp>
    </p:spTree>
    <p:extLst>
      <p:ext uri="{BB962C8B-B14F-4D97-AF65-F5344CB8AC3E}">
        <p14:creationId xmlns:p14="http://schemas.microsoft.com/office/powerpoint/2010/main" val="14191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B4FB82-9727-482D-A079-F0A4842E8CC6}"/>
              </a:ext>
            </a:extLst>
          </p:cNvPr>
          <p:cNvSpPr txBox="1"/>
          <p:nvPr/>
        </p:nvSpPr>
        <p:spPr>
          <a:xfrm>
            <a:off x="243839" y="5941714"/>
            <a:ext cx="9439807" cy="572464"/>
          </a:xfrm>
          <a:prstGeom prst="rect">
            <a:avLst/>
          </a:prstGeom>
          <a:solidFill>
            <a:schemeClr val="bg1">
              <a:lumMod val="95000"/>
            </a:schemeClr>
          </a:solidFill>
        </p:spPr>
        <p:txBody>
          <a:bodyPr wrap="square" lIns="182880" tIns="146304" rIns="182880" bIns="146304" rtlCol="0">
            <a:spAutoFit/>
          </a:bodyPr>
          <a:lstStyle/>
          <a:p>
            <a:pPr>
              <a:lnSpc>
                <a:spcPct val="90000"/>
              </a:lnSpc>
              <a:spcAft>
                <a:spcPts val="600"/>
              </a:spcAft>
            </a:pPr>
            <a:r>
              <a:rPr lang="en-US" sz="2000" dirty="0">
                <a:solidFill>
                  <a:srgbClr val="0066FF"/>
                </a:solidFill>
              </a:rPr>
              <a:t>https://azure.microsoft.com/en-us/services/sql-data-warehouse/compare/</a:t>
            </a:r>
          </a:p>
        </p:txBody>
      </p:sp>
      <p:sp>
        <p:nvSpPr>
          <p:cNvPr id="2" name="Title 1">
            <a:extLst>
              <a:ext uri="{FF2B5EF4-FFF2-40B4-BE49-F238E27FC236}">
                <a16:creationId xmlns:a16="http://schemas.microsoft.com/office/drawing/2014/main" id="{40BEF657-974E-43AD-9DA6-A83C3175BC04}"/>
              </a:ext>
            </a:extLst>
          </p:cNvPr>
          <p:cNvSpPr>
            <a:spLocks noGrp="1"/>
          </p:cNvSpPr>
          <p:nvPr>
            <p:ph type="ctrTitle"/>
          </p:nvPr>
        </p:nvSpPr>
        <p:spPr>
          <a:xfrm>
            <a:off x="838200" y="628386"/>
            <a:ext cx="9864777" cy="687537"/>
          </a:xfrm>
        </p:spPr>
        <p:txBody>
          <a:bodyPr anchor="b">
            <a:normAutofit fontScale="90000"/>
          </a:bodyPr>
          <a:lstStyle/>
          <a:p>
            <a:r>
              <a:rPr lang="en-US" dirty="0"/>
              <a:t>Industry-leading price performance</a:t>
            </a:r>
          </a:p>
        </p:txBody>
      </p:sp>
      <p:grpSp>
        <p:nvGrpSpPr>
          <p:cNvPr id="8" name="Group 7">
            <a:extLst>
              <a:ext uri="{FF2B5EF4-FFF2-40B4-BE49-F238E27FC236}">
                <a16:creationId xmlns:a16="http://schemas.microsoft.com/office/drawing/2014/main" id="{DBC3D7D3-34A5-4733-B01A-C3012A8EAAA6}"/>
              </a:ext>
            </a:extLst>
          </p:cNvPr>
          <p:cNvGrpSpPr/>
          <p:nvPr/>
        </p:nvGrpSpPr>
        <p:grpSpPr>
          <a:xfrm>
            <a:off x="243839" y="1370034"/>
            <a:ext cx="11704321" cy="4517569"/>
            <a:chOff x="-1" y="1201783"/>
            <a:chExt cx="12192001" cy="5094510"/>
          </a:xfrm>
        </p:grpSpPr>
        <p:pic>
          <p:nvPicPr>
            <p:cNvPr id="6" name="Picture 5">
              <a:extLst>
                <a:ext uri="{FF2B5EF4-FFF2-40B4-BE49-F238E27FC236}">
                  <a16:creationId xmlns:a16="http://schemas.microsoft.com/office/drawing/2014/main" id="{C9FF9378-7519-4FA8-96BB-BEEA57442BC1}"/>
                </a:ext>
              </a:extLst>
            </p:cNvPr>
            <p:cNvPicPr>
              <a:picLocks noChangeAspect="1"/>
            </p:cNvPicPr>
            <p:nvPr/>
          </p:nvPicPr>
          <p:blipFill rotWithShape="1">
            <a:blip r:embed="rId3"/>
            <a:srcRect t="7067"/>
            <a:stretch/>
          </p:blipFill>
          <p:spPr>
            <a:xfrm>
              <a:off x="0" y="1201783"/>
              <a:ext cx="12192000" cy="2577798"/>
            </a:xfrm>
            <a:prstGeom prst="rect">
              <a:avLst/>
            </a:prstGeom>
          </p:spPr>
        </p:pic>
        <p:pic>
          <p:nvPicPr>
            <p:cNvPr id="7" name="Picture 6">
              <a:extLst>
                <a:ext uri="{FF2B5EF4-FFF2-40B4-BE49-F238E27FC236}">
                  <a16:creationId xmlns:a16="http://schemas.microsoft.com/office/drawing/2014/main" id="{CD8CC349-31C4-4409-8D7E-6DDC219C8A8D}"/>
                </a:ext>
              </a:extLst>
            </p:cNvPr>
            <p:cNvPicPr>
              <a:picLocks noChangeAspect="1"/>
            </p:cNvPicPr>
            <p:nvPr/>
          </p:nvPicPr>
          <p:blipFill rotWithShape="1">
            <a:blip r:embed="rId4"/>
            <a:srcRect t="3214" b="3859"/>
            <a:stretch/>
          </p:blipFill>
          <p:spPr>
            <a:xfrm>
              <a:off x="-1" y="3779516"/>
              <a:ext cx="12192000" cy="2516777"/>
            </a:xfrm>
            <a:prstGeom prst="rect">
              <a:avLst/>
            </a:prstGeom>
          </p:spPr>
        </p:pic>
      </p:grpSp>
    </p:spTree>
    <p:extLst>
      <p:ext uri="{BB962C8B-B14F-4D97-AF65-F5344CB8AC3E}">
        <p14:creationId xmlns:p14="http://schemas.microsoft.com/office/powerpoint/2010/main" val="379823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72D298-6D42-480B-BC6A-20FE6BA39AE5}"/>
              </a:ext>
            </a:extLst>
          </p:cNvPr>
          <p:cNvSpPr>
            <a:spLocks noGrp="1"/>
          </p:cNvSpPr>
          <p:nvPr>
            <p:ph idx="1"/>
          </p:nvPr>
        </p:nvSpPr>
        <p:spPr>
          <a:xfrm>
            <a:off x="838200" y="1660850"/>
            <a:ext cx="10515600" cy="2842912"/>
          </a:xfrm>
        </p:spPr>
        <p:txBody>
          <a:bodyPr/>
          <a:lstStyle/>
          <a:p>
            <a:r>
              <a:rPr lang="en-US" sz="3200" dirty="0"/>
              <a:t>TPC-H decision support benchmark</a:t>
            </a:r>
          </a:p>
          <a:p>
            <a:r>
              <a:rPr lang="en-US" sz="3200" dirty="0"/>
              <a:t>TPC - Transactional Processing Performance Council</a:t>
            </a:r>
          </a:p>
          <a:p>
            <a:r>
              <a:rPr lang="en-US" sz="3200" dirty="0"/>
              <a:t>Benchmarks originally created to standardize OLTP testing</a:t>
            </a:r>
          </a:p>
          <a:p>
            <a:r>
              <a:rPr lang="en-US" sz="3200" dirty="0"/>
              <a:t>OLTP testing grew from ATM testing</a:t>
            </a:r>
          </a:p>
          <a:p>
            <a:pPr marL="0" indent="0">
              <a:buNone/>
            </a:pPr>
            <a:endParaRPr lang="en-US" sz="3200" dirty="0"/>
          </a:p>
        </p:txBody>
      </p:sp>
      <p:sp>
        <p:nvSpPr>
          <p:cNvPr id="3" name="Title 2">
            <a:extLst>
              <a:ext uri="{FF2B5EF4-FFF2-40B4-BE49-F238E27FC236}">
                <a16:creationId xmlns:a16="http://schemas.microsoft.com/office/drawing/2014/main" id="{C9B8A172-2A2D-4F8C-BE0D-F7C448E74E5B}"/>
              </a:ext>
            </a:extLst>
          </p:cNvPr>
          <p:cNvSpPr>
            <a:spLocks noGrp="1"/>
          </p:cNvSpPr>
          <p:nvPr>
            <p:ph type="ctrTitle"/>
          </p:nvPr>
        </p:nvSpPr>
        <p:spPr/>
        <p:txBody>
          <a:bodyPr/>
          <a:lstStyle/>
          <a:p>
            <a:r>
              <a:rPr lang="en-US" dirty="0"/>
              <a:t>Background</a:t>
            </a:r>
          </a:p>
        </p:txBody>
      </p:sp>
      <p:sp>
        <p:nvSpPr>
          <p:cNvPr id="4" name="TextBox 3">
            <a:extLst>
              <a:ext uri="{FF2B5EF4-FFF2-40B4-BE49-F238E27FC236}">
                <a16:creationId xmlns:a16="http://schemas.microsoft.com/office/drawing/2014/main" id="{55E38570-69BC-45A2-AF93-E594D1B0773F}"/>
              </a:ext>
            </a:extLst>
          </p:cNvPr>
          <p:cNvSpPr txBox="1"/>
          <p:nvPr/>
        </p:nvSpPr>
        <p:spPr>
          <a:xfrm>
            <a:off x="838200" y="5178784"/>
            <a:ext cx="7438030" cy="923330"/>
          </a:xfrm>
          <a:prstGeom prst="rect">
            <a:avLst/>
          </a:prstGeom>
          <a:noFill/>
        </p:spPr>
        <p:txBody>
          <a:bodyPr wrap="square" rtlCol="0">
            <a:spAutoFit/>
          </a:bodyPr>
          <a:lstStyle/>
          <a:p>
            <a:r>
              <a:rPr lang="en-US" dirty="0">
                <a:hlinkClick r:id="rId3"/>
              </a:rPr>
              <a:t>http://www.tpc.org/</a:t>
            </a:r>
            <a:endParaRPr lang="en-US" dirty="0"/>
          </a:p>
          <a:p>
            <a:r>
              <a:rPr lang="en-US" dirty="0">
                <a:hlinkClick r:id="rId4"/>
              </a:rPr>
              <a:t>http://www.tpc.org/information/about/history.asp</a:t>
            </a:r>
            <a:endParaRPr lang="en-US" dirty="0"/>
          </a:p>
          <a:p>
            <a:endParaRPr lang="en-US" dirty="0"/>
          </a:p>
        </p:txBody>
      </p:sp>
    </p:spTree>
    <p:extLst>
      <p:ext uri="{BB962C8B-B14F-4D97-AF65-F5344CB8AC3E}">
        <p14:creationId xmlns:p14="http://schemas.microsoft.com/office/powerpoint/2010/main" val="382220564"/>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5" ma:contentTypeDescription="Create a new document." ma:contentTypeScope="" ma:versionID="04606336499e43dc7050d3509d7d8a60">
  <xsd:schema xmlns:xsd="http://www.w3.org/2001/XMLSchema" xmlns:xs="http://www.w3.org/2001/XMLSchema" xmlns:p="http://schemas.microsoft.com/office/2006/metadata/properties" xmlns:ns2="ac2cf9c6-a5cc-43ca-99ef-a3ab066b4ae5" targetNamespace="http://schemas.microsoft.com/office/2006/metadata/properties" ma:root="true" ma:fieldsID="55e057b51c47ff47e3f549235503c6c9" ns2:_="">
    <xsd:import namespace="ac2cf9c6-a5cc-43ca-99ef-a3ab066b4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AB9030-4686-4F68-AF4F-11857C8A9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DEC3E2-89AF-4A9D-8453-6C0FA25EB7F7}">
  <ds:schemaRefs>
    <ds:schemaRef ds:uri="http://schemas.microsoft.com/sharepoint/v3/contenttype/forms"/>
  </ds:schemaRefs>
</ds:datastoreItem>
</file>

<file path=customXml/itemProps3.xml><?xml version="1.0" encoding="utf-8"?>
<ds:datastoreItem xmlns:ds="http://schemas.openxmlformats.org/officeDocument/2006/customXml" ds:itemID="{84ECD48E-2936-4E27-86B9-0A7ACFD4B6F7}">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ac2cf9c6-a5cc-43ca-99ef-a3ab066b4ae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4131</TotalTime>
  <Words>1092</Words>
  <Application>Microsoft Office PowerPoint</Application>
  <PresentationFormat>Widescreen</PresentationFormat>
  <Paragraphs>182</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AvantGarde Bk BT Book</vt:lpstr>
      <vt:lpstr>AvantGarde Bk BT Demi</vt:lpstr>
      <vt:lpstr>Calibri</vt:lpstr>
      <vt:lpstr>Calibri Light</vt:lpstr>
      <vt:lpstr>Segoe UI</vt:lpstr>
      <vt:lpstr>Segoe UI Semibold</vt:lpstr>
      <vt:lpstr>Verdana</vt:lpstr>
      <vt:lpstr>Wingdings</vt:lpstr>
      <vt:lpstr>Pragmatic Works</vt:lpstr>
      <vt:lpstr>Outperform the Competition with Azure SQL Data Warehouse</vt:lpstr>
      <vt:lpstr>Agenda</vt:lpstr>
      <vt:lpstr>Bob Rubocki</vt:lpstr>
      <vt:lpstr>Azure SQL DW – Massive Parallel Processing</vt:lpstr>
      <vt:lpstr>Why Azure SQL DW?</vt:lpstr>
      <vt:lpstr>Market Features</vt:lpstr>
      <vt:lpstr>The Competitors</vt:lpstr>
      <vt:lpstr>Industry-leading price performance</vt:lpstr>
      <vt:lpstr>Background</vt:lpstr>
      <vt:lpstr>TPC Members</vt:lpstr>
      <vt:lpstr>Methodology</vt:lpstr>
      <vt:lpstr>Pricing Summary Report (TPC-H Q1) Performance</vt:lpstr>
      <vt:lpstr>Performance Summary</vt:lpstr>
      <vt:lpstr>Shipping Priority (TPC-H Q3) Performance</vt:lpstr>
      <vt:lpstr>Global Sales Opportunity (TPC-H Query 22) Performance</vt:lpstr>
      <vt:lpstr>Customer Distribution (TPC-H Query 13) - Performance</vt:lpstr>
      <vt:lpstr>Price Per  Performance</vt:lpstr>
      <vt:lpstr>Azure SQL DW vs Amazon Redshift</vt:lpstr>
      <vt:lpstr>Azure SQL DW vs Snowflake</vt:lpstr>
      <vt:lpstr>Azure SQL DW vs Google BigQuery</vt:lpstr>
      <vt:lpstr>What’s New In Azure SQL DW</vt:lpstr>
      <vt:lpstr>Adaptive Caching</vt:lpstr>
      <vt:lpstr>PowerPoint Presentation</vt:lpstr>
      <vt:lpstr>Max Concurrent Query Limit</vt:lpstr>
      <vt:lpstr>Additional Performance Tiers</vt:lpstr>
      <vt:lpstr>DEMO</vt:lpstr>
      <vt:lpstr>Azure SQL Data Warehouse (ADW)</vt:lpstr>
      <vt:lpstr>We Can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Mincey</dc:creator>
  <cp:lastModifiedBy>Bob Rubocki</cp:lastModifiedBy>
  <cp:revision>37</cp:revision>
  <cp:lastPrinted>2019-03-12T13:57:51Z</cp:lastPrinted>
  <dcterms:created xsi:type="dcterms:W3CDTF">2019-01-10T16:41:43Z</dcterms:created>
  <dcterms:modified xsi:type="dcterms:W3CDTF">2019-03-12T14:36:09Z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0x010100254247606362E441ADA82642F26A3272</vt:lpwstr>
  </property>
</Properties>
</file>