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259" r:id="rId5"/>
    <p:sldId id="274" r:id="rId6"/>
    <p:sldId id="275" r:id="rId7"/>
    <p:sldId id="262" r:id="rId8"/>
    <p:sldId id="268" r:id="rId9"/>
    <p:sldId id="266"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12E1B-339C-4B6F-9BB5-A33900A10771}" v="1" dt="2020-09-08T00:17:05.891"/>
    <p1510:client id="{C1D48E14-635F-48E2-B553-537875F97610}" v="225" dt="2020-09-08T13:04:50.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71782" autoAdjust="0"/>
  </p:normalViewPr>
  <p:slideViewPr>
    <p:cSldViewPr snapToGrid="0" snapToObjects="1">
      <p:cViewPr varScale="1">
        <p:scale>
          <a:sx n="52" d="100"/>
          <a:sy n="52" d="100"/>
        </p:scale>
        <p:origin x="1266" y="-24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1A458-C549-452D-97F4-299BCC63293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D27E621-F48F-4131-905F-B112E0ACC189}">
      <dgm:prSet/>
      <dgm:spPr/>
      <dgm:t>
        <a:bodyPr/>
        <a:lstStyle/>
        <a:p>
          <a:pPr>
            <a:lnSpc>
              <a:spcPct val="100000"/>
            </a:lnSpc>
            <a:defRPr b="1"/>
          </a:pPr>
          <a:r>
            <a:rPr lang="en-US" dirty="0"/>
            <a:t>Optimization Please!</a:t>
          </a:r>
        </a:p>
      </dgm:t>
    </dgm:pt>
    <dgm:pt modelId="{C7A2F361-819E-4269-9AF6-ADAD130396D5}" type="parTrans" cxnId="{77C7B450-60AD-4F38-AF0D-BDD4AEE11307}">
      <dgm:prSet/>
      <dgm:spPr/>
      <dgm:t>
        <a:bodyPr/>
        <a:lstStyle/>
        <a:p>
          <a:endParaRPr lang="en-US"/>
        </a:p>
      </dgm:t>
    </dgm:pt>
    <dgm:pt modelId="{B206048D-5E5B-4246-904A-34DB581DE14F}" type="sibTrans" cxnId="{77C7B450-60AD-4F38-AF0D-BDD4AEE11307}">
      <dgm:prSet/>
      <dgm:spPr/>
      <dgm:t>
        <a:bodyPr/>
        <a:lstStyle/>
        <a:p>
          <a:endParaRPr lang="en-US"/>
        </a:p>
      </dgm:t>
    </dgm:pt>
    <dgm:pt modelId="{490730CA-3DE5-455D-88EF-D854278A7D7B}">
      <dgm:prSet custT="1"/>
      <dgm:spPr/>
      <dgm:t>
        <a:bodyPr/>
        <a:lstStyle/>
        <a:p>
          <a:pPr>
            <a:lnSpc>
              <a:spcPct val="100000"/>
            </a:lnSpc>
          </a:pPr>
          <a:endParaRPr lang="en-US" sz="1600" dirty="0"/>
        </a:p>
        <a:p>
          <a:pPr>
            <a:lnSpc>
              <a:spcPct val="100000"/>
            </a:lnSpc>
          </a:pPr>
          <a:r>
            <a:rPr lang="en-US" sz="1600" dirty="0"/>
            <a:t>Mammoth sized data sets and models</a:t>
          </a:r>
        </a:p>
      </dgm:t>
    </dgm:pt>
    <dgm:pt modelId="{3DD0F501-FEA3-4257-9B8A-8B9D5A78403A}" type="parTrans" cxnId="{150EE7DA-E2FD-4B74-B01D-FF142C873D2A}">
      <dgm:prSet/>
      <dgm:spPr/>
      <dgm:t>
        <a:bodyPr/>
        <a:lstStyle/>
        <a:p>
          <a:endParaRPr lang="en-US"/>
        </a:p>
      </dgm:t>
    </dgm:pt>
    <dgm:pt modelId="{DB18F68B-F2C8-45C7-8DFA-5C4093889697}" type="sibTrans" cxnId="{150EE7DA-E2FD-4B74-B01D-FF142C873D2A}">
      <dgm:prSet/>
      <dgm:spPr/>
      <dgm:t>
        <a:bodyPr/>
        <a:lstStyle/>
        <a:p>
          <a:endParaRPr lang="en-US"/>
        </a:p>
      </dgm:t>
    </dgm:pt>
    <dgm:pt modelId="{BFEE3420-3013-404B-B898-784A42DC3FC8}">
      <dgm:prSet custT="1"/>
      <dgm:spPr/>
      <dgm:t>
        <a:bodyPr/>
        <a:lstStyle/>
        <a:p>
          <a:pPr>
            <a:lnSpc>
              <a:spcPct val="100000"/>
            </a:lnSpc>
          </a:pPr>
          <a:r>
            <a:rPr lang="en-US" sz="1600" dirty="0"/>
            <a:t>Native date hierarchies</a:t>
          </a:r>
        </a:p>
      </dgm:t>
    </dgm:pt>
    <dgm:pt modelId="{A7CC1AEF-5231-40FB-B896-0F28E9C1CE7F}" type="parTrans" cxnId="{F69EA732-0C51-480A-8E28-AB849298E59E}">
      <dgm:prSet/>
      <dgm:spPr/>
      <dgm:t>
        <a:bodyPr/>
        <a:lstStyle/>
        <a:p>
          <a:endParaRPr lang="en-US"/>
        </a:p>
      </dgm:t>
    </dgm:pt>
    <dgm:pt modelId="{2819DEBB-F4B7-4586-8BB1-1CCB7BEDE62F}" type="sibTrans" cxnId="{F69EA732-0C51-480A-8E28-AB849298E59E}">
      <dgm:prSet/>
      <dgm:spPr/>
      <dgm:t>
        <a:bodyPr/>
        <a:lstStyle/>
        <a:p>
          <a:endParaRPr lang="en-US"/>
        </a:p>
      </dgm:t>
    </dgm:pt>
    <dgm:pt modelId="{C4785E16-0FA9-464F-ABA1-0AE5D3145E64}">
      <dgm:prSet custT="1"/>
      <dgm:spPr/>
      <dgm:t>
        <a:bodyPr/>
        <a:lstStyle/>
        <a:p>
          <a:pPr>
            <a:lnSpc>
              <a:spcPct val="100000"/>
            </a:lnSpc>
          </a:pPr>
          <a:r>
            <a:rPr lang="en-US" sz="1600" dirty="0"/>
            <a:t>Give a mouse a cookie principle </a:t>
          </a:r>
        </a:p>
      </dgm:t>
    </dgm:pt>
    <dgm:pt modelId="{7D3E8394-9D88-4853-85CE-0982390CB580}" type="parTrans" cxnId="{787D8E76-A2C0-4CA7-9699-7B063C92CC2E}">
      <dgm:prSet/>
      <dgm:spPr/>
      <dgm:t>
        <a:bodyPr/>
        <a:lstStyle/>
        <a:p>
          <a:endParaRPr lang="en-US"/>
        </a:p>
      </dgm:t>
    </dgm:pt>
    <dgm:pt modelId="{90FBD82E-2368-432C-B13D-BA702C10EC14}" type="sibTrans" cxnId="{787D8E76-A2C0-4CA7-9699-7B063C92CC2E}">
      <dgm:prSet/>
      <dgm:spPr/>
      <dgm:t>
        <a:bodyPr/>
        <a:lstStyle/>
        <a:p>
          <a:endParaRPr lang="en-US"/>
        </a:p>
      </dgm:t>
    </dgm:pt>
    <dgm:pt modelId="{034D644A-16B8-4B01-8F20-4D1AA708AA83}">
      <dgm:prSet/>
      <dgm:spPr/>
      <dgm:t>
        <a:bodyPr/>
        <a:lstStyle/>
        <a:p>
          <a:pPr>
            <a:lnSpc>
              <a:spcPct val="100000"/>
            </a:lnSpc>
            <a:defRPr b="1"/>
          </a:pPr>
          <a:r>
            <a:rPr lang="en-US" dirty="0"/>
            <a:t>Honing Data Models</a:t>
          </a:r>
        </a:p>
      </dgm:t>
    </dgm:pt>
    <dgm:pt modelId="{9DE2D0A6-5245-4C86-A56C-1469D2C46440}" type="parTrans" cxnId="{8E6A2BBA-3225-4276-95D8-313CE35FB3A0}">
      <dgm:prSet/>
      <dgm:spPr/>
      <dgm:t>
        <a:bodyPr/>
        <a:lstStyle/>
        <a:p>
          <a:endParaRPr lang="en-US"/>
        </a:p>
      </dgm:t>
    </dgm:pt>
    <dgm:pt modelId="{211FCB73-855E-4FB1-B812-604E7AE2081B}" type="sibTrans" cxnId="{8E6A2BBA-3225-4276-95D8-313CE35FB3A0}">
      <dgm:prSet/>
      <dgm:spPr/>
      <dgm:t>
        <a:bodyPr/>
        <a:lstStyle/>
        <a:p>
          <a:endParaRPr lang="en-US"/>
        </a:p>
      </dgm:t>
    </dgm:pt>
    <dgm:pt modelId="{207C2490-3803-4CFD-822B-66E10500D7FF}">
      <dgm:prSet custT="1"/>
      <dgm:spPr/>
      <dgm:t>
        <a:bodyPr/>
        <a:lstStyle/>
        <a:p>
          <a:pPr>
            <a:lnSpc>
              <a:spcPct val="100000"/>
            </a:lnSpc>
          </a:pPr>
          <a:endParaRPr lang="en-US" sz="1600" dirty="0"/>
        </a:p>
        <a:p>
          <a:pPr>
            <a:lnSpc>
              <a:spcPct val="100000"/>
            </a:lnSpc>
          </a:pPr>
          <a:r>
            <a:rPr lang="en-US" sz="1600" dirty="0"/>
            <a:t>Drop native hierarchies</a:t>
          </a:r>
        </a:p>
      </dgm:t>
    </dgm:pt>
    <dgm:pt modelId="{C1FED706-972C-46B9-A6DC-682D5095AE90}" type="parTrans" cxnId="{6147CF27-637C-446F-A2FB-18251E8D203B}">
      <dgm:prSet/>
      <dgm:spPr/>
      <dgm:t>
        <a:bodyPr/>
        <a:lstStyle/>
        <a:p>
          <a:endParaRPr lang="en-US"/>
        </a:p>
      </dgm:t>
    </dgm:pt>
    <dgm:pt modelId="{0A43911E-C97C-48DA-B0BE-3E7962040759}" type="sibTrans" cxnId="{6147CF27-637C-446F-A2FB-18251E8D203B}">
      <dgm:prSet/>
      <dgm:spPr/>
      <dgm:t>
        <a:bodyPr/>
        <a:lstStyle/>
        <a:p>
          <a:endParaRPr lang="en-US"/>
        </a:p>
      </dgm:t>
    </dgm:pt>
    <dgm:pt modelId="{96BC6CEB-022C-4F2E-9E12-720C3276D8FD}">
      <dgm:prSet custT="1"/>
      <dgm:spPr/>
      <dgm:t>
        <a:bodyPr/>
        <a:lstStyle/>
        <a:p>
          <a:pPr>
            <a:lnSpc>
              <a:spcPct val="100000"/>
            </a:lnSpc>
          </a:pPr>
          <a:r>
            <a:rPr lang="en-US" sz="1600" dirty="0"/>
            <a:t>Build a robust date table in M</a:t>
          </a:r>
        </a:p>
      </dgm:t>
    </dgm:pt>
    <dgm:pt modelId="{E762BD93-8560-496E-9753-52E187087254}" type="parTrans" cxnId="{15790D20-E5C1-4C33-96F6-A6BABBE252F1}">
      <dgm:prSet/>
      <dgm:spPr/>
      <dgm:t>
        <a:bodyPr/>
        <a:lstStyle/>
        <a:p>
          <a:endParaRPr lang="en-US"/>
        </a:p>
      </dgm:t>
    </dgm:pt>
    <dgm:pt modelId="{65E6407C-7392-481D-8509-D269BBAB0574}" type="sibTrans" cxnId="{15790D20-E5C1-4C33-96F6-A6BABBE252F1}">
      <dgm:prSet/>
      <dgm:spPr/>
      <dgm:t>
        <a:bodyPr/>
        <a:lstStyle/>
        <a:p>
          <a:endParaRPr lang="en-US"/>
        </a:p>
      </dgm:t>
    </dgm:pt>
    <dgm:pt modelId="{B9E08141-A6CC-41EE-9384-6E70CA9313FA}">
      <dgm:prSet custT="1"/>
      <dgm:spPr/>
      <dgm:t>
        <a:bodyPr/>
        <a:lstStyle/>
        <a:p>
          <a:pPr>
            <a:lnSpc>
              <a:spcPct val="100000"/>
            </a:lnSpc>
          </a:pPr>
          <a:r>
            <a:rPr lang="en-US" sz="1600" dirty="0"/>
            <a:t>Strategically name tables for measure scalability</a:t>
          </a:r>
        </a:p>
      </dgm:t>
    </dgm:pt>
    <dgm:pt modelId="{4E9C8FBA-640B-4150-80FB-57CC8FD14392}" type="parTrans" cxnId="{A2ED5305-E865-4F22-AA1F-A9E28D79C652}">
      <dgm:prSet/>
      <dgm:spPr/>
      <dgm:t>
        <a:bodyPr/>
        <a:lstStyle/>
        <a:p>
          <a:endParaRPr lang="en-US"/>
        </a:p>
      </dgm:t>
    </dgm:pt>
    <dgm:pt modelId="{60F3B464-FCD8-4F51-85D6-59A3255F0ECC}" type="sibTrans" cxnId="{A2ED5305-E865-4F22-AA1F-A9E28D79C652}">
      <dgm:prSet/>
      <dgm:spPr/>
      <dgm:t>
        <a:bodyPr/>
        <a:lstStyle/>
        <a:p>
          <a:endParaRPr lang="en-US"/>
        </a:p>
      </dgm:t>
    </dgm:pt>
    <dgm:pt modelId="{F62870CF-6E83-419F-B84F-B6187AE8D356}">
      <dgm:prSet/>
      <dgm:spPr/>
      <dgm:t>
        <a:bodyPr/>
        <a:lstStyle/>
        <a:p>
          <a:pPr>
            <a:lnSpc>
              <a:spcPct val="100000"/>
            </a:lnSpc>
            <a:defRPr b="1"/>
          </a:pPr>
          <a:r>
            <a:rPr lang="en-US" dirty="0"/>
            <a:t>Demo</a:t>
          </a:r>
        </a:p>
      </dgm:t>
    </dgm:pt>
    <dgm:pt modelId="{18810AC1-0528-42D5-B6AD-DCC9ADD448A5}" type="parTrans" cxnId="{2EDBAFEE-AE20-4C52-A18B-8CE2F769F2DD}">
      <dgm:prSet/>
      <dgm:spPr/>
      <dgm:t>
        <a:bodyPr/>
        <a:lstStyle/>
        <a:p>
          <a:endParaRPr lang="en-US"/>
        </a:p>
      </dgm:t>
    </dgm:pt>
    <dgm:pt modelId="{3E0A2DB1-392F-45DC-95DF-BC3C6594AE7A}" type="sibTrans" cxnId="{2EDBAFEE-AE20-4C52-A18B-8CE2F769F2DD}">
      <dgm:prSet/>
      <dgm:spPr/>
      <dgm:t>
        <a:bodyPr/>
        <a:lstStyle/>
        <a:p>
          <a:endParaRPr lang="en-US"/>
        </a:p>
      </dgm:t>
    </dgm:pt>
    <dgm:pt modelId="{3B6739AA-AC17-4090-9336-A27A5221EB92}">
      <dgm:prSet/>
      <dgm:spPr/>
      <dgm:t>
        <a:bodyPr/>
        <a:lstStyle/>
        <a:p>
          <a:pPr>
            <a:lnSpc>
              <a:spcPct val="100000"/>
            </a:lnSpc>
            <a:defRPr b="1"/>
          </a:pPr>
          <a:r>
            <a:rPr lang="en-US" dirty="0"/>
            <a:t>Recap</a:t>
          </a:r>
        </a:p>
      </dgm:t>
    </dgm:pt>
    <dgm:pt modelId="{EA55ED40-0A7A-4AAF-A61D-5D656751A3D1}" type="parTrans" cxnId="{26D3DABF-C7DE-4E59-BE26-348D009CA598}">
      <dgm:prSet/>
      <dgm:spPr/>
      <dgm:t>
        <a:bodyPr/>
        <a:lstStyle/>
        <a:p>
          <a:endParaRPr lang="en-US"/>
        </a:p>
      </dgm:t>
    </dgm:pt>
    <dgm:pt modelId="{7C4AD729-AD12-4784-BAA4-7276CBE7ADD2}" type="sibTrans" cxnId="{26D3DABF-C7DE-4E59-BE26-348D009CA598}">
      <dgm:prSet/>
      <dgm:spPr/>
      <dgm:t>
        <a:bodyPr/>
        <a:lstStyle/>
        <a:p>
          <a:endParaRPr lang="en-US"/>
        </a:p>
      </dgm:t>
    </dgm:pt>
    <dgm:pt modelId="{D5577B65-DB36-4C16-A08C-37258BFB7DAE}">
      <dgm:prSet/>
      <dgm:spPr/>
      <dgm:t>
        <a:bodyPr/>
        <a:lstStyle/>
        <a:p>
          <a:pPr>
            <a:lnSpc>
              <a:spcPct val="100000"/>
            </a:lnSpc>
            <a:defRPr b="1"/>
          </a:pPr>
          <a:r>
            <a:rPr lang="en-US"/>
            <a:t>Questions?</a:t>
          </a:r>
        </a:p>
      </dgm:t>
    </dgm:pt>
    <dgm:pt modelId="{5C849D3D-289A-42D9-B991-912AFE91DAED}" type="parTrans" cxnId="{A1D49DF1-B7AE-4C5D-B216-91E478059D94}">
      <dgm:prSet/>
      <dgm:spPr/>
      <dgm:t>
        <a:bodyPr/>
        <a:lstStyle/>
        <a:p>
          <a:endParaRPr lang="en-US"/>
        </a:p>
      </dgm:t>
    </dgm:pt>
    <dgm:pt modelId="{28AE8686-06A9-438A-A835-23BFD6F7F8FD}" type="sibTrans" cxnId="{A1D49DF1-B7AE-4C5D-B216-91E478059D94}">
      <dgm:prSet/>
      <dgm:spPr/>
      <dgm:t>
        <a:bodyPr/>
        <a:lstStyle/>
        <a:p>
          <a:endParaRPr lang="en-US"/>
        </a:p>
      </dgm:t>
    </dgm:pt>
    <dgm:pt modelId="{A58E4DE6-179E-43F1-9065-DFC923A92D31}">
      <dgm:prSet custT="1"/>
      <dgm:spPr/>
      <dgm:t>
        <a:bodyPr/>
        <a:lstStyle/>
        <a:p>
          <a:pPr>
            <a:lnSpc>
              <a:spcPct val="100000"/>
            </a:lnSpc>
          </a:pPr>
          <a:endParaRPr lang="en-US" sz="1600" dirty="0"/>
        </a:p>
        <a:p>
          <a:pPr>
            <a:lnSpc>
              <a:spcPct val="100000"/>
            </a:lnSpc>
          </a:pPr>
          <a:r>
            <a:rPr lang="en-US" sz="1600" dirty="0"/>
            <a:t>Build out a M date table</a:t>
          </a:r>
        </a:p>
      </dgm:t>
    </dgm:pt>
    <dgm:pt modelId="{CC1E6FCC-2CB1-4782-95AA-945140119928}" type="parTrans" cxnId="{801DA03B-B08D-46C2-ACA8-CFA66EF1D763}">
      <dgm:prSet/>
      <dgm:spPr/>
      <dgm:t>
        <a:bodyPr/>
        <a:lstStyle/>
        <a:p>
          <a:endParaRPr lang="en-US"/>
        </a:p>
      </dgm:t>
    </dgm:pt>
    <dgm:pt modelId="{08A7F4EA-2F8D-41FC-848B-A65F5910A905}" type="sibTrans" cxnId="{801DA03B-B08D-46C2-ACA8-CFA66EF1D763}">
      <dgm:prSet/>
      <dgm:spPr/>
      <dgm:t>
        <a:bodyPr/>
        <a:lstStyle/>
        <a:p>
          <a:endParaRPr lang="en-US"/>
        </a:p>
      </dgm:t>
    </dgm:pt>
    <dgm:pt modelId="{A41CF10F-A6DB-41A3-BA55-9917566CBC08}">
      <dgm:prSet custT="1"/>
      <dgm:spPr/>
      <dgm:t>
        <a:bodyPr/>
        <a:lstStyle/>
        <a:p>
          <a:pPr>
            <a:lnSpc>
              <a:spcPct val="100000"/>
            </a:lnSpc>
          </a:pPr>
          <a:r>
            <a:rPr lang="en-US" sz="1600" dirty="0"/>
            <a:t>Reconfigure data model</a:t>
          </a:r>
        </a:p>
      </dgm:t>
    </dgm:pt>
    <dgm:pt modelId="{94677884-DF01-497C-8C0A-F260324450E1}" type="parTrans" cxnId="{96AC7DAA-D0DA-4C20-A590-865AE1BBFDF0}">
      <dgm:prSet/>
      <dgm:spPr/>
      <dgm:t>
        <a:bodyPr/>
        <a:lstStyle/>
        <a:p>
          <a:endParaRPr lang="en-US"/>
        </a:p>
      </dgm:t>
    </dgm:pt>
    <dgm:pt modelId="{DFBEA8B3-DB6D-4972-B376-A55BACBC5176}" type="sibTrans" cxnId="{96AC7DAA-D0DA-4C20-A590-865AE1BBFDF0}">
      <dgm:prSet/>
      <dgm:spPr/>
      <dgm:t>
        <a:bodyPr/>
        <a:lstStyle/>
        <a:p>
          <a:endParaRPr lang="en-US"/>
        </a:p>
      </dgm:t>
    </dgm:pt>
    <dgm:pt modelId="{86DC7A35-3189-4D9B-A9A0-00017B868A0F}">
      <dgm:prSet/>
      <dgm:spPr/>
      <dgm:t>
        <a:bodyPr/>
        <a:lstStyle/>
        <a:p>
          <a:pPr>
            <a:lnSpc>
              <a:spcPct val="100000"/>
            </a:lnSpc>
          </a:pPr>
          <a:endParaRPr lang="en-US" sz="1300" dirty="0"/>
        </a:p>
      </dgm:t>
    </dgm:pt>
    <dgm:pt modelId="{62EA992A-11D0-4E43-AD24-E2247F734393}" type="parTrans" cxnId="{4FCEDA38-96F2-40BA-8B07-9FF023C716DA}">
      <dgm:prSet/>
      <dgm:spPr/>
      <dgm:t>
        <a:bodyPr/>
        <a:lstStyle/>
        <a:p>
          <a:endParaRPr lang="en-US"/>
        </a:p>
      </dgm:t>
    </dgm:pt>
    <dgm:pt modelId="{2B38BC77-FE6A-4987-AD83-B2F10D218C25}" type="sibTrans" cxnId="{4FCEDA38-96F2-40BA-8B07-9FF023C716DA}">
      <dgm:prSet/>
      <dgm:spPr/>
      <dgm:t>
        <a:bodyPr/>
        <a:lstStyle/>
        <a:p>
          <a:endParaRPr lang="en-US"/>
        </a:p>
      </dgm:t>
    </dgm:pt>
    <dgm:pt modelId="{78A6A7BD-B28B-4CB9-A1F6-223F11575289}" type="pres">
      <dgm:prSet presAssocID="{6161A458-C549-452D-97F4-299BCC63293B}" presName="root" presStyleCnt="0">
        <dgm:presLayoutVars>
          <dgm:dir/>
          <dgm:resizeHandles val="exact"/>
        </dgm:presLayoutVars>
      </dgm:prSet>
      <dgm:spPr/>
    </dgm:pt>
    <dgm:pt modelId="{26527F2F-797F-43FD-A916-595ACB65D762}" type="pres">
      <dgm:prSet presAssocID="{5D27E621-F48F-4131-905F-B112E0ACC189}" presName="compNode" presStyleCnt="0"/>
      <dgm:spPr/>
    </dgm:pt>
    <dgm:pt modelId="{B47E295B-4598-432E-AF94-8451174E29A4}" type="pres">
      <dgm:prSet presAssocID="{5D27E621-F48F-4131-905F-B112E0ACC18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upward trend"/>
        </a:ext>
      </dgm:extLst>
    </dgm:pt>
    <dgm:pt modelId="{00741BAA-8C56-469E-9B9A-ED853BD60569}" type="pres">
      <dgm:prSet presAssocID="{5D27E621-F48F-4131-905F-B112E0ACC189}" presName="iconSpace" presStyleCnt="0"/>
      <dgm:spPr/>
    </dgm:pt>
    <dgm:pt modelId="{A56F3F1F-99E1-4F66-A95F-72D5CCA7AAF4}" type="pres">
      <dgm:prSet presAssocID="{5D27E621-F48F-4131-905F-B112E0ACC189}" presName="parTx" presStyleLbl="revTx" presStyleIdx="0" presStyleCnt="10">
        <dgm:presLayoutVars>
          <dgm:chMax val="0"/>
          <dgm:chPref val="0"/>
        </dgm:presLayoutVars>
      </dgm:prSet>
      <dgm:spPr/>
    </dgm:pt>
    <dgm:pt modelId="{E53710D9-18DB-4C98-B83E-8576679B5ABD}" type="pres">
      <dgm:prSet presAssocID="{5D27E621-F48F-4131-905F-B112E0ACC189}" presName="txSpace" presStyleCnt="0"/>
      <dgm:spPr/>
    </dgm:pt>
    <dgm:pt modelId="{0F567820-C2C7-4CB1-AF86-31C61D1D78FB}" type="pres">
      <dgm:prSet presAssocID="{5D27E621-F48F-4131-905F-B112E0ACC189}" presName="desTx" presStyleLbl="revTx" presStyleIdx="1" presStyleCnt="10">
        <dgm:presLayoutVars/>
      </dgm:prSet>
      <dgm:spPr/>
    </dgm:pt>
    <dgm:pt modelId="{4F601406-A74A-4D2C-8DB8-02600C514040}" type="pres">
      <dgm:prSet presAssocID="{B206048D-5E5B-4246-904A-34DB581DE14F}" presName="sibTrans" presStyleCnt="0"/>
      <dgm:spPr/>
    </dgm:pt>
    <dgm:pt modelId="{693924E3-7026-4172-93E2-C274DD2368FF}" type="pres">
      <dgm:prSet presAssocID="{034D644A-16B8-4B01-8F20-4D1AA708AA83}" presName="compNode" presStyleCnt="0"/>
      <dgm:spPr/>
    </dgm:pt>
    <dgm:pt modelId="{9B4E3896-791B-4B02-8088-45B296C38C6C}" type="pres">
      <dgm:prSet presAssocID="{034D644A-16B8-4B01-8F20-4D1AA708AA83}"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2A4B75D7-D530-40FA-B754-A5A49A757507}" type="pres">
      <dgm:prSet presAssocID="{034D644A-16B8-4B01-8F20-4D1AA708AA83}" presName="iconSpace" presStyleCnt="0"/>
      <dgm:spPr/>
    </dgm:pt>
    <dgm:pt modelId="{385ED9DE-9BFE-49B4-8393-B8584151BFFB}" type="pres">
      <dgm:prSet presAssocID="{034D644A-16B8-4B01-8F20-4D1AA708AA83}" presName="parTx" presStyleLbl="revTx" presStyleIdx="2" presStyleCnt="10">
        <dgm:presLayoutVars>
          <dgm:chMax val="0"/>
          <dgm:chPref val="0"/>
        </dgm:presLayoutVars>
      </dgm:prSet>
      <dgm:spPr/>
    </dgm:pt>
    <dgm:pt modelId="{CF569D4C-D006-46A0-8FBE-EE8458592A2E}" type="pres">
      <dgm:prSet presAssocID="{034D644A-16B8-4B01-8F20-4D1AA708AA83}" presName="txSpace" presStyleCnt="0"/>
      <dgm:spPr/>
    </dgm:pt>
    <dgm:pt modelId="{BAC34D5E-D808-4570-BD76-8C13FF706CBA}" type="pres">
      <dgm:prSet presAssocID="{034D644A-16B8-4B01-8F20-4D1AA708AA83}" presName="desTx" presStyleLbl="revTx" presStyleIdx="3" presStyleCnt="10" custScaleX="101503" custScaleY="83711" custLinFactNeighborX="-604" custLinFactNeighborY="-4104">
        <dgm:presLayoutVars/>
      </dgm:prSet>
      <dgm:spPr/>
    </dgm:pt>
    <dgm:pt modelId="{0C6B3B07-5794-42E9-9E4C-DF9FB9707572}" type="pres">
      <dgm:prSet presAssocID="{211FCB73-855E-4FB1-B812-604E7AE2081B}" presName="sibTrans" presStyleCnt="0"/>
      <dgm:spPr/>
    </dgm:pt>
    <dgm:pt modelId="{8BED18F2-250A-4ABD-9787-139373EE8339}" type="pres">
      <dgm:prSet presAssocID="{F62870CF-6E83-419F-B84F-B6187AE8D356}" presName="compNode" presStyleCnt="0"/>
      <dgm:spPr/>
    </dgm:pt>
    <dgm:pt modelId="{2E75E9F1-DA38-4F89-8ED0-8A2E3978745A}" type="pres">
      <dgm:prSet presAssocID="{F62870CF-6E83-419F-B84F-B6187AE8D35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
        </a:ext>
      </dgm:extLst>
    </dgm:pt>
    <dgm:pt modelId="{342B790D-814A-4DA9-9CA2-399B804189E8}" type="pres">
      <dgm:prSet presAssocID="{F62870CF-6E83-419F-B84F-B6187AE8D356}" presName="iconSpace" presStyleCnt="0"/>
      <dgm:spPr/>
    </dgm:pt>
    <dgm:pt modelId="{A86A6366-984A-4719-B53B-D6F6354376AE}" type="pres">
      <dgm:prSet presAssocID="{F62870CF-6E83-419F-B84F-B6187AE8D356}" presName="parTx" presStyleLbl="revTx" presStyleIdx="4" presStyleCnt="10">
        <dgm:presLayoutVars>
          <dgm:chMax val="0"/>
          <dgm:chPref val="0"/>
        </dgm:presLayoutVars>
      </dgm:prSet>
      <dgm:spPr/>
    </dgm:pt>
    <dgm:pt modelId="{4FD1E058-326F-4304-BD83-114097000CA3}" type="pres">
      <dgm:prSet presAssocID="{F62870CF-6E83-419F-B84F-B6187AE8D356}" presName="txSpace" presStyleCnt="0"/>
      <dgm:spPr/>
    </dgm:pt>
    <dgm:pt modelId="{5811EF93-25B5-4721-B795-75F0E7084AA4}" type="pres">
      <dgm:prSet presAssocID="{F62870CF-6E83-419F-B84F-B6187AE8D356}" presName="desTx" presStyleLbl="revTx" presStyleIdx="5" presStyleCnt="10">
        <dgm:presLayoutVars/>
      </dgm:prSet>
      <dgm:spPr/>
    </dgm:pt>
    <dgm:pt modelId="{6F92613C-4131-4A08-BBFB-9B2DAB35C865}" type="pres">
      <dgm:prSet presAssocID="{3E0A2DB1-392F-45DC-95DF-BC3C6594AE7A}" presName="sibTrans" presStyleCnt="0"/>
      <dgm:spPr/>
    </dgm:pt>
    <dgm:pt modelId="{09DAB866-5FF9-451D-ADDD-04CDD9C8DF0C}" type="pres">
      <dgm:prSet presAssocID="{3B6739AA-AC17-4090-9336-A27A5221EB92}" presName="compNode" presStyleCnt="0"/>
      <dgm:spPr/>
    </dgm:pt>
    <dgm:pt modelId="{AA877545-BA93-4A23-9EA3-397FDD824A3B}" type="pres">
      <dgm:prSet presAssocID="{3B6739AA-AC17-4090-9336-A27A5221EB9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list"/>
        </a:ext>
      </dgm:extLst>
    </dgm:pt>
    <dgm:pt modelId="{E6147FDE-27AB-4B15-B635-BF0757F13C1B}" type="pres">
      <dgm:prSet presAssocID="{3B6739AA-AC17-4090-9336-A27A5221EB92}" presName="iconSpace" presStyleCnt="0"/>
      <dgm:spPr/>
    </dgm:pt>
    <dgm:pt modelId="{E8FF55D9-D921-4F45-89A2-4A500423542C}" type="pres">
      <dgm:prSet presAssocID="{3B6739AA-AC17-4090-9336-A27A5221EB92}" presName="parTx" presStyleLbl="revTx" presStyleIdx="6" presStyleCnt="10">
        <dgm:presLayoutVars>
          <dgm:chMax val="0"/>
          <dgm:chPref val="0"/>
        </dgm:presLayoutVars>
      </dgm:prSet>
      <dgm:spPr/>
    </dgm:pt>
    <dgm:pt modelId="{4638E95F-A154-49C4-8CD0-A642D887D4FC}" type="pres">
      <dgm:prSet presAssocID="{3B6739AA-AC17-4090-9336-A27A5221EB92}" presName="txSpace" presStyleCnt="0"/>
      <dgm:spPr/>
    </dgm:pt>
    <dgm:pt modelId="{7972F5DE-8BC7-4CF6-8812-9960BCF2EB61}" type="pres">
      <dgm:prSet presAssocID="{3B6739AA-AC17-4090-9336-A27A5221EB92}" presName="desTx" presStyleLbl="revTx" presStyleIdx="7" presStyleCnt="10">
        <dgm:presLayoutVars/>
      </dgm:prSet>
      <dgm:spPr/>
    </dgm:pt>
    <dgm:pt modelId="{3F4AC67D-0CDD-4998-921E-7A9C60CFABF4}" type="pres">
      <dgm:prSet presAssocID="{7C4AD729-AD12-4784-BAA4-7276CBE7ADD2}" presName="sibTrans" presStyleCnt="0"/>
      <dgm:spPr/>
    </dgm:pt>
    <dgm:pt modelId="{83C6CA5C-8120-4581-8C16-981A846DEADA}" type="pres">
      <dgm:prSet presAssocID="{D5577B65-DB36-4C16-A08C-37258BFB7DAE}" presName="compNode" presStyleCnt="0"/>
      <dgm:spPr/>
    </dgm:pt>
    <dgm:pt modelId="{9B870EDC-C1A8-4D9C-AEE4-8F55AEFBB897}" type="pres">
      <dgm:prSet presAssocID="{D5577B65-DB36-4C16-A08C-37258BFB7DA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FEC8C50F-176F-4AE8-BCDD-030CBE0F42CC}" type="pres">
      <dgm:prSet presAssocID="{D5577B65-DB36-4C16-A08C-37258BFB7DAE}" presName="iconSpace" presStyleCnt="0"/>
      <dgm:spPr/>
    </dgm:pt>
    <dgm:pt modelId="{1E028541-D154-43EE-B4B0-0C41EDE37D5B}" type="pres">
      <dgm:prSet presAssocID="{D5577B65-DB36-4C16-A08C-37258BFB7DAE}" presName="parTx" presStyleLbl="revTx" presStyleIdx="8" presStyleCnt="10">
        <dgm:presLayoutVars>
          <dgm:chMax val="0"/>
          <dgm:chPref val="0"/>
        </dgm:presLayoutVars>
      </dgm:prSet>
      <dgm:spPr/>
    </dgm:pt>
    <dgm:pt modelId="{B820348E-CD8C-4194-BB49-C3BFAC2EC8E4}" type="pres">
      <dgm:prSet presAssocID="{D5577B65-DB36-4C16-A08C-37258BFB7DAE}" presName="txSpace" presStyleCnt="0"/>
      <dgm:spPr/>
    </dgm:pt>
    <dgm:pt modelId="{7441A746-3C56-4688-AD1E-6ED2BC5993A5}" type="pres">
      <dgm:prSet presAssocID="{D5577B65-DB36-4C16-A08C-37258BFB7DAE}" presName="desTx" presStyleLbl="revTx" presStyleIdx="9" presStyleCnt="10">
        <dgm:presLayoutVars/>
      </dgm:prSet>
      <dgm:spPr/>
    </dgm:pt>
  </dgm:ptLst>
  <dgm:cxnLst>
    <dgm:cxn modelId="{A2ED5305-E865-4F22-AA1F-A9E28D79C652}" srcId="{034D644A-16B8-4B01-8F20-4D1AA708AA83}" destId="{B9E08141-A6CC-41EE-9384-6E70CA9313FA}" srcOrd="2" destOrd="0" parTransId="{4E9C8FBA-640B-4150-80FB-57CC8FD14392}" sibTransId="{60F3B464-FCD8-4F51-85D6-59A3255F0ECC}"/>
    <dgm:cxn modelId="{DAFD9517-CFAB-4459-BEE9-61FBA365208A}" type="presOf" srcId="{F62870CF-6E83-419F-B84F-B6187AE8D356}" destId="{A86A6366-984A-4719-B53B-D6F6354376AE}" srcOrd="0" destOrd="0" presId="urn:microsoft.com/office/officeart/2018/5/layout/CenteredIconLabelDescriptionList"/>
    <dgm:cxn modelId="{4527D71E-A8DE-46A3-AEB3-19B2534F34FD}" type="presOf" srcId="{A41CF10F-A6DB-41A3-BA55-9917566CBC08}" destId="{5811EF93-25B5-4721-B795-75F0E7084AA4}" srcOrd="0" destOrd="1" presId="urn:microsoft.com/office/officeart/2018/5/layout/CenteredIconLabelDescriptionList"/>
    <dgm:cxn modelId="{15790D20-E5C1-4C33-96F6-A6BABBE252F1}" srcId="{034D644A-16B8-4B01-8F20-4D1AA708AA83}" destId="{96BC6CEB-022C-4F2E-9E12-720C3276D8FD}" srcOrd="1" destOrd="0" parTransId="{E762BD93-8560-496E-9753-52E187087254}" sibTransId="{65E6407C-7392-481D-8509-D269BBAB0574}"/>
    <dgm:cxn modelId="{63626324-21EA-4FC4-9010-AC8593954FE6}" type="presOf" srcId="{3B6739AA-AC17-4090-9336-A27A5221EB92}" destId="{E8FF55D9-D921-4F45-89A2-4A500423542C}" srcOrd="0" destOrd="0" presId="urn:microsoft.com/office/officeart/2018/5/layout/CenteredIconLabelDescriptionList"/>
    <dgm:cxn modelId="{6147CF27-637C-446F-A2FB-18251E8D203B}" srcId="{034D644A-16B8-4B01-8F20-4D1AA708AA83}" destId="{207C2490-3803-4CFD-822B-66E10500D7FF}" srcOrd="0" destOrd="0" parTransId="{C1FED706-972C-46B9-A6DC-682D5095AE90}" sibTransId="{0A43911E-C97C-48DA-B0BE-3E7962040759}"/>
    <dgm:cxn modelId="{F69EA732-0C51-480A-8E28-AB849298E59E}" srcId="{5D27E621-F48F-4131-905F-B112E0ACC189}" destId="{BFEE3420-3013-404B-B898-784A42DC3FC8}" srcOrd="1" destOrd="0" parTransId="{A7CC1AEF-5231-40FB-B896-0F28E9C1CE7F}" sibTransId="{2819DEBB-F4B7-4586-8BB1-1CCB7BEDE62F}"/>
    <dgm:cxn modelId="{62BA1B33-91C2-40FB-AE6C-1C03DDC854CA}" type="presOf" srcId="{034D644A-16B8-4B01-8F20-4D1AA708AA83}" destId="{385ED9DE-9BFE-49B4-8393-B8584151BFFB}" srcOrd="0" destOrd="0" presId="urn:microsoft.com/office/officeart/2018/5/layout/CenteredIconLabelDescriptionList"/>
    <dgm:cxn modelId="{BE954F33-51FC-49C8-A9F1-DF5662DD87E6}" type="presOf" srcId="{A58E4DE6-179E-43F1-9065-DFC923A92D31}" destId="{5811EF93-25B5-4721-B795-75F0E7084AA4}" srcOrd="0" destOrd="0" presId="urn:microsoft.com/office/officeart/2018/5/layout/CenteredIconLabelDescriptionList"/>
    <dgm:cxn modelId="{7BCDB533-B92B-4238-8110-29278CC398A2}" type="presOf" srcId="{BFEE3420-3013-404B-B898-784A42DC3FC8}" destId="{0F567820-C2C7-4CB1-AF86-31C61D1D78FB}" srcOrd="0" destOrd="1" presId="urn:microsoft.com/office/officeart/2018/5/layout/CenteredIconLabelDescriptionList"/>
    <dgm:cxn modelId="{4FCEDA38-96F2-40BA-8B07-9FF023C716DA}" srcId="{F62870CF-6E83-419F-B84F-B6187AE8D356}" destId="{86DC7A35-3189-4D9B-A9A0-00017B868A0F}" srcOrd="2" destOrd="0" parTransId="{62EA992A-11D0-4E43-AD24-E2247F734393}" sibTransId="{2B38BC77-FE6A-4987-AD83-B2F10D218C25}"/>
    <dgm:cxn modelId="{801DA03B-B08D-46C2-ACA8-CFA66EF1D763}" srcId="{F62870CF-6E83-419F-B84F-B6187AE8D356}" destId="{A58E4DE6-179E-43F1-9065-DFC923A92D31}" srcOrd="0" destOrd="0" parTransId="{CC1E6FCC-2CB1-4782-95AA-945140119928}" sibTransId="{08A7F4EA-2F8D-41FC-848B-A65F5910A905}"/>
    <dgm:cxn modelId="{C7AEB140-0A14-4F7D-A729-F44E3DD38E18}" type="presOf" srcId="{C4785E16-0FA9-464F-ABA1-0AE5D3145E64}" destId="{0F567820-C2C7-4CB1-AF86-31C61D1D78FB}" srcOrd="0" destOrd="2" presId="urn:microsoft.com/office/officeart/2018/5/layout/CenteredIconLabelDescriptionList"/>
    <dgm:cxn modelId="{BFA11967-9EB8-4C16-8914-2CC211BBB640}" type="presOf" srcId="{D5577B65-DB36-4C16-A08C-37258BFB7DAE}" destId="{1E028541-D154-43EE-B4B0-0C41EDE37D5B}" srcOrd="0" destOrd="0" presId="urn:microsoft.com/office/officeart/2018/5/layout/CenteredIconLabelDescriptionList"/>
    <dgm:cxn modelId="{77C7B450-60AD-4F38-AF0D-BDD4AEE11307}" srcId="{6161A458-C549-452D-97F4-299BCC63293B}" destId="{5D27E621-F48F-4131-905F-B112E0ACC189}" srcOrd="0" destOrd="0" parTransId="{C7A2F361-819E-4269-9AF6-ADAD130396D5}" sibTransId="{B206048D-5E5B-4246-904A-34DB581DE14F}"/>
    <dgm:cxn modelId="{6B4CC070-31C6-47F5-8300-43A5548F5BD5}" type="presOf" srcId="{207C2490-3803-4CFD-822B-66E10500D7FF}" destId="{BAC34D5E-D808-4570-BD76-8C13FF706CBA}" srcOrd="0" destOrd="0" presId="urn:microsoft.com/office/officeart/2018/5/layout/CenteredIconLabelDescriptionList"/>
    <dgm:cxn modelId="{787D8E76-A2C0-4CA7-9699-7B063C92CC2E}" srcId="{5D27E621-F48F-4131-905F-B112E0ACC189}" destId="{C4785E16-0FA9-464F-ABA1-0AE5D3145E64}" srcOrd="2" destOrd="0" parTransId="{7D3E8394-9D88-4853-85CE-0982390CB580}" sibTransId="{90FBD82E-2368-432C-B13D-BA702C10EC14}"/>
    <dgm:cxn modelId="{F1036385-43C4-4BDC-BCAF-74DADF90A36D}" type="presOf" srcId="{96BC6CEB-022C-4F2E-9E12-720C3276D8FD}" destId="{BAC34D5E-D808-4570-BD76-8C13FF706CBA}" srcOrd="0" destOrd="1" presId="urn:microsoft.com/office/officeart/2018/5/layout/CenteredIconLabelDescriptionList"/>
    <dgm:cxn modelId="{96AC7DAA-D0DA-4C20-A590-865AE1BBFDF0}" srcId="{F62870CF-6E83-419F-B84F-B6187AE8D356}" destId="{A41CF10F-A6DB-41A3-BA55-9917566CBC08}" srcOrd="1" destOrd="0" parTransId="{94677884-DF01-497C-8C0A-F260324450E1}" sibTransId="{DFBEA8B3-DB6D-4972-B376-A55BACBC5176}"/>
    <dgm:cxn modelId="{A6FF09AB-A141-48D2-8BA1-0A671622854E}" type="presOf" srcId="{B9E08141-A6CC-41EE-9384-6E70CA9313FA}" destId="{BAC34D5E-D808-4570-BD76-8C13FF706CBA}" srcOrd="0" destOrd="2" presId="urn:microsoft.com/office/officeart/2018/5/layout/CenteredIconLabelDescriptionList"/>
    <dgm:cxn modelId="{8E6A2BBA-3225-4276-95D8-313CE35FB3A0}" srcId="{6161A458-C549-452D-97F4-299BCC63293B}" destId="{034D644A-16B8-4B01-8F20-4D1AA708AA83}" srcOrd="1" destOrd="0" parTransId="{9DE2D0A6-5245-4C86-A56C-1469D2C46440}" sibTransId="{211FCB73-855E-4FB1-B812-604E7AE2081B}"/>
    <dgm:cxn modelId="{26D3DABF-C7DE-4E59-BE26-348D009CA598}" srcId="{6161A458-C549-452D-97F4-299BCC63293B}" destId="{3B6739AA-AC17-4090-9336-A27A5221EB92}" srcOrd="3" destOrd="0" parTransId="{EA55ED40-0A7A-4AAF-A61D-5D656751A3D1}" sibTransId="{7C4AD729-AD12-4784-BAA4-7276CBE7ADD2}"/>
    <dgm:cxn modelId="{1EF134C2-619C-49CA-8CAF-83567C201ADB}" type="presOf" srcId="{5D27E621-F48F-4131-905F-B112E0ACC189}" destId="{A56F3F1F-99E1-4F66-A95F-72D5CCA7AAF4}" srcOrd="0" destOrd="0" presId="urn:microsoft.com/office/officeart/2018/5/layout/CenteredIconLabelDescriptionList"/>
    <dgm:cxn modelId="{150EE7DA-E2FD-4B74-B01D-FF142C873D2A}" srcId="{5D27E621-F48F-4131-905F-B112E0ACC189}" destId="{490730CA-3DE5-455D-88EF-D854278A7D7B}" srcOrd="0" destOrd="0" parTransId="{3DD0F501-FEA3-4257-9B8A-8B9D5A78403A}" sibTransId="{DB18F68B-F2C8-45C7-8DFA-5C4093889697}"/>
    <dgm:cxn modelId="{D8DD89E1-3292-4A8F-AE59-97CE5A30CE99}" type="presOf" srcId="{6161A458-C549-452D-97F4-299BCC63293B}" destId="{78A6A7BD-B28B-4CB9-A1F6-223F11575289}" srcOrd="0" destOrd="0" presId="urn:microsoft.com/office/officeart/2018/5/layout/CenteredIconLabelDescriptionList"/>
    <dgm:cxn modelId="{34F7C3E3-52A7-4C55-B4FB-EA8B8AE0387A}" type="presOf" srcId="{86DC7A35-3189-4D9B-A9A0-00017B868A0F}" destId="{5811EF93-25B5-4721-B795-75F0E7084AA4}" srcOrd="0" destOrd="2" presId="urn:microsoft.com/office/officeart/2018/5/layout/CenteredIconLabelDescriptionList"/>
    <dgm:cxn modelId="{BE72FBEC-9799-4297-A293-AB7724C4C337}" type="presOf" srcId="{490730CA-3DE5-455D-88EF-D854278A7D7B}" destId="{0F567820-C2C7-4CB1-AF86-31C61D1D78FB}" srcOrd="0" destOrd="0" presId="urn:microsoft.com/office/officeart/2018/5/layout/CenteredIconLabelDescriptionList"/>
    <dgm:cxn modelId="{2EDBAFEE-AE20-4C52-A18B-8CE2F769F2DD}" srcId="{6161A458-C549-452D-97F4-299BCC63293B}" destId="{F62870CF-6E83-419F-B84F-B6187AE8D356}" srcOrd="2" destOrd="0" parTransId="{18810AC1-0528-42D5-B6AD-DCC9ADD448A5}" sibTransId="{3E0A2DB1-392F-45DC-95DF-BC3C6594AE7A}"/>
    <dgm:cxn modelId="{A1D49DF1-B7AE-4C5D-B216-91E478059D94}" srcId="{6161A458-C549-452D-97F4-299BCC63293B}" destId="{D5577B65-DB36-4C16-A08C-37258BFB7DAE}" srcOrd="4" destOrd="0" parTransId="{5C849D3D-289A-42D9-B991-912AFE91DAED}" sibTransId="{28AE8686-06A9-438A-A835-23BFD6F7F8FD}"/>
    <dgm:cxn modelId="{0737C3D7-F35D-4094-85EC-C57BDB0FDEA7}" type="presParOf" srcId="{78A6A7BD-B28B-4CB9-A1F6-223F11575289}" destId="{26527F2F-797F-43FD-A916-595ACB65D762}" srcOrd="0" destOrd="0" presId="urn:microsoft.com/office/officeart/2018/5/layout/CenteredIconLabelDescriptionList"/>
    <dgm:cxn modelId="{6055C244-273A-4E3B-8B58-AAB0233BCAE3}" type="presParOf" srcId="{26527F2F-797F-43FD-A916-595ACB65D762}" destId="{B47E295B-4598-432E-AF94-8451174E29A4}" srcOrd="0" destOrd="0" presId="urn:microsoft.com/office/officeart/2018/5/layout/CenteredIconLabelDescriptionList"/>
    <dgm:cxn modelId="{1F7B9C1E-4FD2-4A32-9CC6-01D8622DD744}" type="presParOf" srcId="{26527F2F-797F-43FD-A916-595ACB65D762}" destId="{00741BAA-8C56-469E-9B9A-ED853BD60569}" srcOrd="1" destOrd="0" presId="urn:microsoft.com/office/officeart/2018/5/layout/CenteredIconLabelDescriptionList"/>
    <dgm:cxn modelId="{43C78159-F7E2-4F73-BDD2-51B4794C6184}" type="presParOf" srcId="{26527F2F-797F-43FD-A916-595ACB65D762}" destId="{A56F3F1F-99E1-4F66-A95F-72D5CCA7AAF4}" srcOrd="2" destOrd="0" presId="urn:microsoft.com/office/officeart/2018/5/layout/CenteredIconLabelDescriptionList"/>
    <dgm:cxn modelId="{69364895-FAD3-4E7A-9CCF-B63B117CEEE8}" type="presParOf" srcId="{26527F2F-797F-43FD-A916-595ACB65D762}" destId="{E53710D9-18DB-4C98-B83E-8576679B5ABD}" srcOrd="3" destOrd="0" presId="urn:microsoft.com/office/officeart/2018/5/layout/CenteredIconLabelDescriptionList"/>
    <dgm:cxn modelId="{F9DD4C82-A03B-41E9-A295-94A43705DB23}" type="presParOf" srcId="{26527F2F-797F-43FD-A916-595ACB65D762}" destId="{0F567820-C2C7-4CB1-AF86-31C61D1D78FB}" srcOrd="4" destOrd="0" presId="urn:microsoft.com/office/officeart/2018/5/layout/CenteredIconLabelDescriptionList"/>
    <dgm:cxn modelId="{4D885875-0F91-4AAA-9699-6227F45BA75C}" type="presParOf" srcId="{78A6A7BD-B28B-4CB9-A1F6-223F11575289}" destId="{4F601406-A74A-4D2C-8DB8-02600C514040}" srcOrd="1" destOrd="0" presId="urn:microsoft.com/office/officeart/2018/5/layout/CenteredIconLabelDescriptionList"/>
    <dgm:cxn modelId="{2D057BA4-33A4-4526-9784-5ECCAD971A59}" type="presParOf" srcId="{78A6A7BD-B28B-4CB9-A1F6-223F11575289}" destId="{693924E3-7026-4172-93E2-C274DD2368FF}" srcOrd="2" destOrd="0" presId="urn:microsoft.com/office/officeart/2018/5/layout/CenteredIconLabelDescriptionList"/>
    <dgm:cxn modelId="{4DC573BA-DBF6-40BF-A5A3-93DCDBB6A7CE}" type="presParOf" srcId="{693924E3-7026-4172-93E2-C274DD2368FF}" destId="{9B4E3896-791B-4B02-8088-45B296C38C6C}" srcOrd="0" destOrd="0" presId="urn:microsoft.com/office/officeart/2018/5/layout/CenteredIconLabelDescriptionList"/>
    <dgm:cxn modelId="{FAFE80A2-A6C5-43CC-A03D-689B1A852FA1}" type="presParOf" srcId="{693924E3-7026-4172-93E2-C274DD2368FF}" destId="{2A4B75D7-D530-40FA-B754-A5A49A757507}" srcOrd="1" destOrd="0" presId="urn:microsoft.com/office/officeart/2018/5/layout/CenteredIconLabelDescriptionList"/>
    <dgm:cxn modelId="{FA6D05D5-A444-4F7F-99A3-F4225405587F}" type="presParOf" srcId="{693924E3-7026-4172-93E2-C274DD2368FF}" destId="{385ED9DE-9BFE-49B4-8393-B8584151BFFB}" srcOrd="2" destOrd="0" presId="urn:microsoft.com/office/officeart/2018/5/layout/CenteredIconLabelDescriptionList"/>
    <dgm:cxn modelId="{77C04F8D-9A1B-448E-9A46-446C8017A695}" type="presParOf" srcId="{693924E3-7026-4172-93E2-C274DD2368FF}" destId="{CF569D4C-D006-46A0-8FBE-EE8458592A2E}" srcOrd="3" destOrd="0" presId="urn:microsoft.com/office/officeart/2018/5/layout/CenteredIconLabelDescriptionList"/>
    <dgm:cxn modelId="{A988C3C5-5F6F-48C2-8A2D-9F63AC63566A}" type="presParOf" srcId="{693924E3-7026-4172-93E2-C274DD2368FF}" destId="{BAC34D5E-D808-4570-BD76-8C13FF706CBA}" srcOrd="4" destOrd="0" presId="urn:microsoft.com/office/officeart/2018/5/layout/CenteredIconLabelDescriptionList"/>
    <dgm:cxn modelId="{BFDD9D0A-88C9-467B-BA01-42754921F5BC}" type="presParOf" srcId="{78A6A7BD-B28B-4CB9-A1F6-223F11575289}" destId="{0C6B3B07-5794-42E9-9E4C-DF9FB9707572}" srcOrd="3" destOrd="0" presId="urn:microsoft.com/office/officeart/2018/5/layout/CenteredIconLabelDescriptionList"/>
    <dgm:cxn modelId="{DE6B4A78-CD1E-4714-9CB1-DF6A6384F14A}" type="presParOf" srcId="{78A6A7BD-B28B-4CB9-A1F6-223F11575289}" destId="{8BED18F2-250A-4ABD-9787-139373EE8339}" srcOrd="4" destOrd="0" presId="urn:microsoft.com/office/officeart/2018/5/layout/CenteredIconLabelDescriptionList"/>
    <dgm:cxn modelId="{9B8306D5-190D-4B3C-8A67-307B33ABC5FB}" type="presParOf" srcId="{8BED18F2-250A-4ABD-9787-139373EE8339}" destId="{2E75E9F1-DA38-4F89-8ED0-8A2E3978745A}" srcOrd="0" destOrd="0" presId="urn:microsoft.com/office/officeart/2018/5/layout/CenteredIconLabelDescriptionList"/>
    <dgm:cxn modelId="{315C9C78-9B25-47C4-BC04-D7953362940E}" type="presParOf" srcId="{8BED18F2-250A-4ABD-9787-139373EE8339}" destId="{342B790D-814A-4DA9-9CA2-399B804189E8}" srcOrd="1" destOrd="0" presId="urn:microsoft.com/office/officeart/2018/5/layout/CenteredIconLabelDescriptionList"/>
    <dgm:cxn modelId="{6C6E1883-8EB2-4F18-9D34-ECF099157C55}" type="presParOf" srcId="{8BED18F2-250A-4ABD-9787-139373EE8339}" destId="{A86A6366-984A-4719-B53B-D6F6354376AE}" srcOrd="2" destOrd="0" presId="urn:microsoft.com/office/officeart/2018/5/layout/CenteredIconLabelDescriptionList"/>
    <dgm:cxn modelId="{F623D7B8-ACF0-440A-A93D-63E054F0682E}" type="presParOf" srcId="{8BED18F2-250A-4ABD-9787-139373EE8339}" destId="{4FD1E058-326F-4304-BD83-114097000CA3}" srcOrd="3" destOrd="0" presId="urn:microsoft.com/office/officeart/2018/5/layout/CenteredIconLabelDescriptionList"/>
    <dgm:cxn modelId="{07A6735D-296E-49A2-8BBA-D041961BD87B}" type="presParOf" srcId="{8BED18F2-250A-4ABD-9787-139373EE8339}" destId="{5811EF93-25B5-4721-B795-75F0E7084AA4}" srcOrd="4" destOrd="0" presId="urn:microsoft.com/office/officeart/2018/5/layout/CenteredIconLabelDescriptionList"/>
    <dgm:cxn modelId="{C435B986-79F3-466D-BF70-D13609C0BB5D}" type="presParOf" srcId="{78A6A7BD-B28B-4CB9-A1F6-223F11575289}" destId="{6F92613C-4131-4A08-BBFB-9B2DAB35C865}" srcOrd="5" destOrd="0" presId="urn:microsoft.com/office/officeart/2018/5/layout/CenteredIconLabelDescriptionList"/>
    <dgm:cxn modelId="{AE00AC00-B34E-41D4-86DD-5B8CFAA71258}" type="presParOf" srcId="{78A6A7BD-B28B-4CB9-A1F6-223F11575289}" destId="{09DAB866-5FF9-451D-ADDD-04CDD9C8DF0C}" srcOrd="6" destOrd="0" presId="urn:microsoft.com/office/officeart/2018/5/layout/CenteredIconLabelDescriptionList"/>
    <dgm:cxn modelId="{82DB9662-9B34-4F82-909F-3297A9CFDD8A}" type="presParOf" srcId="{09DAB866-5FF9-451D-ADDD-04CDD9C8DF0C}" destId="{AA877545-BA93-4A23-9EA3-397FDD824A3B}" srcOrd="0" destOrd="0" presId="urn:microsoft.com/office/officeart/2018/5/layout/CenteredIconLabelDescriptionList"/>
    <dgm:cxn modelId="{32B8B0CB-9023-49F1-8549-39EFF848951C}" type="presParOf" srcId="{09DAB866-5FF9-451D-ADDD-04CDD9C8DF0C}" destId="{E6147FDE-27AB-4B15-B635-BF0757F13C1B}" srcOrd="1" destOrd="0" presId="urn:microsoft.com/office/officeart/2018/5/layout/CenteredIconLabelDescriptionList"/>
    <dgm:cxn modelId="{EBD6DF12-A967-465A-9F1E-2A302559813C}" type="presParOf" srcId="{09DAB866-5FF9-451D-ADDD-04CDD9C8DF0C}" destId="{E8FF55D9-D921-4F45-89A2-4A500423542C}" srcOrd="2" destOrd="0" presId="urn:microsoft.com/office/officeart/2018/5/layout/CenteredIconLabelDescriptionList"/>
    <dgm:cxn modelId="{52F816F0-4487-419E-8FA3-FCE0256ED8A7}" type="presParOf" srcId="{09DAB866-5FF9-451D-ADDD-04CDD9C8DF0C}" destId="{4638E95F-A154-49C4-8CD0-A642D887D4FC}" srcOrd="3" destOrd="0" presId="urn:microsoft.com/office/officeart/2018/5/layout/CenteredIconLabelDescriptionList"/>
    <dgm:cxn modelId="{A9FC9DF2-A1B3-4F1C-B95A-49B94C49DF15}" type="presParOf" srcId="{09DAB866-5FF9-451D-ADDD-04CDD9C8DF0C}" destId="{7972F5DE-8BC7-4CF6-8812-9960BCF2EB61}" srcOrd="4" destOrd="0" presId="urn:microsoft.com/office/officeart/2018/5/layout/CenteredIconLabelDescriptionList"/>
    <dgm:cxn modelId="{F5C7D72F-D360-4519-9623-93C9C57B4EB2}" type="presParOf" srcId="{78A6A7BD-B28B-4CB9-A1F6-223F11575289}" destId="{3F4AC67D-0CDD-4998-921E-7A9C60CFABF4}" srcOrd="7" destOrd="0" presId="urn:microsoft.com/office/officeart/2018/5/layout/CenteredIconLabelDescriptionList"/>
    <dgm:cxn modelId="{A7225A45-8911-43F8-AEDC-8266F5F24810}" type="presParOf" srcId="{78A6A7BD-B28B-4CB9-A1F6-223F11575289}" destId="{83C6CA5C-8120-4581-8C16-981A846DEADA}" srcOrd="8" destOrd="0" presId="urn:microsoft.com/office/officeart/2018/5/layout/CenteredIconLabelDescriptionList"/>
    <dgm:cxn modelId="{7A7BEE76-2048-4B7C-92AC-9F6A0A33C97F}" type="presParOf" srcId="{83C6CA5C-8120-4581-8C16-981A846DEADA}" destId="{9B870EDC-C1A8-4D9C-AEE4-8F55AEFBB897}" srcOrd="0" destOrd="0" presId="urn:microsoft.com/office/officeart/2018/5/layout/CenteredIconLabelDescriptionList"/>
    <dgm:cxn modelId="{080DA994-9C69-4FDB-837C-50740AB7CEB3}" type="presParOf" srcId="{83C6CA5C-8120-4581-8C16-981A846DEADA}" destId="{FEC8C50F-176F-4AE8-BCDD-030CBE0F42CC}" srcOrd="1" destOrd="0" presId="urn:microsoft.com/office/officeart/2018/5/layout/CenteredIconLabelDescriptionList"/>
    <dgm:cxn modelId="{6AF4505F-7CC6-4366-8C20-9E1EFDEE05E5}" type="presParOf" srcId="{83C6CA5C-8120-4581-8C16-981A846DEADA}" destId="{1E028541-D154-43EE-B4B0-0C41EDE37D5B}" srcOrd="2" destOrd="0" presId="urn:microsoft.com/office/officeart/2018/5/layout/CenteredIconLabelDescriptionList"/>
    <dgm:cxn modelId="{120695BD-ED8D-4781-8E38-A55EB0F5924B}" type="presParOf" srcId="{83C6CA5C-8120-4581-8C16-981A846DEADA}" destId="{B820348E-CD8C-4194-BB49-C3BFAC2EC8E4}" srcOrd="3" destOrd="0" presId="urn:microsoft.com/office/officeart/2018/5/layout/CenteredIconLabelDescriptionList"/>
    <dgm:cxn modelId="{DC018687-110C-46D8-A4EC-9F04AC503BF2}" type="presParOf" srcId="{83C6CA5C-8120-4581-8C16-981A846DEADA}" destId="{7441A746-3C56-4688-AD1E-6ED2BC5993A5}"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CCB4E-4814-49B9-9578-18F525DA150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8F8E430-B4E6-4652-8A67-55EDDE6BAFCF}">
      <dgm:prSet custT="1"/>
      <dgm:spPr/>
      <dgm:t>
        <a:bodyPr/>
        <a:lstStyle/>
        <a:p>
          <a:r>
            <a:rPr lang="en-US" sz="2800" dirty="0"/>
            <a:t>Mammoth Data Sets &amp; Models</a:t>
          </a:r>
        </a:p>
      </dgm:t>
    </dgm:pt>
    <dgm:pt modelId="{E95EA587-6237-4902-97EF-FC5D87096C1A}" type="parTrans" cxnId="{12E26057-EF92-4F6F-AB32-145A8CBEAD5C}">
      <dgm:prSet/>
      <dgm:spPr/>
      <dgm:t>
        <a:bodyPr/>
        <a:lstStyle/>
        <a:p>
          <a:endParaRPr lang="en-US"/>
        </a:p>
      </dgm:t>
    </dgm:pt>
    <dgm:pt modelId="{B1DE011C-8DF8-4C6C-BBC6-BAF161A0F807}" type="sibTrans" cxnId="{12E26057-EF92-4F6F-AB32-145A8CBEAD5C}">
      <dgm:prSet/>
      <dgm:spPr/>
      <dgm:t>
        <a:bodyPr/>
        <a:lstStyle/>
        <a:p>
          <a:endParaRPr lang="en-US"/>
        </a:p>
      </dgm:t>
    </dgm:pt>
    <dgm:pt modelId="{4052DFA0-D1ED-44A5-8DF3-214FE6C020AD}">
      <dgm:prSet custT="1"/>
      <dgm:spPr/>
      <dgm:t>
        <a:bodyPr/>
        <a:lstStyle/>
        <a:p>
          <a:r>
            <a:rPr lang="en-US" sz="2000" dirty="0"/>
            <a:t>Compression in Power BI = Vertipaq engine</a:t>
          </a:r>
        </a:p>
      </dgm:t>
    </dgm:pt>
    <dgm:pt modelId="{C9548452-8615-4A4B-90DF-56455F0481CE}" type="parTrans" cxnId="{69E9EB2E-4C91-4966-9747-5A126112221D}">
      <dgm:prSet/>
      <dgm:spPr/>
      <dgm:t>
        <a:bodyPr/>
        <a:lstStyle/>
        <a:p>
          <a:endParaRPr lang="en-US"/>
        </a:p>
      </dgm:t>
    </dgm:pt>
    <dgm:pt modelId="{0BE06C71-C79F-4E9F-948A-F962AD34E3D4}" type="sibTrans" cxnId="{69E9EB2E-4C91-4966-9747-5A126112221D}">
      <dgm:prSet/>
      <dgm:spPr/>
      <dgm:t>
        <a:bodyPr/>
        <a:lstStyle/>
        <a:p>
          <a:endParaRPr lang="en-US"/>
        </a:p>
      </dgm:t>
    </dgm:pt>
    <dgm:pt modelId="{0AE2AD0F-D59A-4C6E-9EB3-3BCC973AE704}">
      <dgm:prSet custT="1"/>
      <dgm:spPr/>
      <dgm:t>
        <a:bodyPr/>
        <a:lstStyle/>
        <a:p>
          <a:r>
            <a:rPr lang="en-US" sz="2000" dirty="0"/>
            <a:t>Horizontal vs vertical data compression</a:t>
          </a:r>
        </a:p>
      </dgm:t>
    </dgm:pt>
    <dgm:pt modelId="{247EB63E-71E6-4E0E-B35F-EA92C7509A35}" type="parTrans" cxnId="{6477654F-813E-4BB8-B3C0-4C5D8BA622CC}">
      <dgm:prSet/>
      <dgm:spPr/>
      <dgm:t>
        <a:bodyPr/>
        <a:lstStyle/>
        <a:p>
          <a:endParaRPr lang="en-US"/>
        </a:p>
      </dgm:t>
    </dgm:pt>
    <dgm:pt modelId="{F7DAD77E-7AAE-4444-9DA9-FD76316ECEC2}" type="sibTrans" cxnId="{6477654F-813E-4BB8-B3C0-4C5D8BA622CC}">
      <dgm:prSet/>
      <dgm:spPr/>
      <dgm:t>
        <a:bodyPr/>
        <a:lstStyle/>
        <a:p>
          <a:endParaRPr lang="en-US"/>
        </a:p>
      </dgm:t>
    </dgm:pt>
    <dgm:pt modelId="{0198CF38-A2E7-4917-91DE-E3F35C03761B}">
      <dgm:prSet custT="1"/>
      <dgm:spPr/>
      <dgm:t>
        <a:bodyPr/>
        <a:lstStyle/>
        <a:p>
          <a:r>
            <a:rPr lang="en-US" sz="2000" dirty="0"/>
            <a:t>High cardinality</a:t>
          </a:r>
        </a:p>
      </dgm:t>
    </dgm:pt>
    <dgm:pt modelId="{86822BAB-38E8-47AE-BA94-03119D04F70C}" type="parTrans" cxnId="{ACDC290B-EEAB-40BE-87B1-AA73ACDFECF0}">
      <dgm:prSet/>
      <dgm:spPr/>
      <dgm:t>
        <a:bodyPr/>
        <a:lstStyle/>
        <a:p>
          <a:endParaRPr lang="en-US"/>
        </a:p>
      </dgm:t>
    </dgm:pt>
    <dgm:pt modelId="{B09B8FED-7A00-48BD-98F4-155138DF4514}" type="sibTrans" cxnId="{ACDC290B-EEAB-40BE-87B1-AA73ACDFECF0}">
      <dgm:prSet/>
      <dgm:spPr/>
      <dgm:t>
        <a:bodyPr/>
        <a:lstStyle/>
        <a:p>
          <a:endParaRPr lang="en-US"/>
        </a:p>
      </dgm:t>
    </dgm:pt>
    <dgm:pt modelId="{38AB3DEC-7162-4CAD-B5FA-5B113A7B9069}">
      <dgm:prSet custT="1"/>
      <dgm:spPr/>
      <dgm:t>
        <a:bodyPr/>
        <a:lstStyle/>
        <a:p>
          <a:r>
            <a:rPr lang="en-US" sz="2800" dirty="0"/>
            <a:t>Native Date Hierarchies</a:t>
          </a:r>
        </a:p>
      </dgm:t>
    </dgm:pt>
    <dgm:pt modelId="{1A17F72F-E0B5-4852-A3A1-F0DF7731E914}" type="parTrans" cxnId="{9AAAB156-BE0A-4BB6-9C02-364BA8235E3B}">
      <dgm:prSet/>
      <dgm:spPr/>
      <dgm:t>
        <a:bodyPr/>
        <a:lstStyle/>
        <a:p>
          <a:endParaRPr lang="en-US"/>
        </a:p>
      </dgm:t>
    </dgm:pt>
    <dgm:pt modelId="{A27C00BA-7DCF-4247-AEF9-5928041BAD04}" type="sibTrans" cxnId="{9AAAB156-BE0A-4BB6-9C02-364BA8235E3B}">
      <dgm:prSet/>
      <dgm:spPr/>
      <dgm:t>
        <a:bodyPr/>
        <a:lstStyle/>
        <a:p>
          <a:endParaRPr lang="en-US"/>
        </a:p>
      </dgm:t>
    </dgm:pt>
    <dgm:pt modelId="{410398F5-CF0A-409E-82E7-D90B4A7545CF}">
      <dgm:prSet custT="1"/>
      <dgm:spPr/>
      <dgm:t>
        <a:bodyPr/>
        <a:lstStyle/>
        <a:p>
          <a:r>
            <a:rPr lang="en-US" sz="2000" dirty="0"/>
            <a:t>Helpful for small datasets and easy report design</a:t>
          </a:r>
        </a:p>
      </dgm:t>
    </dgm:pt>
    <dgm:pt modelId="{C665DC35-B630-4C53-822C-EC4BE31C2CDB}" type="parTrans" cxnId="{1A475A9C-E04D-46F7-80DF-81F557D41338}">
      <dgm:prSet/>
      <dgm:spPr/>
      <dgm:t>
        <a:bodyPr/>
        <a:lstStyle/>
        <a:p>
          <a:endParaRPr lang="en-US"/>
        </a:p>
      </dgm:t>
    </dgm:pt>
    <dgm:pt modelId="{23735948-39D1-4F42-9590-31BEC903FB07}" type="sibTrans" cxnId="{1A475A9C-E04D-46F7-80DF-81F557D41338}">
      <dgm:prSet/>
      <dgm:spPr/>
      <dgm:t>
        <a:bodyPr/>
        <a:lstStyle/>
        <a:p>
          <a:endParaRPr lang="en-US"/>
        </a:p>
      </dgm:t>
    </dgm:pt>
    <dgm:pt modelId="{0C56C4E5-67B9-4C34-9811-A34115B9403A}">
      <dgm:prSet custT="1"/>
      <dgm:spPr/>
      <dgm:t>
        <a:bodyPr/>
        <a:lstStyle/>
        <a:p>
          <a:r>
            <a:rPr lang="en-US" sz="2000" dirty="0"/>
            <a:t>Hidden table for each hierarchy</a:t>
          </a:r>
        </a:p>
      </dgm:t>
    </dgm:pt>
    <dgm:pt modelId="{DAACC7FD-421C-42B2-BB4E-24169C65ED84}" type="parTrans" cxnId="{4B619B32-AF7F-46E8-83E0-523ECA27567F}">
      <dgm:prSet/>
      <dgm:spPr/>
      <dgm:t>
        <a:bodyPr/>
        <a:lstStyle/>
        <a:p>
          <a:endParaRPr lang="en-US"/>
        </a:p>
      </dgm:t>
    </dgm:pt>
    <dgm:pt modelId="{F69687D5-5C75-4217-A3AF-2AB83C303474}" type="sibTrans" cxnId="{4B619B32-AF7F-46E8-83E0-523ECA27567F}">
      <dgm:prSet/>
      <dgm:spPr/>
      <dgm:t>
        <a:bodyPr/>
        <a:lstStyle/>
        <a:p>
          <a:endParaRPr lang="en-US"/>
        </a:p>
      </dgm:t>
    </dgm:pt>
    <dgm:pt modelId="{80977C72-83B5-4D98-830D-379C11151331}">
      <dgm:prSet custT="1"/>
      <dgm:spPr/>
      <dgm:t>
        <a:bodyPr/>
        <a:lstStyle/>
        <a:p>
          <a:r>
            <a:rPr lang="en-US" sz="2000" dirty="0"/>
            <a:t>First step in optimization</a:t>
          </a:r>
        </a:p>
      </dgm:t>
    </dgm:pt>
    <dgm:pt modelId="{B7FE5C86-1FBF-4F4B-B36D-734D1B7434D0}" type="parTrans" cxnId="{D0243FC5-3744-4F3F-B5BE-C11022F07A13}">
      <dgm:prSet/>
      <dgm:spPr/>
      <dgm:t>
        <a:bodyPr/>
        <a:lstStyle/>
        <a:p>
          <a:endParaRPr lang="en-US"/>
        </a:p>
      </dgm:t>
    </dgm:pt>
    <dgm:pt modelId="{16003002-9988-4B2E-A209-BFBB76714D38}" type="sibTrans" cxnId="{D0243FC5-3744-4F3F-B5BE-C11022F07A13}">
      <dgm:prSet/>
      <dgm:spPr/>
      <dgm:t>
        <a:bodyPr/>
        <a:lstStyle/>
        <a:p>
          <a:endParaRPr lang="en-US"/>
        </a:p>
      </dgm:t>
    </dgm:pt>
    <dgm:pt modelId="{1C32C765-9AD0-4F59-A557-53AF9242E760}">
      <dgm:prSet custT="1"/>
      <dgm:spPr/>
      <dgm:t>
        <a:bodyPr/>
        <a:lstStyle/>
        <a:p>
          <a:r>
            <a:rPr lang="en-US" sz="2800" dirty="0"/>
            <a:t>Give a Mouse a Cookie Principle</a:t>
          </a:r>
        </a:p>
      </dgm:t>
    </dgm:pt>
    <dgm:pt modelId="{236E8218-F7D1-477D-987C-CF72A6CB1DE1}" type="parTrans" cxnId="{EC038DE9-23D6-4205-920F-C365B8719F50}">
      <dgm:prSet/>
      <dgm:spPr/>
      <dgm:t>
        <a:bodyPr/>
        <a:lstStyle/>
        <a:p>
          <a:endParaRPr lang="en-US"/>
        </a:p>
      </dgm:t>
    </dgm:pt>
    <dgm:pt modelId="{1BE6B449-B9A5-4358-9123-707E6D36E031}" type="sibTrans" cxnId="{EC038DE9-23D6-4205-920F-C365B8719F50}">
      <dgm:prSet/>
      <dgm:spPr/>
      <dgm:t>
        <a:bodyPr/>
        <a:lstStyle/>
        <a:p>
          <a:endParaRPr lang="en-US"/>
        </a:p>
      </dgm:t>
    </dgm:pt>
    <dgm:pt modelId="{F52E0D4C-4703-452C-AEDD-5290522BA211}">
      <dgm:prSet custT="1"/>
      <dgm:spPr/>
      <dgm:t>
        <a:bodyPr/>
        <a:lstStyle/>
        <a:p>
          <a:r>
            <a:rPr lang="en-US" sz="2000" dirty="0"/>
            <a:t>Give the business one report, they will ask for 50 more by the end of the month</a:t>
          </a:r>
        </a:p>
      </dgm:t>
    </dgm:pt>
    <dgm:pt modelId="{1F3BCBE7-3574-4E2E-9121-B5E33E7FA11F}" type="parTrans" cxnId="{9C06EEEB-A359-4ADE-AF70-759D617D7680}">
      <dgm:prSet/>
      <dgm:spPr/>
      <dgm:t>
        <a:bodyPr/>
        <a:lstStyle/>
        <a:p>
          <a:endParaRPr lang="en-US"/>
        </a:p>
      </dgm:t>
    </dgm:pt>
    <dgm:pt modelId="{3829C981-E3A1-43E8-BE64-6ED0FE25A46D}" type="sibTrans" cxnId="{9C06EEEB-A359-4ADE-AF70-759D617D7680}">
      <dgm:prSet/>
      <dgm:spPr/>
      <dgm:t>
        <a:bodyPr/>
        <a:lstStyle/>
        <a:p>
          <a:endParaRPr lang="en-US"/>
        </a:p>
      </dgm:t>
    </dgm:pt>
    <dgm:pt modelId="{1003CCCB-2D12-4031-BC39-4F35ECB7528E}" type="pres">
      <dgm:prSet presAssocID="{904CCB4E-4814-49B9-9578-18F525DA150E}" presName="Name0" presStyleCnt="0">
        <dgm:presLayoutVars>
          <dgm:dir/>
          <dgm:animLvl val="lvl"/>
          <dgm:resizeHandles val="exact"/>
        </dgm:presLayoutVars>
      </dgm:prSet>
      <dgm:spPr/>
    </dgm:pt>
    <dgm:pt modelId="{CC9370A9-5F25-4632-A2B6-CC052747F1D1}" type="pres">
      <dgm:prSet presAssocID="{28F8E430-B4E6-4652-8A67-55EDDE6BAFCF}" presName="composite" presStyleCnt="0"/>
      <dgm:spPr/>
    </dgm:pt>
    <dgm:pt modelId="{3DB66BFA-AE32-4BFE-8D89-156EFA901B37}" type="pres">
      <dgm:prSet presAssocID="{28F8E430-B4E6-4652-8A67-55EDDE6BAFCF}" presName="parTx" presStyleLbl="alignNode1" presStyleIdx="0" presStyleCnt="3">
        <dgm:presLayoutVars>
          <dgm:chMax val="0"/>
          <dgm:chPref val="0"/>
          <dgm:bulletEnabled val="1"/>
        </dgm:presLayoutVars>
      </dgm:prSet>
      <dgm:spPr/>
    </dgm:pt>
    <dgm:pt modelId="{CBF1BBA2-5937-40A6-90B6-77FC91F005FA}" type="pres">
      <dgm:prSet presAssocID="{28F8E430-B4E6-4652-8A67-55EDDE6BAFCF}" presName="desTx" presStyleLbl="alignAccFollowNode1" presStyleIdx="0" presStyleCnt="3">
        <dgm:presLayoutVars>
          <dgm:bulletEnabled val="1"/>
        </dgm:presLayoutVars>
      </dgm:prSet>
      <dgm:spPr/>
    </dgm:pt>
    <dgm:pt modelId="{C75825AE-8A01-4A05-98E5-96D146A186AC}" type="pres">
      <dgm:prSet presAssocID="{B1DE011C-8DF8-4C6C-BBC6-BAF161A0F807}" presName="space" presStyleCnt="0"/>
      <dgm:spPr/>
    </dgm:pt>
    <dgm:pt modelId="{226B88C4-D5F7-452B-A888-7351CC68C0F3}" type="pres">
      <dgm:prSet presAssocID="{38AB3DEC-7162-4CAD-B5FA-5B113A7B9069}" presName="composite" presStyleCnt="0"/>
      <dgm:spPr/>
    </dgm:pt>
    <dgm:pt modelId="{71AE5FB7-6B16-4849-AF8E-33139F1FFE23}" type="pres">
      <dgm:prSet presAssocID="{38AB3DEC-7162-4CAD-B5FA-5B113A7B9069}" presName="parTx" presStyleLbl="alignNode1" presStyleIdx="1" presStyleCnt="3">
        <dgm:presLayoutVars>
          <dgm:chMax val="0"/>
          <dgm:chPref val="0"/>
          <dgm:bulletEnabled val="1"/>
        </dgm:presLayoutVars>
      </dgm:prSet>
      <dgm:spPr/>
    </dgm:pt>
    <dgm:pt modelId="{05FD9743-3147-41AB-B065-BF3364DD4874}" type="pres">
      <dgm:prSet presAssocID="{38AB3DEC-7162-4CAD-B5FA-5B113A7B9069}" presName="desTx" presStyleLbl="alignAccFollowNode1" presStyleIdx="1" presStyleCnt="3">
        <dgm:presLayoutVars>
          <dgm:bulletEnabled val="1"/>
        </dgm:presLayoutVars>
      </dgm:prSet>
      <dgm:spPr/>
    </dgm:pt>
    <dgm:pt modelId="{58B34D13-A055-4B83-9719-4AB0AB3C40C8}" type="pres">
      <dgm:prSet presAssocID="{A27C00BA-7DCF-4247-AEF9-5928041BAD04}" presName="space" presStyleCnt="0"/>
      <dgm:spPr/>
    </dgm:pt>
    <dgm:pt modelId="{B8EAC1D4-0BD9-4BB2-BB9E-082C4324F146}" type="pres">
      <dgm:prSet presAssocID="{1C32C765-9AD0-4F59-A557-53AF9242E760}" presName="composite" presStyleCnt="0"/>
      <dgm:spPr/>
    </dgm:pt>
    <dgm:pt modelId="{CDB9E5BA-2C23-46DC-961E-3D5FCF6D9E61}" type="pres">
      <dgm:prSet presAssocID="{1C32C765-9AD0-4F59-A557-53AF9242E760}" presName="parTx" presStyleLbl="alignNode1" presStyleIdx="2" presStyleCnt="3">
        <dgm:presLayoutVars>
          <dgm:chMax val="0"/>
          <dgm:chPref val="0"/>
          <dgm:bulletEnabled val="1"/>
        </dgm:presLayoutVars>
      </dgm:prSet>
      <dgm:spPr/>
    </dgm:pt>
    <dgm:pt modelId="{3949882E-4CD4-4F53-B8ED-EB3A97A0B2FD}" type="pres">
      <dgm:prSet presAssocID="{1C32C765-9AD0-4F59-A557-53AF9242E760}" presName="desTx" presStyleLbl="alignAccFollowNode1" presStyleIdx="2" presStyleCnt="3">
        <dgm:presLayoutVars>
          <dgm:bulletEnabled val="1"/>
        </dgm:presLayoutVars>
      </dgm:prSet>
      <dgm:spPr/>
    </dgm:pt>
  </dgm:ptLst>
  <dgm:cxnLst>
    <dgm:cxn modelId="{AFA45906-A512-43D4-A67D-43D5A75F6703}" type="presOf" srcId="{410398F5-CF0A-409E-82E7-D90B4A7545CF}" destId="{05FD9743-3147-41AB-B065-BF3364DD4874}" srcOrd="0" destOrd="0" presId="urn:microsoft.com/office/officeart/2005/8/layout/hList1"/>
    <dgm:cxn modelId="{ACDC290B-EEAB-40BE-87B1-AA73ACDFECF0}" srcId="{28F8E430-B4E6-4652-8A67-55EDDE6BAFCF}" destId="{0198CF38-A2E7-4917-91DE-E3F35C03761B}" srcOrd="2" destOrd="0" parTransId="{86822BAB-38E8-47AE-BA94-03119D04F70C}" sibTransId="{B09B8FED-7A00-48BD-98F4-155138DF4514}"/>
    <dgm:cxn modelId="{2A5CB118-AB19-47A6-83B0-F024E39EC29C}" type="presOf" srcId="{80977C72-83B5-4D98-830D-379C11151331}" destId="{05FD9743-3147-41AB-B065-BF3364DD4874}" srcOrd="0" destOrd="2" presId="urn:microsoft.com/office/officeart/2005/8/layout/hList1"/>
    <dgm:cxn modelId="{463FF51B-B850-47FB-BF7C-769141DCED15}" type="presOf" srcId="{28F8E430-B4E6-4652-8A67-55EDDE6BAFCF}" destId="{3DB66BFA-AE32-4BFE-8D89-156EFA901B37}" srcOrd="0" destOrd="0" presId="urn:microsoft.com/office/officeart/2005/8/layout/hList1"/>
    <dgm:cxn modelId="{69FB131D-615C-49CC-9B02-670344A673E4}" type="presOf" srcId="{904CCB4E-4814-49B9-9578-18F525DA150E}" destId="{1003CCCB-2D12-4031-BC39-4F35ECB7528E}" srcOrd="0" destOrd="0" presId="urn:microsoft.com/office/officeart/2005/8/layout/hList1"/>
    <dgm:cxn modelId="{69E9EB2E-4C91-4966-9747-5A126112221D}" srcId="{28F8E430-B4E6-4652-8A67-55EDDE6BAFCF}" destId="{4052DFA0-D1ED-44A5-8DF3-214FE6C020AD}" srcOrd="0" destOrd="0" parTransId="{C9548452-8615-4A4B-90DF-56455F0481CE}" sibTransId="{0BE06C71-C79F-4E9F-948A-F962AD34E3D4}"/>
    <dgm:cxn modelId="{4B619B32-AF7F-46E8-83E0-523ECA27567F}" srcId="{38AB3DEC-7162-4CAD-B5FA-5B113A7B9069}" destId="{0C56C4E5-67B9-4C34-9811-A34115B9403A}" srcOrd="1" destOrd="0" parTransId="{DAACC7FD-421C-42B2-BB4E-24169C65ED84}" sibTransId="{F69687D5-5C75-4217-A3AF-2AB83C303474}"/>
    <dgm:cxn modelId="{15A6673A-259B-470B-A378-111BD2D1382A}" type="presOf" srcId="{1C32C765-9AD0-4F59-A557-53AF9242E760}" destId="{CDB9E5BA-2C23-46DC-961E-3D5FCF6D9E61}" srcOrd="0" destOrd="0" presId="urn:microsoft.com/office/officeart/2005/8/layout/hList1"/>
    <dgm:cxn modelId="{12A41B41-B969-485E-B626-98B72BD3B8CF}" type="presOf" srcId="{F52E0D4C-4703-452C-AEDD-5290522BA211}" destId="{3949882E-4CD4-4F53-B8ED-EB3A97A0B2FD}" srcOrd="0" destOrd="0" presId="urn:microsoft.com/office/officeart/2005/8/layout/hList1"/>
    <dgm:cxn modelId="{6477654F-813E-4BB8-B3C0-4C5D8BA622CC}" srcId="{28F8E430-B4E6-4652-8A67-55EDDE6BAFCF}" destId="{0AE2AD0F-D59A-4C6E-9EB3-3BCC973AE704}" srcOrd="1" destOrd="0" parTransId="{247EB63E-71E6-4E0E-B35F-EA92C7509A35}" sibTransId="{F7DAD77E-7AAE-4444-9DA9-FD76316ECEC2}"/>
    <dgm:cxn modelId="{9AAAB156-BE0A-4BB6-9C02-364BA8235E3B}" srcId="{904CCB4E-4814-49B9-9578-18F525DA150E}" destId="{38AB3DEC-7162-4CAD-B5FA-5B113A7B9069}" srcOrd="1" destOrd="0" parTransId="{1A17F72F-E0B5-4852-A3A1-F0DF7731E914}" sibTransId="{A27C00BA-7DCF-4247-AEF9-5928041BAD04}"/>
    <dgm:cxn modelId="{12E26057-EF92-4F6F-AB32-145A8CBEAD5C}" srcId="{904CCB4E-4814-49B9-9578-18F525DA150E}" destId="{28F8E430-B4E6-4652-8A67-55EDDE6BAFCF}" srcOrd="0" destOrd="0" parTransId="{E95EA587-6237-4902-97EF-FC5D87096C1A}" sibTransId="{B1DE011C-8DF8-4C6C-BBC6-BAF161A0F807}"/>
    <dgm:cxn modelId="{D949948B-BF63-475A-9EA8-D4F514AB074D}" type="presOf" srcId="{0AE2AD0F-D59A-4C6E-9EB3-3BCC973AE704}" destId="{CBF1BBA2-5937-40A6-90B6-77FC91F005FA}" srcOrd="0" destOrd="1" presId="urn:microsoft.com/office/officeart/2005/8/layout/hList1"/>
    <dgm:cxn modelId="{1A475A9C-E04D-46F7-80DF-81F557D41338}" srcId="{38AB3DEC-7162-4CAD-B5FA-5B113A7B9069}" destId="{410398F5-CF0A-409E-82E7-D90B4A7545CF}" srcOrd="0" destOrd="0" parTransId="{C665DC35-B630-4C53-822C-EC4BE31C2CDB}" sibTransId="{23735948-39D1-4F42-9590-31BEC903FB07}"/>
    <dgm:cxn modelId="{56FA17A8-7707-4B13-9B92-25FF5FA3577D}" type="presOf" srcId="{0198CF38-A2E7-4917-91DE-E3F35C03761B}" destId="{CBF1BBA2-5937-40A6-90B6-77FC91F005FA}" srcOrd="0" destOrd="2" presId="urn:microsoft.com/office/officeart/2005/8/layout/hList1"/>
    <dgm:cxn modelId="{9D5DAAC4-3F42-49BA-9A1C-B14B93A3FE07}" type="presOf" srcId="{38AB3DEC-7162-4CAD-B5FA-5B113A7B9069}" destId="{71AE5FB7-6B16-4849-AF8E-33139F1FFE23}" srcOrd="0" destOrd="0" presId="urn:microsoft.com/office/officeart/2005/8/layout/hList1"/>
    <dgm:cxn modelId="{D0243FC5-3744-4F3F-B5BE-C11022F07A13}" srcId="{38AB3DEC-7162-4CAD-B5FA-5B113A7B9069}" destId="{80977C72-83B5-4D98-830D-379C11151331}" srcOrd="2" destOrd="0" parTransId="{B7FE5C86-1FBF-4F4B-B36D-734D1B7434D0}" sibTransId="{16003002-9988-4B2E-A209-BFBB76714D38}"/>
    <dgm:cxn modelId="{F639EAE5-8119-45DD-9BA0-755161F8BCA0}" type="presOf" srcId="{0C56C4E5-67B9-4C34-9811-A34115B9403A}" destId="{05FD9743-3147-41AB-B065-BF3364DD4874}" srcOrd="0" destOrd="1" presId="urn:microsoft.com/office/officeart/2005/8/layout/hList1"/>
    <dgm:cxn modelId="{EC038DE9-23D6-4205-920F-C365B8719F50}" srcId="{904CCB4E-4814-49B9-9578-18F525DA150E}" destId="{1C32C765-9AD0-4F59-A557-53AF9242E760}" srcOrd="2" destOrd="0" parTransId="{236E8218-F7D1-477D-987C-CF72A6CB1DE1}" sibTransId="{1BE6B449-B9A5-4358-9123-707E6D36E031}"/>
    <dgm:cxn modelId="{9C06EEEB-A359-4ADE-AF70-759D617D7680}" srcId="{1C32C765-9AD0-4F59-A557-53AF9242E760}" destId="{F52E0D4C-4703-452C-AEDD-5290522BA211}" srcOrd="0" destOrd="0" parTransId="{1F3BCBE7-3574-4E2E-9121-B5E33E7FA11F}" sibTransId="{3829C981-E3A1-43E8-BE64-6ED0FE25A46D}"/>
    <dgm:cxn modelId="{2F10A5F4-AA6F-42E2-BA46-F421AD08EF81}" type="presOf" srcId="{4052DFA0-D1ED-44A5-8DF3-214FE6C020AD}" destId="{CBF1BBA2-5937-40A6-90B6-77FC91F005FA}" srcOrd="0" destOrd="0" presId="urn:microsoft.com/office/officeart/2005/8/layout/hList1"/>
    <dgm:cxn modelId="{C4724C40-3FC8-4429-B585-329CE3A354A3}" type="presParOf" srcId="{1003CCCB-2D12-4031-BC39-4F35ECB7528E}" destId="{CC9370A9-5F25-4632-A2B6-CC052747F1D1}" srcOrd="0" destOrd="0" presId="urn:microsoft.com/office/officeart/2005/8/layout/hList1"/>
    <dgm:cxn modelId="{73605C12-444E-445B-97B2-376910AA0F96}" type="presParOf" srcId="{CC9370A9-5F25-4632-A2B6-CC052747F1D1}" destId="{3DB66BFA-AE32-4BFE-8D89-156EFA901B37}" srcOrd="0" destOrd="0" presId="urn:microsoft.com/office/officeart/2005/8/layout/hList1"/>
    <dgm:cxn modelId="{0CBB984C-9C8D-40FF-B58C-2450E23850C4}" type="presParOf" srcId="{CC9370A9-5F25-4632-A2B6-CC052747F1D1}" destId="{CBF1BBA2-5937-40A6-90B6-77FC91F005FA}" srcOrd="1" destOrd="0" presId="urn:microsoft.com/office/officeart/2005/8/layout/hList1"/>
    <dgm:cxn modelId="{0B184E37-3048-4674-93A1-69EABF0F06D3}" type="presParOf" srcId="{1003CCCB-2D12-4031-BC39-4F35ECB7528E}" destId="{C75825AE-8A01-4A05-98E5-96D146A186AC}" srcOrd="1" destOrd="0" presId="urn:microsoft.com/office/officeart/2005/8/layout/hList1"/>
    <dgm:cxn modelId="{A85E6547-E0C7-4C18-A6BB-46C26AD675AE}" type="presParOf" srcId="{1003CCCB-2D12-4031-BC39-4F35ECB7528E}" destId="{226B88C4-D5F7-452B-A888-7351CC68C0F3}" srcOrd="2" destOrd="0" presId="urn:microsoft.com/office/officeart/2005/8/layout/hList1"/>
    <dgm:cxn modelId="{991D93CC-CFCB-40DC-AF93-29984B19A64D}" type="presParOf" srcId="{226B88C4-D5F7-452B-A888-7351CC68C0F3}" destId="{71AE5FB7-6B16-4849-AF8E-33139F1FFE23}" srcOrd="0" destOrd="0" presId="urn:microsoft.com/office/officeart/2005/8/layout/hList1"/>
    <dgm:cxn modelId="{2203D3DF-2372-4685-8047-6F88191EAD3E}" type="presParOf" srcId="{226B88C4-D5F7-452B-A888-7351CC68C0F3}" destId="{05FD9743-3147-41AB-B065-BF3364DD4874}" srcOrd="1" destOrd="0" presId="urn:microsoft.com/office/officeart/2005/8/layout/hList1"/>
    <dgm:cxn modelId="{02B9F482-EC5F-4FA2-8996-E4DD233088F1}" type="presParOf" srcId="{1003CCCB-2D12-4031-BC39-4F35ECB7528E}" destId="{58B34D13-A055-4B83-9719-4AB0AB3C40C8}" srcOrd="3" destOrd="0" presId="urn:microsoft.com/office/officeart/2005/8/layout/hList1"/>
    <dgm:cxn modelId="{C8964B1A-0648-4F80-B646-3DC3D684D1D2}" type="presParOf" srcId="{1003CCCB-2D12-4031-BC39-4F35ECB7528E}" destId="{B8EAC1D4-0BD9-4BB2-BB9E-082C4324F146}" srcOrd="4" destOrd="0" presId="urn:microsoft.com/office/officeart/2005/8/layout/hList1"/>
    <dgm:cxn modelId="{03DB644D-FD15-4930-959F-9D8E0E925E7E}" type="presParOf" srcId="{B8EAC1D4-0BD9-4BB2-BB9E-082C4324F146}" destId="{CDB9E5BA-2C23-46DC-961E-3D5FCF6D9E61}" srcOrd="0" destOrd="0" presId="urn:microsoft.com/office/officeart/2005/8/layout/hList1"/>
    <dgm:cxn modelId="{E584F187-1B4D-468C-882E-F32693D78076}" type="presParOf" srcId="{B8EAC1D4-0BD9-4BB2-BB9E-082C4324F146}" destId="{3949882E-4CD4-4F53-B8ED-EB3A97A0B2F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E295B-4598-432E-AF94-8451174E29A4}">
      <dsp:nvSpPr>
        <dsp:cNvPr id="0" name=""/>
        <dsp:cNvSpPr/>
      </dsp:nvSpPr>
      <dsp:spPr>
        <a:xfrm>
          <a:off x="640931" y="507344"/>
          <a:ext cx="679293" cy="6792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F3F1F-99E1-4F66-A95F-72D5CCA7AAF4}">
      <dsp:nvSpPr>
        <dsp:cNvPr id="0" name=""/>
        <dsp:cNvSpPr/>
      </dsp:nvSpPr>
      <dsp:spPr>
        <a:xfrm>
          <a:off x="10159" y="1312565"/>
          <a:ext cx="1940837" cy="29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Optimization Please!</a:t>
          </a:r>
        </a:p>
      </dsp:txBody>
      <dsp:txXfrm>
        <a:off x="10159" y="1312565"/>
        <a:ext cx="1940837" cy="291125"/>
      </dsp:txXfrm>
    </dsp:sp>
    <dsp:sp modelId="{0F567820-C2C7-4CB1-AF86-31C61D1D78FB}">
      <dsp:nvSpPr>
        <dsp:cNvPr id="0" name=""/>
        <dsp:cNvSpPr/>
      </dsp:nvSpPr>
      <dsp:spPr>
        <a:xfrm>
          <a:off x="10159" y="1662261"/>
          <a:ext cx="1940837" cy="177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endParaRPr lang="en-US" sz="1600" kern="1200" dirty="0"/>
        </a:p>
        <a:p>
          <a:pPr marL="0" lvl="0" indent="0" algn="ctr" defTabSz="711200">
            <a:lnSpc>
              <a:spcPct val="100000"/>
            </a:lnSpc>
            <a:spcBef>
              <a:spcPct val="0"/>
            </a:spcBef>
            <a:spcAft>
              <a:spcPct val="35000"/>
            </a:spcAft>
            <a:buNone/>
          </a:pPr>
          <a:r>
            <a:rPr lang="en-US" sz="1600" kern="1200" dirty="0"/>
            <a:t>Mammoth sized data sets and models</a:t>
          </a:r>
        </a:p>
        <a:p>
          <a:pPr marL="0" lvl="0" indent="0" algn="ctr" defTabSz="711200">
            <a:lnSpc>
              <a:spcPct val="100000"/>
            </a:lnSpc>
            <a:spcBef>
              <a:spcPct val="0"/>
            </a:spcBef>
            <a:spcAft>
              <a:spcPct val="35000"/>
            </a:spcAft>
            <a:buNone/>
          </a:pPr>
          <a:r>
            <a:rPr lang="en-US" sz="1600" kern="1200" dirty="0"/>
            <a:t>Native date hierarchies</a:t>
          </a:r>
        </a:p>
        <a:p>
          <a:pPr marL="0" lvl="0" indent="0" algn="ctr" defTabSz="711200">
            <a:lnSpc>
              <a:spcPct val="100000"/>
            </a:lnSpc>
            <a:spcBef>
              <a:spcPct val="0"/>
            </a:spcBef>
            <a:spcAft>
              <a:spcPct val="35000"/>
            </a:spcAft>
            <a:buNone/>
          </a:pPr>
          <a:r>
            <a:rPr lang="en-US" sz="1600" kern="1200" dirty="0"/>
            <a:t>Give a mouse a cookie principle </a:t>
          </a:r>
        </a:p>
      </dsp:txBody>
      <dsp:txXfrm>
        <a:off x="10159" y="1662261"/>
        <a:ext cx="1940837" cy="1773628"/>
      </dsp:txXfrm>
    </dsp:sp>
    <dsp:sp modelId="{9B4E3896-791B-4B02-8088-45B296C38C6C}">
      <dsp:nvSpPr>
        <dsp:cNvPr id="0" name=""/>
        <dsp:cNvSpPr/>
      </dsp:nvSpPr>
      <dsp:spPr>
        <a:xfrm>
          <a:off x="2936000" y="532267"/>
          <a:ext cx="679293" cy="67929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5ED9DE-9BFE-49B4-8393-B8584151BFFB}">
      <dsp:nvSpPr>
        <dsp:cNvPr id="0" name=""/>
        <dsp:cNvSpPr/>
      </dsp:nvSpPr>
      <dsp:spPr>
        <a:xfrm>
          <a:off x="2305228" y="1337488"/>
          <a:ext cx="1940837" cy="29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Honing Data Models</a:t>
          </a:r>
        </a:p>
      </dsp:txBody>
      <dsp:txXfrm>
        <a:off x="2305228" y="1337488"/>
        <a:ext cx="1940837" cy="291125"/>
      </dsp:txXfrm>
    </dsp:sp>
    <dsp:sp modelId="{BAC34D5E-D808-4570-BD76-8C13FF706CBA}">
      <dsp:nvSpPr>
        <dsp:cNvPr id="0" name=""/>
        <dsp:cNvSpPr/>
      </dsp:nvSpPr>
      <dsp:spPr>
        <a:xfrm>
          <a:off x="2278920" y="1654963"/>
          <a:ext cx="1970007" cy="167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endParaRPr lang="en-US" sz="1600" kern="1200" dirty="0"/>
        </a:p>
        <a:p>
          <a:pPr marL="0" lvl="0" indent="0" algn="ctr" defTabSz="711200">
            <a:lnSpc>
              <a:spcPct val="100000"/>
            </a:lnSpc>
            <a:spcBef>
              <a:spcPct val="0"/>
            </a:spcBef>
            <a:spcAft>
              <a:spcPct val="35000"/>
            </a:spcAft>
            <a:buNone/>
          </a:pPr>
          <a:r>
            <a:rPr lang="en-US" sz="1600" kern="1200" dirty="0"/>
            <a:t>Drop native hierarchies</a:t>
          </a:r>
        </a:p>
        <a:p>
          <a:pPr marL="0" lvl="0" indent="0" algn="ctr" defTabSz="711200">
            <a:lnSpc>
              <a:spcPct val="100000"/>
            </a:lnSpc>
            <a:spcBef>
              <a:spcPct val="0"/>
            </a:spcBef>
            <a:spcAft>
              <a:spcPct val="35000"/>
            </a:spcAft>
            <a:buNone/>
          </a:pPr>
          <a:r>
            <a:rPr lang="en-US" sz="1600" kern="1200" dirty="0"/>
            <a:t>Build a robust date table in M</a:t>
          </a:r>
        </a:p>
        <a:p>
          <a:pPr marL="0" lvl="0" indent="0" algn="ctr" defTabSz="711200">
            <a:lnSpc>
              <a:spcPct val="100000"/>
            </a:lnSpc>
            <a:spcBef>
              <a:spcPct val="0"/>
            </a:spcBef>
            <a:spcAft>
              <a:spcPct val="35000"/>
            </a:spcAft>
            <a:buNone/>
          </a:pPr>
          <a:r>
            <a:rPr lang="en-US" sz="1600" kern="1200" dirty="0"/>
            <a:t>Strategically name tables for measure scalability</a:t>
          </a:r>
        </a:p>
      </dsp:txBody>
      <dsp:txXfrm>
        <a:off x="2278920" y="1654963"/>
        <a:ext cx="1970007" cy="1673937"/>
      </dsp:txXfrm>
    </dsp:sp>
    <dsp:sp modelId="{2E75E9F1-DA38-4F89-8ED0-8A2E3978745A}">
      <dsp:nvSpPr>
        <dsp:cNvPr id="0" name=""/>
        <dsp:cNvSpPr/>
      </dsp:nvSpPr>
      <dsp:spPr>
        <a:xfrm>
          <a:off x="5231069" y="507344"/>
          <a:ext cx="679293" cy="6792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A6366-984A-4719-B53B-D6F6354376AE}">
      <dsp:nvSpPr>
        <dsp:cNvPr id="0" name=""/>
        <dsp:cNvSpPr/>
      </dsp:nvSpPr>
      <dsp:spPr>
        <a:xfrm>
          <a:off x="4600297" y="1312565"/>
          <a:ext cx="1940837" cy="29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Demo</a:t>
          </a:r>
        </a:p>
      </dsp:txBody>
      <dsp:txXfrm>
        <a:off x="4600297" y="1312565"/>
        <a:ext cx="1940837" cy="291125"/>
      </dsp:txXfrm>
    </dsp:sp>
    <dsp:sp modelId="{5811EF93-25B5-4721-B795-75F0E7084AA4}">
      <dsp:nvSpPr>
        <dsp:cNvPr id="0" name=""/>
        <dsp:cNvSpPr/>
      </dsp:nvSpPr>
      <dsp:spPr>
        <a:xfrm>
          <a:off x="4600297" y="1662261"/>
          <a:ext cx="1940837" cy="177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endParaRPr lang="en-US" sz="1600" kern="1200" dirty="0"/>
        </a:p>
        <a:p>
          <a:pPr marL="0" lvl="0" indent="0" algn="ctr" defTabSz="711200">
            <a:lnSpc>
              <a:spcPct val="100000"/>
            </a:lnSpc>
            <a:spcBef>
              <a:spcPct val="0"/>
            </a:spcBef>
            <a:spcAft>
              <a:spcPct val="35000"/>
            </a:spcAft>
            <a:buNone/>
          </a:pPr>
          <a:r>
            <a:rPr lang="en-US" sz="1600" kern="1200" dirty="0"/>
            <a:t>Build out a M date table</a:t>
          </a:r>
        </a:p>
        <a:p>
          <a:pPr marL="0" lvl="0" indent="0" algn="ctr" defTabSz="711200">
            <a:lnSpc>
              <a:spcPct val="100000"/>
            </a:lnSpc>
            <a:spcBef>
              <a:spcPct val="0"/>
            </a:spcBef>
            <a:spcAft>
              <a:spcPct val="35000"/>
            </a:spcAft>
            <a:buNone/>
          </a:pPr>
          <a:r>
            <a:rPr lang="en-US" sz="1600" kern="1200" dirty="0"/>
            <a:t>Reconfigure data model</a:t>
          </a:r>
        </a:p>
        <a:p>
          <a:pPr marL="0" lvl="0" indent="0" algn="ctr" defTabSz="577850">
            <a:lnSpc>
              <a:spcPct val="100000"/>
            </a:lnSpc>
            <a:spcBef>
              <a:spcPct val="0"/>
            </a:spcBef>
            <a:spcAft>
              <a:spcPct val="35000"/>
            </a:spcAft>
            <a:buNone/>
          </a:pPr>
          <a:endParaRPr lang="en-US" sz="1300" kern="1200" dirty="0"/>
        </a:p>
      </dsp:txBody>
      <dsp:txXfrm>
        <a:off x="4600297" y="1662261"/>
        <a:ext cx="1940837" cy="1773628"/>
      </dsp:txXfrm>
    </dsp:sp>
    <dsp:sp modelId="{AA877545-BA93-4A23-9EA3-397FDD824A3B}">
      <dsp:nvSpPr>
        <dsp:cNvPr id="0" name=""/>
        <dsp:cNvSpPr/>
      </dsp:nvSpPr>
      <dsp:spPr>
        <a:xfrm>
          <a:off x="7511553" y="507344"/>
          <a:ext cx="679293" cy="6792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FF55D9-D921-4F45-89A2-4A500423542C}">
      <dsp:nvSpPr>
        <dsp:cNvPr id="0" name=""/>
        <dsp:cNvSpPr/>
      </dsp:nvSpPr>
      <dsp:spPr>
        <a:xfrm>
          <a:off x="6880781" y="1312565"/>
          <a:ext cx="1940837" cy="29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dirty="0"/>
            <a:t>Recap</a:t>
          </a:r>
        </a:p>
      </dsp:txBody>
      <dsp:txXfrm>
        <a:off x="6880781" y="1312565"/>
        <a:ext cx="1940837" cy="291125"/>
      </dsp:txXfrm>
    </dsp:sp>
    <dsp:sp modelId="{7972F5DE-8BC7-4CF6-8812-9960BCF2EB61}">
      <dsp:nvSpPr>
        <dsp:cNvPr id="0" name=""/>
        <dsp:cNvSpPr/>
      </dsp:nvSpPr>
      <dsp:spPr>
        <a:xfrm>
          <a:off x="6880781" y="1662261"/>
          <a:ext cx="1940837" cy="1773628"/>
        </a:xfrm>
        <a:prstGeom prst="rect">
          <a:avLst/>
        </a:prstGeom>
        <a:noFill/>
        <a:ln>
          <a:noFill/>
        </a:ln>
        <a:effectLst/>
      </dsp:spPr>
      <dsp:style>
        <a:lnRef idx="0">
          <a:scrgbClr r="0" g="0" b="0"/>
        </a:lnRef>
        <a:fillRef idx="0">
          <a:scrgbClr r="0" g="0" b="0"/>
        </a:fillRef>
        <a:effectRef idx="0">
          <a:scrgbClr r="0" g="0" b="0"/>
        </a:effectRef>
        <a:fontRef idx="minor"/>
      </dsp:style>
    </dsp:sp>
    <dsp:sp modelId="{9B870EDC-C1A8-4D9C-AEE4-8F55AEFBB897}">
      <dsp:nvSpPr>
        <dsp:cNvPr id="0" name=""/>
        <dsp:cNvSpPr/>
      </dsp:nvSpPr>
      <dsp:spPr>
        <a:xfrm>
          <a:off x="9792037" y="507344"/>
          <a:ext cx="679293" cy="6792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028541-D154-43EE-B4B0-0C41EDE37D5B}">
      <dsp:nvSpPr>
        <dsp:cNvPr id="0" name=""/>
        <dsp:cNvSpPr/>
      </dsp:nvSpPr>
      <dsp:spPr>
        <a:xfrm>
          <a:off x="9161265" y="1312565"/>
          <a:ext cx="1940837" cy="29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700" kern="1200"/>
            <a:t>Questions?</a:t>
          </a:r>
        </a:p>
      </dsp:txBody>
      <dsp:txXfrm>
        <a:off x="9161265" y="1312565"/>
        <a:ext cx="1940837" cy="291125"/>
      </dsp:txXfrm>
    </dsp:sp>
    <dsp:sp modelId="{7441A746-3C56-4688-AD1E-6ED2BC5993A5}">
      <dsp:nvSpPr>
        <dsp:cNvPr id="0" name=""/>
        <dsp:cNvSpPr/>
      </dsp:nvSpPr>
      <dsp:spPr>
        <a:xfrm>
          <a:off x="9161265" y="1662261"/>
          <a:ext cx="1940837" cy="177362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66BFA-AE32-4BFE-8D89-156EFA901B37}">
      <dsp:nvSpPr>
        <dsp:cNvPr id="0" name=""/>
        <dsp:cNvSpPr/>
      </dsp:nvSpPr>
      <dsp:spPr>
        <a:xfrm>
          <a:off x="3465" y="3733"/>
          <a:ext cx="3378993" cy="135159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Mammoth Data Sets &amp; Models</a:t>
          </a:r>
        </a:p>
      </dsp:txBody>
      <dsp:txXfrm>
        <a:off x="3465" y="3733"/>
        <a:ext cx="3378993" cy="1351597"/>
      </dsp:txXfrm>
    </dsp:sp>
    <dsp:sp modelId="{CBF1BBA2-5937-40A6-90B6-77FC91F005FA}">
      <dsp:nvSpPr>
        <dsp:cNvPr id="0" name=""/>
        <dsp:cNvSpPr/>
      </dsp:nvSpPr>
      <dsp:spPr>
        <a:xfrm>
          <a:off x="3465" y="1355331"/>
          <a:ext cx="3378993" cy="22399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Compression in Power BI = Vertipaq engine</a:t>
          </a:r>
        </a:p>
        <a:p>
          <a:pPr marL="228600" lvl="1" indent="-228600" algn="l" defTabSz="889000">
            <a:lnSpc>
              <a:spcPct val="90000"/>
            </a:lnSpc>
            <a:spcBef>
              <a:spcPct val="0"/>
            </a:spcBef>
            <a:spcAft>
              <a:spcPct val="15000"/>
            </a:spcAft>
            <a:buChar char="•"/>
          </a:pPr>
          <a:r>
            <a:rPr lang="en-US" sz="2000" kern="1200" dirty="0"/>
            <a:t>Horizontal vs vertical data compression</a:t>
          </a:r>
        </a:p>
        <a:p>
          <a:pPr marL="228600" lvl="1" indent="-228600" algn="l" defTabSz="889000">
            <a:lnSpc>
              <a:spcPct val="90000"/>
            </a:lnSpc>
            <a:spcBef>
              <a:spcPct val="0"/>
            </a:spcBef>
            <a:spcAft>
              <a:spcPct val="15000"/>
            </a:spcAft>
            <a:buChar char="•"/>
          </a:pPr>
          <a:r>
            <a:rPr lang="en-US" sz="2000" kern="1200" dirty="0"/>
            <a:t>High cardinality</a:t>
          </a:r>
        </a:p>
      </dsp:txBody>
      <dsp:txXfrm>
        <a:off x="3465" y="1355331"/>
        <a:ext cx="3378993" cy="2239920"/>
      </dsp:txXfrm>
    </dsp:sp>
    <dsp:sp modelId="{71AE5FB7-6B16-4849-AF8E-33139F1FFE23}">
      <dsp:nvSpPr>
        <dsp:cNvPr id="0" name=""/>
        <dsp:cNvSpPr/>
      </dsp:nvSpPr>
      <dsp:spPr>
        <a:xfrm>
          <a:off x="3855518" y="3733"/>
          <a:ext cx="3378993" cy="1351597"/>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Native Date Hierarchies</a:t>
          </a:r>
        </a:p>
      </dsp:txBody>
      <dsp:txXfrm>
        <a:off x="3855518" y="3733"/>
        <a:ext cx="3378993" cy="1351597"/>
      </dsp:txXfrm>
    </dsp:sp>
    <dsp:sp modelId="{05FD9743-3147-41AB-B065-BF3364DD4874}">
      <dsp:nvSpPr>
        <dsp:cNvPr id="0" name=""/>
        <dsp:cNvSpPr/>
      </dsp:nvSpPr>
      <dsp:spPr>
        <a:xfrm>
          <a:off x="3855518" y="1355331"/>
          <a:ext cx="3378993" cy="223992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Helpful for small datasets and easy report design</a:t>
          </a:r>
        </a:p>
        <a:p>
          <a:pPr marL="228600" lvl="1" indent="-228600" algn="l" defTabSz="889000">
            <a:lnSpc>
              <a:spcPct val="90000"/>
            </a:lnSpc>
            <a:spcBef>
              <a:spcPct val="0"/>
            </a:spcBef>
            <a:spcAft>
              <a:spcPct val="15000"/>
            </a:spcAft>
            <a:buChar char="•"/>
          </a:pPr>
          <a:r>
            <a:rPr lang="en-US" sz="2000" kern="1200" dirty="0"/>
            <a:t>Hidden table for each hierarchy</a:t>
          </a:r>
        </a:p>
        <a:p>
          <a:pPr marL="228600" lvl="1" indent="-228600" algn="l" defTabSz="889000">
            <a:lnSpc>
              <a:spcPct val="90000"/>
            </a:lnSpc>
            <a:spcBef>
              <a:spcPct val="0"/>
            </a:spcBef>
            <a:spcAft>
              <a:spcPct val="15000"/>
            </a:spcAft>
            <a:buChar char="•"/>
          </a:pPr>
          <a:r>
            <a:rPr lang="en-US" sz="2000" kern="1200" dirty="0"/>
            <a:t>First step in optimization</a:t>
          </a:r>
        </a:p>
      </dsp:txBody>
      <dsp:txXfrm>
        <a:off x="3855518" y="1355331"/>
        <a:ext cx="3378993" cy="2239920"/>
      </dsp:txXfrm>
    </dsp:sp>
    <dsp:sp modelId="{CDB9E5BA-2C23-46DC-961E-3D5FCF6D9E61}">
      <dsp:nvSpPr>
        <dsp:cNvPr id="0" name=""/>
        <dsp:cNvSpPr/>
      </dsp:nvSpPr>
      <dsp:spPr>
        <a:xfrm>
          <a:off x="7707571" y="3733"/>
          <a:ext cx="3378993" cy="135159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Give a Mouse a Cookie Principle</a:t>
          </a:r>
        </a:p>
      </dsp:txBody>
      <dsp:txXfrm>
        <a:off x="7707571" y="3733"/>
        <a:ext cx="3378993" cy="1351597"/>
      </dsp:txXfrm>
    </dsp:sp>
    <dsp:sp modelId="{3949882E-4CD4-4F53-B8ED-EB3A97A0B2FD}">
      <dsp:nvSpPr>
        <dsp:cNvPr id="0" name=""/>
        <dsp:cNvSpPr/>
      </dsp:nvSpPr>
      <dsp:spPr>
        <a:xfrm>
          <a:off x="7707571" y="1355331"/>
          <a:ext cx="3378993" cy="22399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Give the business one report, they will ask for 50 more by the end of the month</a:t>
          </a:r>
        </a:p>
      </dsp:txBody>
      <dsp:txXfrm>
        <a:off x="7707571" y="1355331"/>
        <a:ext cx="3378993" cy="22399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9/14/2020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66C8E-4711-40C0-8303-2B76410ECA85}" type="datetimeFigureOut">
              <a:rPr lang="en-US" smtClean="0"/>
              <a:t>9/14/2020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7ADA2E-3674-4307-9514-3693567A8A8D}" type="slidenum">
              <a:rPr lang="en-US" smtClean="0"/>
              <a:t>‹#›</a:t>
            </a:fld>
            <a:endParaRPr lang="en-US"/>
          </a:p>
        </p:txBody>
      </p:sp>
    </p:spTree>
    <p:extLst>
      <p:ext uri="{BB962C8B-B14F-4D97-AF65-F5344CB8AC3E}">
        <p14:creationId xmlns:p14="http://schemas.microsoft.com/office/powerpoint/2010/main" val="309415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everyone, my name is Kristyna Hughes. I’m a Business Intelligence Engineer at GlobalTranz (3</a:t>
            </a:r>
            <a:r>
              <a:rPr lang="en-US" baseline="30000" dirty="0"/>
              <a:t>rd</a:t>
            </a:r>
            <a:r>
              <a:rPr lang="en-US" dirty="0"/>
              <a:t> party logistics company) and co-author of </a:t>
            </a:r>
            <a:r>
              <a:rPr lang="en-US" dirty="0" err="1"/>
              <a:t>DataOnWheels</a:t>
            </a:r>
            <a:r>
              <a:rPr lang="en-US" dirty="0"/>
              <a:t> with my dad, Steve Hughes. I’m also a new home-owner trying to remodel my basement and I enjoy wood-burning and carving on the side. </a:t>
            </a:r>
          </a:p>
          <a:p>
            <a:r>
              <a:rPr lang="en-US" dirty="0"/>
              <a:t>I’ve been professionally in the IT world for a year now, but I’ve been working with Power BI since 2017 in my free time. I loved to push the boundaries of my job descriptions which lead me to analytics and Power BI as my tool of choice. Recently, I’ve been working with Power Apps and Power Automate to aid in a new low-code no-code initiative by my current CTO, rounding out my Power Platform experience.</a:t>
            </a:r>
          </a:p>
          <a:p>
            <a:endParaRPr lang="en-US" dirty="0"/>
          </a:p>
          <a:p>
            <a:r>
              <a:rPr lang="en-US" dirty="0"/>
              <a:t>Today, we’ll be talking about Saving the Day from Delay – the importance of date tables and how they can aid in increased data model compression, scalability of your report/reporting, and allow for better end user experience.</a:t>
            </a:r>
          </a:p>
        </p:txBody>
      </p:sp>
      <p:sp>
        <p:nvSpPr>
          <p:cNvPr id="4" name="Slide Number Placeholder 3"/>
          <p:cNvSpPr>
            <a:spLocks noGrp="1"/>
          </p:cNvSpPr>
          <p:nvPr>
            <p:ph type="sldNum" sz="quarter" idx="5"/>
          </p:nvPr>
        </p:nvSpPr>
        <p:spPr/>
        <p:txBody>
          <a:bodyPr/>
          <a:lstStyle/>
          <a:p>
            <a:fld id="{247ADA2E-3674-4307-9514-3693567A8A8D}" type="slidenum">
              <a:rPr lang="en-US" smtClean="0"/>
              <a:t>1</a:t>
            </a:fld>
            <a:endParaRPr lang="en-US"/>
          </a:p>
        </p:txBody>
      </p:sp>
    </p:spTree>
    <p:extLst>
      <p:ext uri="{BB962C8B-B14F-4D97-AF65-F5344CB8AC3E}">
        <p14:creationId xmlns:p14="http://schemas.microsoft.com/office/powerpoint/2010/main" val="4170626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2</a:t>
            </a:fld>
            <a:endParaRPr lang="en-US"/>
          </a:p>
        </p:txBody>
      </p:sp>
    </p:spTree>
    <p:extLst>
      <p:ext uri="{BB962C8B-B14F-4D97-AF65-F5344CB8AC3E}">
        <p14:creationId xmlns:p14="http://schemas.microsoft.com/office/powerpoint/2010/main" val="1224719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solidFill>
                  <a:schemeClr val="tx1">
                    <a:lumMod val="75000"/>
                    <a:lumOff val="25000"/>
                  </a:schemeClr>
                </a:solidFill>
              </a:rPr>
              <a:t>One of the fastest ways to optimize your data model is to decrease your data model’s size. Now PBI does some of this for you inside the Vertipaq engine. </a:t>
            </a:r>
          </a:p>
          <a:p>
            <a:pPr lvl="1"/>
            <a:r>
              <a:rPr lang="en-US" sz="1400" dirty="0">
                <a:solidFill>
                  <a:schemeClr val="tx1">
                    <a:lumMod val="75000"/>
                    <a:lumOff val="25000"/>
                  </a:schemeClr>
                </a:solidFill>
              </a:rPr>
              <a:t>	Power BI uses the Vertipaq engine to compress values inside your data model. </a:t>
            </a:r>
          </a:p>
          <a:p>
            <a:pPr lvl="1"/>
            <a:r>
              <a:rPr lang="en-US" sz="1400" dirty="0">
                <a:solidFill>
                  <a:schemeClr val="tx1">
                    <a:lumMod val="75000"/>
                    <a:lumOff val="25000"/>
                  </a:schemeClr>
                </a:solidFill>
                <a:latin typeface="AvantGarde Bk BT Book" panose="020B0402020202020204" pitchFamily="34" charset="0"/>
              </a:rPr>
              <a:t>	Vertipaq uses what’s called vertical data compression, meaning it compresses your data by column instead of by row. </a:t>
            </a:r>
          </a:p>
          <a:p>
            <a:pPr lvl="1"/>
            <a:r>
              <a:rPr lang="en-US" sz="1400" dirty="0">
                <a:solidFill>
                  <a:schemeClr val="tx1">
                    <a:lumMod val="75000"/>
                    <a:lumOff val="25000"/>
                  </a:schemeClr>
                </a:solidFill>
                <a:latin typeface="AvantGarde Bk BT Book" panose="020B0402020202020204" pitchFamily="34" charset="0"/>
              </a:rPr>
              <a:t>	This is very effective in consolidating most data types, however columns with high cardinality such as date tables, can clog up your data model significantly. </a:t>
            </a:r>
          </a:p>
          <a:p>
            <a:pPr lvl="1"/>
            <a:r>
              <a:rPr lang="en-US" sz="1400" dirty="0">
                <a:solidFill>
                  <a:schemeClr val="tx1">
                    <a:lumMod val="75000"/>
                    <a:lumOff val="25000"/>
                  </a:schemeClr>
                </a:solidFill>
                <a:latin typeface="AvantGarde Bk BT Book" panose="020B0402020202020204" pitchFamily="34" charset="0"/>
              </a:rPr>
              <a:t>PBI tries to help you out with native date hierarchies, it makes drill down measures much easier and often your visuals look cleaner.</a:t>
            </a:r>
          </a:p>
          <a:p>
            <a:pPr lvl="1"/>
            <a:r>
              <a:rPr lang="en-US" sz="1400" dirty="0">
                <a:solidFill>
                  <a:schemeClr val="tx1">
                    <a:lumMod val="75000"/>
                    <a:lumOff val="25000"/>
                  </a:schemeClr>
                </a:solidFill>
                <a:latin typeface="AvantGarde Bk BT Book" panose="020B0402020202020204" pitchFamily="34" charset="0"/>
              </a:rPr>
              <a:t>	Power BI uses hidden tables to create EACH of those hierarchies for you. Talk about report bloat!</a:t>
            </a:r>
          </a:p>
          <a:p>
            <a:pPr lvl="1"/>
            <a:r>
              <a:rPr lang="en-US" sz="1400" dirty="0">
                <a:solidFill>
                  <a:schemeClr val="tx1">
                    <a:lumMod val="75000"/>
                    <a:lumOff val="25000"/>
                  </a:schemeClr>
                </a:solidFill>
                <a:latin typeface="AvantGarde Bk BT Book" panose="020B0402020202020204" pitchFamily="34" charset="0"/>
              </a:rPr>
              <a:t>Give a mouse a cookie and they will ask for a glass of milk. Give a business a dashboard, they will ask for 50 more with different spins on each one. Using standard date tables and schemas allows for you to keep your data models scalable to multiple reports and even paginated reporting. I’ll give you a hint, this is why we will not be going into DAX today. </a:t>
            </a:r>
          </a:p>
          <a:p>
            <a:pPr lvl="1"/>
            <a:endParaRPr lang="en-US" sz="1400" dirty="0">
              <a:solidFill>
                <a:schemeClr val="tx1">
                  <a:lumMod val="75000"/>
                  <a:lumOff val="25000"/>
                </a:schemeClr>
              </a:solidFill>
              <a:latin typeface="AvantGarde Bk BT Book" panose="020B0402020202020204" pitchFamily="34" charset="0"/>
            </a:endParaRPr>
          </a:p>
          <a:p>
            <a:pPr lvl="1"/>
            <a:endParaRPr lang="en-US" sz="1400" dirty="0">
              <a:solidFill>
                <a:schemeClr val="tx1">
                  <a:lumMod val="75000"/>
                  <a:lumOff val="25000"/>
                </a:schemeClr>
              </a:solidFill>
              <a:latin typeface="AvantGarde Bk BT Book" panose="020B0402020202020204" pitchFamily="34" charset="0"/>
            </a:endParaRPr>
          </a:p>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3</a:t>
            </a:fld>
            <a:endParaRPr lang="en-US"/>
          </a:p>
        </p:txBody>
      </p:sp>
    </p:spTree>
    <p:extLst>
      <p:ext uri="{BB962C8B-B14F-4D97-AF65-F5344CB8AC3E}">
        <p14:creationId xmlns:p14="http://schemas.microsoft.com/office/powerpoint/2010/main" val="913440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start by building a robust date table in M. I’ll have the code available in a blog post after this session. </a:t>
            </a:r>
          </a:p>
          <a:p>
            <a:r>
              <a:rPr lang="en-US" dirty="0"/>
              <a:t>Some of you might have groaned when I mentioned M code, but give it a chance. M is much more scalable than DAX since you can copy and paste your code over and over without needing to redo all the column build outs.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Dropping the native hierarchies is simple, but we’ll go through how to do it locally (this report) and globally (all your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need to build a relationship between our new date table and our existing data model then switch over existing visuals to use the new and improved date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 to keep your schemas named properly for scalability and clarity. If someone else needed to take over your reports, could they do so easily?</a:t>
            </a:r>
          </a:p>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4</a:t>
            </a:fld>
            <a:endParaRPr lang="en-US"/>
          </a:p>
        </p:txBody>
      </p:sp>
    </p:spTree>
    <p:extLst>
      <p:ext uri="{BB962C8B-B14F-4D97-AF65-F5344CB8AC3E}">
        <p14:creationId xmlns:p14="http://schemas.microsoft.com/office/powerpoint/2010/main" val="264526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5</a:t>
            </a:fld>
            <a:endParaRPr lang="en-US"/>
          </a:p>
        </p:txBody>
      </p:sp>
    </p:spTree>
    <p:extLst>
      <p:ext uri="{BB962C8B-B14F-4D97-AF65-F5344CB8AC3E}">
        <p14:creationId xmlns:p14="http://schemas.microsoft.com/office/powerpoint/2010/main" val="337007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Optimize data models using date tables and eliminating native date hierarchies</a:t>
            </a:r>
          </a:p>
          <a:p>
            <a:endParaRPr lang="en-US" dirty="0"/>
          </a:p>
          <a:p>
            <a:r>
              <a:rPr lang="en-US" dirty="0"/>
              <a:t>Use M date tables for scalability and clarity in data models and measures</a:t>
            </a:r>
          </a:p>
          <a:p>
            <a:endParaRPr lang="en-US" dirty="0"/>
          </a:p>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6</a:t>
            </a:fld>
            <a:endParaRPr lang="en-US"/>
          </a:p>
        </p:txBody>
      </p:sp>
    </p:spTree>
    <p:extLst>
      <p:ext uri="{BB962C8B-B14F-4D97-AF65-F5344CB8AC3E}">
        <p14:creationId xmlns:p14="http://schemas.microsoft.com/office/powerpoint/2010/main" val="428673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7ADA2E-3674-4307-9514-3693567A8A8D}" type="slidenum">
              <a:rPr lang="en-US" smtClean="0"/>
              <a:t>7</a:t>
            </a:fld>
            <a:endParaRPr lang="en-US"/>
          </a:p>
        </p:txBody>
      </p:sp>
    </p:spTree>
    <p:extLst>
      <p:ext uri="{BB962C8B-B14F-4D97-AF65-F5344CB8AC3E}">
        <p14:creationId xmlns:p14="http://schemas.microsoft.com/office/powerpoint/2010/main" val="392194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s://dataonwheels.wordpress.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s://www.linkedin.com/in/kristyna-hughes-a7b9281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837089"/>
          </a:xfrm>
        </p:spPr>
        <p:txBody>
          <a:bodyPr>
            <a:normAutofit fontScale="90000"/>
          </a:bodyPr>
          <a:lstStyle/>
          <a:p>
            <a:r>
              <a:rPr lang="en-US" dirty="0"/>
              <a:t>Saving the Day from Delay</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035103"/>
            <a:ext cx="4632960" cy="406082"/>
          </a:xfrm>
        </p:spPr>
        <p:txBody>
          <a:bodyPr/>
          <a:lstStyle/>
          <a:p>
            <a:r>
              <a:rPr lang="en-US" dirty="0"/>
              <a:t>Importance of Date Tables</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
        <p:nvSpPr>
          <p:cNvPr id="5" name="Subtitle 2">
            <a:extLst>
              <a:ext uri="{FF2B5EF4-FFF2-40B4-BE49-F238E27FC236}">
                <a16:creationId xmlns:a16="http://schemas.microsoft.com/office/drawing/2014/main" id="{7C066736-4EBB-4AD7-B1A2-9686E25469E0}"/>
              </a:ext>
            </a:extLst>
          </p:cNvPr>
          <p:cNvSpPr txBox="1">
            <a:spLocks/>
          </p:cNvSpPr>
          <p:nvPr/>
        </p:nvSpPr>
        <p:spPr>
          <a:xfrm>
            <a:off x="838200" y="4584854"/>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i="1" dirty="0"/>
              <a:t>Kristyna Hughes</a:t>
            </a:r>
          </a:p>
        </p:txBody>
      </p:sp>
      <p:pic>
        <p:nvPicPr>
          <p:cNvPr id="4" name="Picture 3" descr="A picture containing object, clock, sitting&#10;&#10;Description automatically generated">
            <a:extLst>
              <a:ext uri="{FF2B5EF4-FFF2-40B4-BE49-F238E27FC236}">
                <a16:creationId xmlns:a16="http://schemas.microsoft.com/office/drawing/2014/main" id="{64906E09-23FA-4419-9211-4D62AAC2F586}"/>
              </a:ext>
            </a:extLst>
          </p:cNvPr>
          <p:cNvPicPr>
            <a:picLocks noChangeAspect="1"/>
          </p:cNvPicPr>
          <p:nvPr/>
        </p:nvPicPr>
        <p:blipFill>
          <a:blip r:embed="rId4"/>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138660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199" y="1031739"/>
            <a:ext cx="2955472" cy="640380"/>
          </a:xfrm>
        </p:spPr>
        <p:txBody>
          <a:bodyPr>
            <a:normAutofit/>
          </a:bodyPr>
          <a:lstStyle/>
          <a:p>
            <a:r>
              <a:rPr lang="en-US" sz="3600" dirty="0"/>
              <a:t>Overview</a:t>
            </a:r>
          </a:p>
        </p:txBody>
      </p:sp>
      <p:pic>
        <p:nvPicPr>
          <p:cNvPr id="5" name="Picture 4" descr="A picture containing object, clock, sitting&#10;&#10;Description automatically generated">
            <a:extLst>
              <a:ext uri="{FF2B5EF4-FFF2-40B4-BE49-F238E27FC236}">
                <a16:creationId xmlns:a16="http://schemas.microsoft.com/office/drawing/2014/main" id="{1B7847C4-254E-4B32-BF71-707466961190}"/>
              </a:ext>
            </a:extLst>
          </p:cNvPr>
          <p:cNvPicPr>
            <a:picLocks noChangeAspect="1"/>
          </p:cNvPicPr>
          <p:nvPr/>
        </p:nvPicPr>
        <p:blipFill>
          <a:blip r:embed="rId3"/>
          <a:stretch>
            <a:fillRect/>
          </a:stretch>
        </p:blipFill>
        <p:spPr>
          <a:xfrm rot="20792033">
            <a:off x="343449" y="5595572"/>
            <a:ext cx="989501" cy="992071"/>
          </a:xfrm>
          <a:prstGeom prst="rect">
            <a:avLst/>
          </a:prstGeom>
        </p:spPr>
      </p:pic>
      <p:graphicFrame>
        <p:nvGraphicFramePr>
          <p:cNvPr id="6" name="Content Placeholder 1">
            <a:extLst>
              <a:ext uri="{FF2B5EF4-FFF2-40B4-BE49-F238E27FC236}">
                <a16:creationId xmlns:a16="http://schemas.microsoft.com/office/drawing/2014/main" id="{BD9522FC-9356-47F3-A336-BABDCC830FD5}"/>
              </a:ext>
            </a:extLst>
          </p:cNvPr>
          <p:cNvGraphicFramePr>
            <a:graphicFrameLocks/>
          </p:cNvGraphicFramePr>
          <p:nvPr>
            <p:extLst>
              <p:ext uri="{D42A27DB-BD31-4B8C-83A1-F6EECF244321}">
                <p14:modId xmlns:p14="http://schemas.microsoft.com/office/powerpoint/2010/main" val="2429523040"/>
              </p:ext>
            </p:extLst>
          </p:nvPr>
        </p:nvGraphicFramePr>
        <p:xfrm>
          <a:off x="838200" y="1672119"/>
          <a:ext cx="11112262" cy="39432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430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697308" cy="837089"/>
          </a:xfrm>
        </p:spPr>
        <p:txBody>
          <a:bodyPr>
            <a:normAutofit/>
          </a:bodyPr>
          <a:lstStyle/>
          <a:p>
            <a:r>
              <a:rPr lang="en-US" sz="3600" dirty="0"/>
              <a:t>Optimization Please!</a:t>
            </a:r>
          </a:p>
        </p:txBody>
      </p:sp>
      <p:graphicFrame>
        <p:nvGraphicFramePr>
          <p:cNvPr id="5" name="Content Placeholder 1">
            <a:extLst>
              <a:ext uri="{FF2B5EF4-FFF2-40B4-BE49-F238E27FC236}">
                <a16:creationId xmlns:a16="http://schemas.microsoft.com/office/drawing/2014/main" id="{73F9F75A-8407-406B-B76C-1904E12E5CF2}"/>
              </a:ext>
            </a:extLst>
          </p:cNvPr>
          <p:cNvGraphicFramePr>
            <a:graphicFrameLocks/>
          </p:cNvGraphicFramePr>
          <p:nvPr>
            <p:extLst>
              <p:ext uri="{D42A27DB-BD31-4B8C-83A1-F6EECF244321}">
                <p14:modId xmlns:p14="http://schemas.microsoft.com/office/powerpoint/2010/main" val="3945005924"/>
              </p:ext>
            </p:extLst>
          </p:nvPr>
        </p:nvGraphicFramePr>
        <p:xfrm>
          <a:off x="762000" y="1688123"/>
          <a:ext cx="11090031" cy="359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object, clock, sitting&#10;&#10;Description automatically generated">
            <a:extLst>
              <a:ext uri="{FF2B5EF4-FFF2-40B4-BE49-F238E27FC236}">
                <a16:creationId xmlns:a16="http://schemas.microsoft.com/office/drawing/2014/main" id="{77F0E262-4761-4A46-98F3-0D834EC1F5C7}"/>
              </a:ext>
            </a:extLst>
          </p:cNvPr>
          <p:cNvPicPr>
            <a:picLocks noChangeAspect="1"/>
          </p:cNvPicPr>
          <p:nvPr/>
        </p:nvPicPr>
        <p:blipFill>
          <a:blip r:embed="rId8"/>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322170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normAutofit/>
          </a:bodyPr>
          <a:lstStyle/>
          <a:p>
            <a:r>
              <a:rPr lang="en-US" sz="3600" dirty="0"/>
              <a:t>Honing Data Models</a:t>
            </a:r>
          </a:p>
        </p:txBody>
      </p:sp>
      <p:pic>
        <p:nvPicPr>
          <p:cNvPr id="10" name="Picture Placeholder 9" descr="A close up of a computer&#10;&#10;Description automatically generated">
            <a:extLst>
              <a:ext uri="{FF2B5EF4-FFF2-40B4-BE49-F238E27FC236}">
                <a16:creationId xmlns:a16="http://schemas.microsoft.com/office/drawing/2014/main" id="{8A684417-8D03-F74E-80CA-4109F5A1DF4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580343" y="4279670"/>
            <a:ext cx="2068849" cy="2067379"/>
          </a:xfrm>
        </p:spPr>
      </p:pic>
      <p:pic>
        <p:nvPicPr>
          <p:cNvPr id="12" name="Picture Placeholder 11" descr="A picture containing person, wall, indoor, cellphone&#10;&#10;Description automatically generated">
            <a:extLst>
              <a:ext uri="{FF2B5EF4-FFF2-40B4-BE49-F238E27FC236}">
                <a16:creationId xmlns:a16="http://schemas.microsoft.com/office/drawing/2014/main" id="{548E0F6B-F86F-C944-B578-D9EC3D47C0BB}"/>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a:xfrm>
            <a:off x="5028281" y="4279671"/>
            <a:ext cx="2068849" cy="2067379"/>
          </a:xfrm>
        </p:spPr>
      </p:pic>
      <p:pic>
        <p:nvPicPr>
          <p:cNvPr id="16" name="Picture Placeholder 15" descr="A group of people sitting at a table using a computer&#10;&#10;Description automatically generated">
            <a:extLst>
              <a:ext uri="{FF2B5EF4-FFF2-40B4-BE49-F238E27FC236}">
                <a16:creationId xmlns:a16="http://schemas.microsoft.com/office/drawing/2014/main" id="{E19DFB38-7A84-FA4B-829E-E4EB4B43E880}"/>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13" name="Content Placeholder 1">
            <a:extLst>
              <a:ext uri="{FF2B5EF4-FFF2-40B4-BE49-F238E27FC236}">
                <a16:creationId xmlns:a16="http://schemas.microsoft.com/office/drawing/2014/main" id="{2B5333E6-F2C1-9D48-B936-6A4A9A63FBD3}"/>
              </a:ext>
            </a:extLst>
          </p:cNvPr>
          <p:cNvSpPr txBox="1">
            <a:spLocks/>
          </p:cNvSpPr>
          <p:nvPr/>
        </p:nvSpPr>
        <p:spPr>
          <a:xfrm>
            <a:off x="838200" y="1660849"/>
            <a:ext cx="5879841"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r>
              <a:rPr lang="en-US" dirty="0"/>
              <a:t>Build a robust date table in M</a:t>
            </a:r>
          </a:p>
          <a:p>
            <a:pPr lvl="1">
              <a:lnSpc>
                <a:spcPct val="100000"/>
              </a:lnSpc>
            </a:pPr>
            <a:r>
              <a:rPr lang="en-US" dirty="0"/>
              <a:t>Drop native hierarchies</a:t>
            </a:r>
          </a:p>
          <a:p>
            <a:pPr lvl="1">
              <a:lnSpc>
                <a:spcPct val="100000"/>
              </a:lnSpc>
            </a:pPr>
            <a:r>
              <a:rPr lang="en-US" dirty="0"/>
              <a:t>Switch visuals to the new date table</a:t>
            </a:r>
          </a:p>
          <a:p>
            <a:pPr lvl="1">
              <a:lnSpc>
                <a:spcPct val="100000"/>
              </a:lnSpc>
            </a:pPr>
            <a:r>
              <a:rPr lang="en-US" dirty="0"/>
              <a:t>Strategically name tables for measure scalability</a:t>
            </a:r>
          </a:p>
        </p:txBody>
      </p:sp>
      <p:pic>
        <p:nvPicPr>
          <p:cNvPr id="3" name="Picture 2" descr="A picture containing object, clock, sitting&#10;&#10;Description automatically generated">
            <a:extLst>
              <a:ext uri="{FF2B5EF4-FFF2-40B4-BE49-F238E27FC236}">
                <a16:creationId xmlns:a16="http://schemas.microsoft.com/office/drawing/2014/main" id="{FDCD37DD-D4BA-4D91-B329-323B8686A895}"/>
              </a:ext>
            </a:extLst>
          </p:cNvPr>
          <p:cNvPicPr>
            <a:picLocks noChangeAspect="1"/>
          </p:cNvPicPr>
          <p:nvPr/>
        </p:nvPicPr>
        <p:blipFill>
          <a:blip r:embed="rId6"/>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372036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9F5D-C2C8-FC4F-A1D1-E96FD18734C1}"/>
              </a:ext>
            </a:extLst>
          </p:cNvPr>
          <p:cNvSpPr>
            <a:spLocks noGrp="1"/>
          </p:cNvSpPr>
          <p:nvPr>
            <p:ph sz="half" idx="1"/>
          </p:nvPr>
        </p:nvSpPr>
        <p:spPr>
          <a:xfrm>
            <a:off x="-93678" y="-40783"/>
            <a:ext cx="4095610" cy="3469783"/>
          </a:xfrm>
          <a:blipFill>
            <a:blip r:embed="rId3"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3" name="Content Placeholder 2">
            <a:extLst>
              <a:ext uri="{FF2B5EF4-FFF2-40B4-BE49-F238E27FC236}">
                <a16:creationId xmlns:a16="http://schemas.microsoft.com/office/drawing/2014/main" id="{787B0AE8-0867-4741-9B13-89F3727B030F}"/>
              </a:ext>
            </a:extLst>
          </p:cNvPr>
          <p:cNvSpPr>
            <a:spLocks noGrp="1"/>
          </p:cNvSpPr>
          <p:nvPr>
            <p:ph sz="half" idx="11"/>
          </p:nvPr>
        </p:nvSpPr>
        <p:spPr>
          <a:blipFill dpi="0" rotWithShape="1">
            <a:blip r:embed="rId4"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4" name="Content Placeholder 3">
            <a:extLst>
              <a:ext uri="{FF2B5EF4-FFF2-40B4-BE49-F238E27FC236}">
                <a16:creationId xmlns:a16="http://schemas.microsoft.com/office/drawing/2014/main" id="{B42CB647-48B3-3948-8362-338FA8A8876E}"/>
              </a:ext>
            </a:extLst>
          </p:cNvPr>
          <p:cNvSpPr>
            <a:spLocks noGrp="1"/>
          </p:cNvSpPr>
          <p:nvPr>
            <p:ph sz="half" idx="12"/>
          </p:nvPr>
        </p:nvSpPr>
        <p:spPr>
          <a:blipFill>
            <a:blip r:embed="rId5"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5" name="Text Placeholder 4">
            <a:extLst>
              <a:ext uri="{FF2B5EF4-FFF2-40B4-BE49-F238E27FC236}">
                <a16:creationId xmlns:a16="http://schemas.microsoft.com/office/drawing/2014/main" id="{6B5C08FC-9FF6-6845-B000-0ED8B2D3082D}"/>
              </a:ext>
            </a:extLst>
          </p:cNvPr>
          <p:cNvSpPr>
            <a:spLocks noGrp="1"/>
          </p:cNvSpPr>
          <p:nvPr>
            <p:ph type="body" sz="quarter" idx="17"/>
          </p:nvPr>
        </p:nvSpPr>
        <p:spPr/>
        <p:txBody>
          <a:bodyPr/>
          <a:lstStyle/>
          <a:p>
            <a:r>
              <a:rPr lang="en-US" dirty="0"/>
              <a:t> </a:t>
            </a:r>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endParaRPr lang="en-US" dirty="0"/>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hasCustomPrompt="1"/>
          </p:nvPr>
        </p:nvSpPr>
        <p:spPr>
          <a:xfrm>
            <a:off x="2988128" y="3973276"/>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sz="3600" dirty="0"/>
              <a:t>Demo Time!</a:t>
            </a:r>
          </a:p>
        </p:txBody>
      </p:sp>
      <p:pic>
        <p:nvPicPr>
          <p:cNvPr id="23" name="Picture 22" descr="A picture containing object, clock, sitting&#10;&#10;Description automatically generated">
            <a:extLst>
              <a:ext uri="{FF2B5EF4-FFF2-40B4-BE49-F238E27FC236}">
                <a16:creationId xmlns:a16="http://schemas.microsoft.com/office/drawing/2014/main" id="{C27330A2-5BAB-43DB-BC55-6D77BB96E08D}"/>
              </a:ext>
            </a:extLst>
          </p:cNvPr>
          <p:cNvPicPr>
            <a:picLocks noChangeAspect="1"/>
          </p:cNvPicPr>
          <p:nvPr/>
        </p:nvPicPr>
        <p:blipFill>
          <a:blip r:embed="rId6"/>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217594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7" y="797001"/>
            <a:ext cx="4607560" cy="837089"/>
          </a:xfrm>
        </p:spPr>
        <p:txBody>
          <a:bodyPr>
            <a:normAutofit/>
          </a:bodyPr>
          <a:lstStyle/>
          <a:p>
            <a:pPr algn="ctr"/>
            <a:r>
              <a:rPr lang="en-US" sz="3600" dirty="0"/>
              <a:t>Recap</a:t>
            </a:r>
          </a:p>
        </p:txBody>
      </p:sp>
      <p:pic>
        <p:nvPicPr>
          <p:cNvPr id="6" name="Picture Placeholder 5" descr="A group of people standing in front of a window&#10;&#10;Description automatically generated">
            <a:extLst>
              <a:ext uri="{FF2B5EF4-FFF2-40B4-BE49-F238E27FC236}">
                <a16:creationId xmlns:a16="http://schemas.microsoft.com/office/drawing/2014/main" id="{B30D86AD-2D15-0A48-98CE-6E5BC83ED5C8}"/>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3"/>
            <a:ext cx="4607560" cy="1750397"/>
          </a:xfrm>
        </p:spPr>
        <p:txBody>
          <a:bodyPr/>
          <a:lstStyle/>
          <a:p>
            <a:pPr algn="ctr"/>
            <a:r>
              <a:rPr lang="en-US" dirty="0"/>
              <a:t>Date Tables – the first step in optimization.</a:t>
            </a:r>
          </a:p>
        </p:txBody>
      </p:sp>
      <p:pic>
        <p:nvPicPr>
          <p:cNvPr id="3" name="Picture 2" descr="A picture containing object, clock, sitting&#10;&#10;Description automatically generated">
            <a:extLst>
              <a:ext uri="{FF2B5EF4-FFF2-40B4-BE49-F238E27FC236}">
                <a16:creationId xmlns:a16="http://schemas.microsoft.com/office/drawing/2014/main" id="{A1D5C1F7-1266-4567-8B90-4A5709CDE11F}"/>
              </a:ext>
            </a:extLst>
          </p:cNvPr>
          <p:cNvPicPr>
            <a:picLocks noChangeAspect="1"/>
          </p:cNvPicPr>
          <p:nvPr/>
        </p:nvPicPr>
        <p:blipFill>
          <a:blip r:embed="rId4"/>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272967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4" name="Content Placeholder 1">
            <a:extLst>
              <a:ext uri="{FF2B5EF4-FFF2-40B4-BE49-F238E27FC236}">
                <a16:creationId xmlns:a16="http://schemas.microsoft.com/office/drawing/2014/main" id="{FB1039BE-1FFB-4367-A1D5-8A88EEA2F848}"/>
              </a:ext>
            </a:extLst>
          </p:cNvPr>
          <p:cNvSpPr txBox="1">
            <a:spLocks/>
          </p:cNvSpPr>
          <p:nvPr/>
        </p:nvSpPr>
        <p:spPr>
          <a:xfrm>
            <a:off x="2332892" y="5526891"/>
            <a:ext cx="6352673" cy="8370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buNone/>
              <a:defRPr b="1"/>
            </a:pPr>
            <a:r>
              <a:rPr lang="en-US" sz="2000" dirty="0">
                <a:latin typeface="+mj-lt"/>
                <a:hlinkClick r:id="rId3"/>
              </a:rPr>
              <a:t>https://dataonwheels.wordpress.com/</a:t>
            </a:r>
            <a:endParaRPr lang="en-US" sz="2000" dirty="0">
              <a:latin typeface="+mj-lt"/>
            </a:endParaRPr>
          </a:p>
          <a:p>
            <a:pPr marL="0" lvl="0" indent="0" algn="ctr">
              <a:lnSpc>
                <a:spcPct val="100000"/>
              </a:lnSpc>
              <a:buNone/>
              <a:defRPr b="1"/>
            </a:pPr>
            <a:r>
              <a:rPr lang="en-US" sz="2000" dirty="0">
                <a:latin typeface="+mj-lt"/>
                <a:hlinkClick r:id="rId4"/>
              </a:rPr>
              <a:t>https://www.linkedin.com/in/kristyna-hughes-a7b928122/</a:t>
            </a:r>
            <a:r>
              <a:rPr lang="en-US" sz="2000" dirty="0">
                <a:latin typeface="+mj-lt"/>
              </a:rPr>
              <a:t> </a:t>
            </a:r>
          </a:p>
        </p:txBody>
      </p:sp>
      <p:pic>
        <p:nvPicPr>
          <p:cNvPr id="5" name="Picture 4" descr="A picture containing object, clock, sitting&#10;&#10;Description automatically generated">
            <a:extLst>
              <a:ext uri="{FF2B5EF4-FFF2-40B4-BE49-F238E27FC236}">
                <a16:creationId xmlns:a16="http://schemas.microsoft.com/office/drawing/2014/main" id="{D00E614E-2E6A-4BFD-AD1A-833622B466B5}"/>
              </a:ext>
            </a:extLst>
          </p:cNvPr>
          <p:cNvPicPr>
            <a:picLocks noChangeAspect="1"/>
          </p:cNvPicPr>
          <p:nvPr/>
        </p:nvPicPr>
        <p:blipFill>
          <a:blip r:embed="rId5"/>
          <a:stretch>
            <a:fillRect/>
          </a:stretch>
        </p:blipFill>
        <p:spPr>
          <a:xfrm rot="20792033">
            <a:off x="343449" y="5595572"/>
            <a:ext cx="989501" cy="992071"/>
          </a:xfrm>
          <a:prstGeom prst="rect">
            <a:avLst/>
          </a:prstGeom>
        </p:spPr>
      </p:pic>
    </p:spTree>
    <p:extLst>
      <p:ext uri="{BB962C8B-B14F-4D97-AF65-F5344CB8AC3E}">
        <p14:creationId xmlns:p14="http://schemas.microsoft.com/office/powerpoint/2010/main" val="283595508"/>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41d284efff04971e4c52463653847435">
  <xsd:schema xmlns:xsd="http://www.w3.org/2001/XMLSchema" xmlns:xs="http://www.w3.org/2001/XMLSchema" xmlns:p="http://schemas.microsoft.com/office/2006/metadata/properties" xmlns:ns2="ac2cf9c6-a5cc-43ca-99ef-a3ab066b4ae5" targetNamespace="http://schemas.microsoft.com/office/2006/metadata/properties" ma:root="true" ma:fieldsID="fb138d93b2406d688c2406c0987faa03"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EA5888-9705-4D73-B45E-466F1EA731A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43F97A-2366-4968-82D7-011B8518D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C60976-2800-4D6A-B8D2-CF8D78F864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777</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AvantGarde Bk BT Book</vt:lpstr>
      <vt:lpstr>AvantGarde Bk BT Demi</vt:lpstr>
      <vt:lpstr>Calibri</vt:lpstr>
      <vt:lpstr>Calibri Light</vt:lpstr>
      <vt:lpstr>Verdana</vt:lpstr>
      <vt:lpstr>Pragmatic Works</vt:lpstr>
      <vt:lpstr>Saving the Day from Delay</vt:lpstr>
      <vt:lpstr>Overview</vt:lpstr>
      <vt:lpstr>Optimization Please!</vt:lpstr>
      <vt:lpstr>Honing Data Models</vt:lpstr>
      <vt:lpstr>Demo Time!</vt:lpstr>
      <vt:lpstr>Recap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the Day from Delay</dc:title>
  <dc:creator>Kristyna Hughes</dc:creator>
  <cp:lastModifiedBy>Karen Robito</cp:lastModifiedBy>
  <cp:revision>2</cp:revision>
  <dcterms:created xsi:type="dcterms:W3CDTF">2020-09-08T12:18:11Z</dcterms:created>
  <dcterms:modified xsi:type="dcterms:W3CDTF">2020-09-14T18:48:03Z</dcterms:modified>
</cp:coreProperties>
</file>